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3" r:id="rId4"/>
    <p:sldMasterId id="214748367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</p:sldIdLst>
  <p:sldSz cy="5143500" cx="9144000"/>
  <p:notesSz cx="6858000" cy="9144000"/>
  <p:embeddedFontLst>
    <p:embeddedFont>
      <p:font typeface="Advent Pro SemiBold"/>
      <p:regular r:id="rId51"/>
      <p:bold r:id="rId52"/>
    </p:embeddedFont>
    <p:embeddedFont>
      <p:font typeface="Proxima Nova"/>
      <p:regular r:id="rId53"/>
      <p:bold r:id="rId54"/>
      <p:italic r:id="rId55"/>
      <p:boldItalic r:id="rId56"/>
    </p:embeddedFont>
    <p:embeddedFont>
      <p:font typeface="Roboto Medium"/>
      <p:regular r:id="rId57"/>
      <p:bold r:id="rId58"/>
      <p:italic r:id="rId59"/>
      <p:boldItalic r:id="rId60"/>
    </p:embeddedFont>
    <p:embeddedFont>
      <p:font typeface="Amatic SC"/>
      <p:regular r:id="rId61"/>
      <p:bold r:id="rId62"/>
    </p:embeddedFont>
    <p:embeddedFont>
      <p:font typeface="Righteous"/>
      <p:regular r:id="rId63"/>
    </p:embeddedFont>
    <p:embeddedFont>
      <p:font typeface="Proxima Nova Semibold"/>
      <p:regular r:id="rId64"/>
      <p:bold r:id="rId65"/>
      <p:boldItalic r:id="rId66"/>
    </p:embeddedFont>
    <p:embeddedFont>
      <p:font typeface="Advent Pro Medium"/>
      <p:regular r:id="rId67"/>
      <p:bold r:id="rId68"/>
    </p:embeddedFont>
    <p:embeddedFont>
      <p:font typeface="Advent Pro"/>
      <p:regular r:id="rId69"/>
      <p:bold r:id="rId70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02CE87C9-EB0B-45D5-940B-9FADDFF61AB6}">
  <a:tblStyle styleId="{02CE87C9-EB0B-45D5-940B-9FADDFF61AB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0" Type="http://schemas.openxmlformats.org/officeDocument/2006/relationships/font" Target="fonts/AdventPro-bold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AmaticSC-bold.fntdata"/><Relationship Id="rId61" Type="http://schemas.openxmlformats.org/officeDocument/2006/relationships/font" Target="fonts/AmaticSC-regular.fntdata"/><Relationship Id="rId20" Type="http://schemas.openxmlformats.org/officeDocument/2006/relationships/slide" Target="slides/slide14.xml"/><Relationship Id="rId64" Type="http://schemas.openxmlformats.org/officeDocument/2006/relationships/font" Target="fonts/ProximaNovaSemibold-regular.fntdata"/><Relationship Id="rId63" Type="http://schemas.openxmlformats.org/officeDocument/2006/relationships/font" Target="fonts/Righteous-regular.fntdata"/><Relationship Id="rId22" Type="http://schemas.openxmlformats.org/officeDocument/2006/relationships/slide" Target="slides/slide16.xml"/><Relationship Id="rId66" Type="http://schemas.openxmlformats.org/officeDocument/2006/relationships/font" Target="fonts/ProximaNovaSemibold-boldItalic.fntdata"/><Relationship Id="rId21" Type="http://schemas.openxmlformats.org/officeDocument/2006/relationships/slide" Target="slides/slide15.xml"/><Relationship Id="rId65" Type="http://schemas.openxmlformats.org/officeDocument/2006/relationships/font" Target="fonts/ProximaNovaSemibold-bold.fntdata"/><Relationship Id="rId24" Type="http://schemas.openxmlformats.org/officeDocument/2006/relationships/slide" Target="slides/slide18.xml"/><Relationship Id="rId68" Type="http://schemas.openxmlformats.org/officeDocument/2006/relationships/font" Target="fonts/AdventProMedium-bold.fntdata"/><Relationship Id="rId23" Type="http://schemas.openxmlformats.org/officeDocument/2006/relationships/slide" Target="slides/slide17.xml"/><Relationship Id="rId67" Type="http://schemas.openxmlformats.org/officeDocument/2006/relationships/font" Target="fonts/AdventProMedium-regular.fntdata"/><Relationship Id="rId60" Type="http://schemas.openxmlformats.org/officeDocument/2006/relationships/font" Target="fonts/RobotoMedium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dventPro-regular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font" Target="fonts/AdventProSemiBold-regular.fntdata"/><Relationship Id="rId50" Type="http://schemas.openxmlformats.org/officeDocument/2006/relationships/slide" Target="slides/slide44.xml"/><Relationship Id="rId53" Type="http://schemas.openxmlformats.org/officeDocument/2006/relationships/font" Target="fonts/ProximaNova-regular.fntdata"/><Relationship Id="rId52" Type="http://schemas.openxmlformats.org/officeDocument/2006/relationships/font" Target="fonts/AdventProSemiBold-bold.fntdata"/><Relationship Id="rId11" Type="http://schemas.openxmlformats.org/officeDocument/2006/relationships/slide" Target="slides/slide5.xml"/><Relationship Id="rId55" Type="http://schemas.openxmlformats.org/officeDocument/2006/relationships/font" Target="fonts/ProximaNova-italic.fntdata"/><Relationship Id="rId10" Type="http://schemas.openxmlformats.org/officeDocument/2006/relationships/slide" Target="slides/slide4.xml"/><Relationship Id="rId54" Type="http://schemas.openxmlformats.org/officeDocument/2006/relationships/font" Target="fonts/ProximaNova-bold.fntdata"/><Relationship Id="rId13" Type="http://schemas.openxmlformats.org/officeDocument/2006/relationships/slide" Target="slides/slide7.xml"/><Relationship Id="rId57" Type="http://schemas.openxmlformats.org/officeDocument/2006/relationships/font" Target="fonts/RobotoMedium-regular.fntdata"/><Relationship Id="rId12" Type="http://schemas.openxmlformats.org/officeDocument/2006/relationships/slide" Target="slides/slide6.xml"/><Relationship Id="rId56" Type="http://schemas.openxmlformats.org/officeDocument/2006/relationships/font" Target="fonts/ProximaNova-boldItalic.fntdata"/><Relationship Id="rId15" Type="http://schemas.openxmlformats.org/officeDocument/2006/relationships/slide" Target="slides/slide9.xml"/><Relationship Id="rId59" Type="http://schemas.openxmlformats.org/officeDocument/2006/relationships/font" Target="fonts/RobotoMedium-italic.fntdata"/><Relationship Id="rId14" Type="http://schemas.openxmlformats.org/officeDocument/2006/relationships/slide" Target="slides/slide8.xml"/><Relationship Id="rId58" Type="http://schemas.openxmlformats.org/officeDocument/2006/relationships/font" Target="fonts/RobotoMedium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" name="Google Shape;252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5" name="Shape 1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" name="Google Shape;1946;g7189723225_0_4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7" name="Google Shape;1947;g7189723225_0_4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55" name="Shape 1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6" name="Google Shape;1956;g7189723225_0_4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57" name="Google Shape;1957;g7189723225_0_4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5" name="Shape 1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" name="Google Shape;1966;g7189723225_0_4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7" name="Google Shape;1967;g7189723225_0_4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6" name="Shape 2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" name="Google Shape;2007;g7189723225_0_5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8" name="Google Shape;2008;g7189723225_0_5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30" name="Shape 20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1" name="Google Shape;2031;g7189723225_0_54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2" name="Google Shape;2032;g7189723225_0_54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6" name="Shape 2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7" name="Google Shape;2057;g7189723225_0_5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58" name="Google Shape;2058;g7189723225_0_5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15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g7189723225_0_6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17" name="Google Shape;2117;g7189723225_0_6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08" name="Shape 3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" name="Google Shape;3809;g7189723225_0_23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0" name="Google Shape;3810;g7189723225_0_23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38" name="Shape 3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9" name="Google Shape;3839;g7189723225_0_25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0" name="Google Shape;3840;g7189723225_0_25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43" name="Shape 3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4" name="Google Shape;3844;g7189723225_0_23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45" name="Google Shape;3845;g7189723225_0_23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7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g7189723225_0_61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9" name="Google Shape;259;g7189723225_0_61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64" name="Shape 3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5" name="Google Shape;3865;g7189723225_0_57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66" name="Google Shape;3866;g7189723225_0_57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70" name="Shape 3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1" name="Google Shape;3871;g7189723225_0_25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2" name="Google Shape;3872;g7189723225_0_25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77" name="Shape 3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8" name="Google Shape;3878;g7189723225_0_24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9" name="Google Shape;3879;g7189723225_0_24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12" name="Shape 3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3" name="Google Shape;3913;g7189723225_0_24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14" name="Google Shape;3914;g7189723225_0_24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74" name="Shape 3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5" name="Google Shape;3975;g7189723225_0_25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6" name="Google Shape;3976;g7189723225_0_25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92" name="Shape 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" name="Google Shape;3993;g7189723225_0_57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4" name="Google Shape;3994;g7189723225_0_57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10" name="Shape 4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1" name="Google Shape;4011;g7189723225_0_57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12" name="Google Shape;4012;g7189723225_0_57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81" name="Shape 4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" name="Google Shape;4382;g7189723225_0_61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3" name="Google Shape;4383;g7189723225_0_61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88" name="Shape 4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9" name="Google Shape;4389;g7189723225_0_61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0" name="Google Shape;4390;g7189723225_0_61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96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7" name="Google Shape;4397;g7181f4c5d6_0_122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8" name="Google Shape;4398;g7181f4c5d6_0_122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7181f4c5d6_0_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7181f4c5d6_0_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03" name="Shape 4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4" name="Google Shape;4404;g7181f4c5d6_0_12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05" name="Google Shape;4405;g7181f4c5d6_0_12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19" name="Shape 4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0" name="Google Shape;4420;g7181f4c5d6_0_12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21" name="Google Shape;4421;g7181f4c5d6_0_12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56" name="Shape 4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7" name="Google Shape;4757;g7181f4c5d6_0_125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58" name="Google Shape;4758;g7181f4c5d6_0_125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56" name="Shape 1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7" name="Google Shape;11257;g7181f4c5d6_0_190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58" name="Google Shape;11258;g7181f4c5d6_0_190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83" name="Shape 1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4" name="Google Shape;11684;g7181f4c5d6_0_195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85" name="Google Shape;11685;g7181f4c5d6_0_195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46" name="Shape 11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7" name="Google Shape;11847;g7181f4c5d6_0_196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48" name="Google Shape;11848;g7181f4c5d6_0_196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48" name="Shape 12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9" name="Google Shape;12249;g7181f4c5d6_0_200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50" name="Google Shape;12250;g7181f4c5d6_0_200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619" name="Shape 12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0" name="Google Shape;12620;g7181f4c5d6_0_204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21" name="Google Shape;12621;g7181f4c5d6_0_204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96" name="Shape 12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7" name="Google Shape;12997;g7181f4c5d6_0_208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98" name="Google Shape;12998;g7181f4c5d6_0_208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427" name="Shape 13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28" name="Google Shape;13428;g7181f4c5d6_0_21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29" name="Google Shape;13429;g7181f4c5d6_0_21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g7181f4c5d6_0_244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8" name="Google Shape;288;g7181f4c5d6_0_244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220" name="Shape 14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1" name="Google Shape;14221;g7181f4c5d6_0_220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22" name="Google Shape;14222;g7181f4c5d6_0_220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61" name="Shape 14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2" name="Google Shape;14962;g7181f4c5d6_0_2278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63" name="Google Shape;14963;g7181f4c5d6_0_2278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54" name="Shape 1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5" name="Google Shape;15655;g7181f4c5d6_0_234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56" name="Google Shape;15656;g7181f4c5d6_0_234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956" name="Shape 15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7" name="Google Shape;15957;g7181f4c5d6_0_237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58" name="Google Shape;15958;g7181f4c5d6_0_237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90" name="Shape 16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1" name="Google Shape;16591;g7181f4c5d6_0_244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92" name="Google Shape;16592;g7181f4c5d6_0_244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g718972322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" name="Google Shape;307;g718972322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7189723225_0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7189723225_0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7189723225_0_25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7189723225_0_25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5" name="Shape 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6" name="Google Shape;1926;g7189723225_0_4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7" name="Google Shape;1927;g7189723225_0_4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39" name="Shape 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0" name="Google Shape;1940;g7189723225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1" name="Google Shape;1941;g7189723225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1560175" y="3907125"/>
            <a:ext cx="2591100" cy="25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/>
          <p:nvPr/>
        </p:nvSpPr>
        <p:spPr>
          <a:xfrm>
            <a:off x="1818000" y="400872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8121675" y="0"/>
            <a:ext cx="2591100" cy="25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8005675" y="-27107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 rot="-8100000">
            <a:off x="6654575" y="-2320160"/>
            <a:ext cx="103096" cy="436992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" name="Google Shape;14;p2"/>
          <p:cNvCxnSpPr/>
          <p:nvPr/>
        </p:nvCxnSpPr>
        <p:spPr>
          <a:xfrm flipH="1" rot="10800000">
            <a:off x="5633725" y="-734900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" name="Google Shape;15;p2"/>
          <p:cNvSpPr/>
          <p:nvPr/>
        </p:nvSpPr>
        <p:spPr>
          <a:xfrm rot="2700000">
            <a:off x="7091826" y="4102066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6" name="Google Shape;16;p2"/>
          <p:cNvCxnSpPr/>
          <p:nvPr/>
        </p:nvCxnSpPr>
        <p:spPr>
          <a:xfrm flipH="1" rot="10800000">
            <a:off x="6510325" y="400872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" name="Google Shape;17;p2"/>
          <p:cNvSpPr txBox="1"/>
          <p:nvPr>
            <p:ph type="ctrTitle"/>
          </p:nvPr>
        </p:nvSpPr>
        <p:spPr>
          <a:xfrm>
            <a:off x="4287675" y="2780825"/>
            <a:ext cx="3999900" cy="70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b="0"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8" name="Google Shape;18;p2"/>
          <p:cNvSpPr txBox="1"/>
          <p:nvPr>
            <p:ph idx="1" type="subTitle"/>
          </p:nvPr>
        </p:nvSpPr>
        <p:spPr>
          <a:xfrm>
            <a:off x="4701075" y="3481625"/>
            <a:ext cx="3173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9" name="Google Shape;19;p2"/>
          <p:cNvSpPr/>
          <p:nvPr/>
        </p:nvSpPr>
        <p:spPr>
          <a:xfrm>
            <a:off x="-1031025" y="-863800"/>
            <a:ext cx="5318700" cy="5027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accent1"/>
        </a:solidFill>
      </p:bgPr>
    </p:bg>
    <p:spTree>
      <p:nvGrpSpPr>
        <p:cNvPr id="8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11"/>
          <p:cNvSpPr/>
          <p:nvPr/>
        </p:nvSpPr>
        <p:spPr>
          <a:xfrm>
            <a:off x="2098650" y="98400"/>
            <a:ext cx="4946700" cy="49467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1"/>
          <p:cNvSpPr/>
          <p:nvPr/>
        </p:nvSpPr>
        <p:spPr>
          <a:xfrm>
            <a:off x="8608102" y="2552403"/>
            <a:ext cx="1613700" cy="16137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1"/>
          <p:cNvSpPr/>
          <p:nvPr/>
        </p:nvSpPr>
        <p:spPr>
          <a:xfrm>
            <a:off x="-1504075" y="2552400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1"/>
          <p:cNvSpPr/>
          <p:nvPr/>
        </p:nvSpPr>
        <p:spPr>
          <a:xfrm rot="-8100000">
            <a:off x="8787400" y="-2098635"/>
            <a:ext cx="103096" cy="436992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6" name="Google Shape;86;p11"/>
          <p:cNvCxnSpPr/>
          <p:nvPr/>
        </p:nvCxnSpPr>
        <p:spPr>
          <a:xfrm flipH="1" rot="10800000">
            <a:off x="7766550" y="-5133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87" name="Google Shape;87;p11"/>
          <p:cNvSpPr txBox="1"/>
          <p:nvPr>
            <p:ph hasCustomPrompt="1" type="title"/>
          </p:nvPr>
        </p:nvSpPr>
        <p:spPr>
          <a:xfrm>
            <a:off x="311700" y="1538525"/>
            <a:ext cx="8520600" cy="161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8" name="Google Shape;88;p11"/>
          <p:cNvSpPr txBox="1"/>
          <p:nvPr>
            <p:ph idx="1" type="body"/>
          </p:nvPr>
        </p:nvSpPr>
        <p:spPr>
          <a:xfrm>
            <a:off x="3224850" y="2935050"/>
            <a:ext cx="26943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>
  <p:cSld name="BIG_NUMBER_1"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">
  <p:cSld name="TITLE_AND_BODY_1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3"/>
          <p:cNvSpPr/>
          <p:nvPr/>
        </p:nvSpPr>
        <p:spPr>
          <a:xfrm flipH="1">
            <a:off x="6602500" y="2383875"/>
            <a:ext cx="4253100" cy="4020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3"/>
          <p:cNvSpPr txBox="1"/>
          <p:nvPr>
            <p:ph idx="1" type="body"/>
          </p:nvPr>
        </p:nvSpPr>
        <p:spPr>
          <a:xfrm>
            <a:off x="685050" y="988650"/>
            <a:ext cx="7304100" cy="316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93" name="Google Shape;93;p13"/>
          <p:cNvSpPr txBox="1"/>
          <p:nvPr>
            <p:ph type="title"/>
          </p:nvPr>
        </p:nvSpPr>
        <p:spPr>
          <a:xfrm>
            <a:off x="685050" y="436400"/>
            <a:ext cx="6927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94" name="Google Shape;94;p13"/>
          <p:cNvSpPr/>
          <p:nvPr/>
        </p:nvSpPr>
        <p:spPr>
          <a:xfrm flipH="1">
            <a:off x="8294125" y="-450750"/>
            <a:ext cx="4253100" cy="4020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 ">
  <p:cSld name="TITLE_1">
    <p:bg>
      <p:bgPr>
        <a:solidFill>
          <a:srgbClr val="FFFFFF"/>
        </a:solidFill>
      </p:bgPr>
    </p:bg>
    <p:spTree>
      <p:nvGrpSpPr>
        <p:cNvPr id="95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" name="Google Shape;96;p14"/>
          <p:cNvGrpSpPr/>
          <p:nvPr/>
        </p:nvGrpSpPr>
        <p:grpSpPr>
          <a:xfrm>
            <a:off x="4374084" y="-72325"/>
            <a:ext cx="5040491" cy="5349300"/>
            <a:chOff x="4297884" y="-72325"/>
            <a:chExt cx="5040491" cy="5349300"/>
          </a:xfrm>
        </p:grpSpPr>
        <p:sp>
          <p:nvSpPr>
            <p:cNvPr id="97" name="Google Shape;97;p14"/>
            <p:cNvSpPr/>
            <p:nvPr/>
          </p:nvSpPr>
          <p:spPr>
            <a:xfrm rot="5400000">
              <a:off x="2759613" y="1477371"/>
              <a:ext cx="5292108" cy="2215566"/>
            </a:xfrm>
            <a:prstGeom prst="flowChartDocumen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14"/>
            <p:cNvSpPr/>
            <p:nvPr/>
          </p:nvSpPr>
          <p:spPr>
            <a:xfrm>
              <a:off x="6309575" y="-72325"/>
              <a:ext cx="3028800" cy="53493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" name="Google Shape;99;p14"/>
          <p:cNvSpPr/>
          <p:nvPr/>
        </p:nvSpPr>
        <p:spPr>
          <a:xfrm rot="-8639829">
            <a:off x="1377718" y="-1069722"/>
            <a:ext cx="103092" cy="1963862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00" name="Google Shape;100;p14"/>
          <p:cNvCxnSpPr/>
          <p:nvPr/>
        </p:nvCxnSpPr>
        <p:spPr>
          <a:xfrm flipH="1" rot="-534649">
            <a:off x="57779" y="-914679"/>
            <a:ext cx="2023927" cy="1959562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01" name="Google Shape;101;p14"/>
          <p:cNvSpPr/>
          <p:nvPr/>
        </p:nvSpPr>
        <p:spPr>
          <a:xfrm>
            <a:off x="8405300" y="28322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4"/>
          <p:cNvSpPr/>
          <p:nvPr/>
        </p:nvSpPr>
        <p:spPr>
          <a:xfrm>
            <a:off x="-81800" y="4440100"/>
            <a:ext cx="1702200" cy="1702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4"/>
          <p:cNvSpPr txBox="1"/>
          <p:nvPr>
            <p:ph type="ctrTitle"/>
          </p:nvPr>
        </p:nvSpPr>
        <p:spPr>
          <a:xfrm>
            <a:off x="572000" y="586290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4" name="Google Shape;104;p14"/>
          <p:cNvSpPr txBox="1"/>
          <p:nvPr>
            <p:ph idx="1" type="subTitle"/>
          </p:nvPr>
        </p:nvSpPr>
        <p:spPr>
          <a:xfrm>
            <a:off x="943897" y="984528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5" name="Google Shape;105;p14"/>
          <p:cNvSpPr txBox="1"/>
          <p:nvPr>
            <p:ph idx="2" type="ctrTitle"/>
          </p:nvPr>
        </p:nvSpPr>
        <p:spPr>
          <a:xfrm>
            <a:off x="572000" y="20264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6" name="Google Shape;106;p14"/>
          <p:cNvSpPr txBox="1"/>
          <p:nvPr>
            <p:ph idx="3" type="subTitle"/>
          </p:nvPr>
        </p:nvSpPr>
        <p:spPr>
          <a:xfrm>
            <a:off x="943897" y="2424710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7" name="Google Shape;107;p14"/>
          <p:cNvSpPr txBox="1"/>
          <p:nvPr>
            <p:ph idx="4" type="ctrTitle"/>
          </p:nvPr>
        </p:nvSpPr>
        <p:spPr>
          <a:xfrm>
            <a:off x="572000" y="34666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08" name="Google Shape;108;p14"/>
          <p:cNvSpPr txBox="1"/>
          <p:nvPr>
            <p:ph idx="5" type="subTitle"/>
          </p:nvPr>
        </p:nvSpPr>
        <p:spPr>
          <a:xfrm>
            <a:off x="943897" y="3864905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09" name="Google Shape;109;p14"/>
          <p:cNvSpPr txBox="1"/>
          <p:nvPr>
            <p:ph hasCustomPrompt="1" idx="6" type="title"/>
          </p:nvPr>
        </p:nvSpPr>
        <p:spPr>
          <a:xfrm>
            <a:off x="3377300" y="711115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0" name="Google Shape;110;p14"/>
          <p:cNvSpPr txBox="1"/>
          <p:nvPr>
            <p:ph hasCustomPrompt="1" idx="7" type="title"/>
          </p:nvPr>
        </p:nvSpPr>
        <p:spPr>
          <a:xfrm>
            <a:off x="3377300" y="214805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1" name="Google Shape;111;p14"/>
          <p:cNvSpPr txBox="1"/>
          <p:nvPr>
            <p:ph hasCustomPrompt="1" idx="8" type="title"/>
          </p:nvPr>
        </p:nvSpPr>
        <p:spPr>
          <a:xfrm>
            <a:off x="3377300" y="358500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2" name="Google Shape;112;p14"/>
          <p:cNvSpPr txBox="1"/>
          <p:nvPr>
            <p:ph hasCustomPrompt="1" idx="9" type="title"/>
          </p:nvPr>
        </p:nvSpPr>
        <p:spPr>
          <a:xfrm>
            <a:off x="4574500" y="711115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3" name="Google Shape;113;p14"/>
          <p:cNvSpPr txBox="1"/>
          <p:nvPr>
            <p:ph hasCustomPrompt="1" idx="13" type="title"/>
          </p:nvPr>
        </p:nvSpPr>
        <p:spPr>
          <a:xfrm>
            <a:off x="4574500" y="214805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4" name="Google Shape;114;p14"/>
          <p:cNvSpPr txBox="1"/>
          <p:nvPr>
            <p:ph hasCustomPrompt="1" idx="14" type="title"/>
          </p:nvPr>
        </p:nvSpPr>
        <p:spPr>
          <a:xfrm>
            <a:off x="4574500" y="358500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15" name="Google Shape;115;p14"/>
          <p:cNvSpPr txBox="1"/>
          <p:nvPr>
            <p:ph idx="15" type="ctrTitle"/>
          </p:nvPr>
        </p:nvSpPr>
        <p:spPr>
          <a:xfrm>
            <a:off x="5842900" y="586290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6" name="Google Shape;116;p14"/>
          <p:cNvSpPr txBox="1"/>
          <p:nvPr>
            <p:ph idx="16" type="subTitle"/>
          </p:nvPr>
        </p:nvSpPr>
        <p:spPr>
          <a:xfrm>
            <a:off x="5842897" y="984528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7" name="Google Shape;117;p14"/>
          <p:cNvSpPr txBox="1"/>
          <p:nvPr>
            <p:ph idx="17" type="ctrTitle"/>
          </p:nvPr>
        </p:nvSpPr>
        <p:spPr>
          <a:xfrm>
            <a:off x="5842900" y="20264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18" name="Google Shape;118;p14"/>
          <p:cNvSpPr txBox="1"/>
          <p:nvPr>
            <p:ph idx="18" type="subTitle"/>
          </p:nvPr>
        </p:nvSpPr>
        <p:spPr>
          <a:xfrm>
            <a:off x="5842897" y="2424710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19" name="Google Shape;119;p14"/>
          <p:cNvSpPr txBox="1"/>
          <p:nvPr>
            <p:ph idx="19" type="ctrTitle"/>
          </p:nvPr>
        </p:nvSpPr>
        <p:spPr>
          <a:xfrm>
            <a:off x="5842900" y="34666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0" name="Google Shape;120;p14"/>
          <p:cNvSpPr txBox="1"/>
          <p:nvPr>
            <p:ph idx="20" type="subTitle"/>
          </p:nvPr>
        </p:nvSpPr>
        <p:spPr>
          <a:xfrm>
            <a:off x="5842897" y="3864905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">
  <p:cSld name="ONE_COLUMN_TEXT_1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Google Shape;122;p15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3" name="Google Shape;123;p15"/>
          <p:cNvSpPr/>
          <p:nvPr/>
        </p:nvSpPr>
        <p:spPr>
          <a:xfrm rot="10800000">
            <a:off x="-904507" y="4354123"/>
            <a:ext cx="2082300" cy="2082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4" name="Google Shape;124;p15"/>
          <p:cNvSpPr/>
          <p:nvPr/>
        </p:nvSpPr>
        <p:spPr>
          <a:xfrm rot="10800000">
            <a:off x="-1111700" y="42724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5"/>
          <p:cNvSpPr/>
          <p:nvPr/>
        </p:nvSpPr>
        <p:spPr>
          <a:xfrm rot="-8100000">
            <a:off x="9203402" y="-672335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26" name="Google Shape;126;p15"/>
          <p:cNvCxnSpPr/>
          <p:nvPr/>
        </p:nvCxnSpPr>
        <p:spPr>
          <a:xfrm flipH="1">
            <a:off x="7864199" y="-5746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" name="Google Shape;127;p15"/>
          <p:cNvSpPr/>
          <p:nvPr/>
        </p:nvSpPr>
        <p:spPr>
          <a:xfrm rot="10800000">
            <a:off x="8614975" y="11426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5"/>
          <p:cNvSpPr txBox="1"/>
          <p:nvPr>
            <p:ph idx="2" type="ctrTitle"/>
          </p:nvPr>
        </p:nvSpPr>
        <p:spPr>
          <a:xfrm>
            <a:off x="11016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29" name="Google Shape;129;p15"/>
          <p:cNvSpPr txBox="1"/>
          <p:nvPr>
            <p:ph idx="1" type="subTitle"/>
          </p:nvPr>
        </p:nvSpPr>
        <p:spPr>
          <a:xfrm>
            <a:off x="11016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0" name="Google Shape;130;p15"/>
          <p:cNvSpPr txBox="1"/>
          <p:nvPr>
            <p:ph idx="3" type="ctrTitle"/>
          </p:nvPr>
        </p:nvSpPr>
        <p:spPr>
          <a:xfrm>
            <a:off x="35308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1" name="Google Shape;131;p15"/>
          <p:cNvSpPr txBox="1"/>
          <p:nvPr>
            <p:ph idx="4" type="subTitle"/>
          </p:nvPr>
        </p:nvSpPr>
        <p:spPr>
          <a:xfrm>
            <a:off x="35308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32" name="Google Shape;132;p15"/>
          <p:cNvSpPr txBox="1"/>
          <p:nvPr>
            <p:ph idx="5" type="ctrTitle"/>
          </p:nvPr>
        </p:nvSpPr>
        <p:spPr>
          <a:xfrm>
            <a:off x="59600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33" name="Google Shape;133;p15"/>
          <p:cNvSpPr txBox="1"/>
          <p:nvPr>
            <p:ph idx="6" type="subTitle"/>
          </p:nvPr>
        </p:nvSpPr>
        <p:spPr>
          <a:xfrm>
            <a:off x="59600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ONE_COLUMN_TEXT_1_1">
    <p:bg>
      <p:bgPr>
        <a:solidFill>
          <a:schemeClr val="accent1"/>
        </a:solidFill>
      </p:bgPr>
    </p:bg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6"/>
          <p:cNvSpPr/>
          <p:nvPr/>
        </p:nvSpPr>
        <p:spPr>
          <a:xfrm>
            <a:off x="2098650" y="98400"/>
            <a:ext cx="4946700" cy="49467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6"/>
          <p:cNvSpPr/>
          <p:nvPr/>
        </p:nvSpPr>
        <p:spPr>
          <a:xfrm>
            <a:off x="309902" y="4214803"/>
            <a:ext cx="1613700" cy="16137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6"/>
          <p:cNvSpPr/>
          <p:nvPr/>
        </p:nvSpPr>
        <p:spPr>
          <a:xfrm>
            <a:off x="8121675" y="0"/>
            <a:ext cx="2591100" cy="25911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6"/>
          <p:cNvSpPr/>
          <p:nvPr/>
        </p:nvSpPr>
        <p:spPr>
          <a:xfrm>
            <a:off x="8005675" y="-27107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16"/>
          <p:cNvSpPr/>
          <p:nvPr/>
        </p:nvSpPr>
        <p:spPr>
          <a:xfrm rot="-8100000">
            <a:off x="2340875" y="-2075760"/>
            <a:ext cx="103096" cy="436992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0" name="Google Shape;140;p16"/>
          <p:cNvCxnSpPr/>
          <p:nvPr/>
        </p:nvCxnSpPr>
        <p:spPr>
          <a:xfrm flipH="1" rot="10800000">
            <a:off x="1320025" y="-490500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1" name="Google Shape;141;p16"/>
          <p:cNvSpPr txBox="1"/>
          <p:nvPr>
            <p:ph type="ctrTitle"/>
          </p:nvPr>
        </p:nvSpPr>
        <p:spPr>
          <a:xfrm>
            <a:off x="3125705" y="3076075"/>
            <a:ext cx="28926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42" name="Google Shape;142;p16"/>
          <p:cNvSpPr txBox="1"/>
          <p:nvPr>
            <p:ph idx="1" type="subTitle"/>
          </p:nvPr>
        </p:nvSpPr>
        <p:spPr>
          <a:xfrm>
            <a:off x="2642700" y="1914125"/>
            <a:ext cx="3858600" cy="126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ONE_COLUMN_TEXT_2"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" name="Google Shape;144;p17"/>
          <p:cNvSpPr txBox="1"/>
          <p:nvPr>
            <p:ph type="title"/>
          </p:nvPr>
        </p:nvSpPr>
        <p:spPr>
          <a:xfrm>
            <a:off x="5132300" y="1441150"/>
            <a:ext cx="29778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5" name="Google Shape;145;p17"/>
          <p:cNvSpPr txBox="1"/>
          <p:nvPr>
            <p:ph idx="1" type="body"/>
          </p:nvPr>
        </p:nvSpPr>
        <p:spPr>
          <a:xfrm>
            <a:off x="5132300" y="1972150"/>
            <a:ext cx="29778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146" name="Google Shape;146;p17"/>
          <p:cNvSpPr/>
          <p:nvPr/>
        </p:nvSpPr>
        <p:spPr>
          <a:xfrm rot="-2138081">
            <a:off x="8902347" y="3333255"/>
            <a:ext cx="102984" cy="1963913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47" name="Google Shape;147;p17"/>
          <p:cNvCxnSpPr/>
          <p:nvPr/>
        </p:nvCxnSpPr>
        <p:spPr>
          <a:xfrm flipH="1" rot="5963048">
            <a:off x="7909514" y="2945898"/>
            <a:ext cx="2023885" cy="195972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48" name="Google Shape;148;p17"/>
          <p:cNvSpPr/>
          <p:nvPr/>
        </p:nvSpPr>
        <p:spPr>
          <a:xfrm rot="10800000">
            <a:off x="8059500" y="-4014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 1">
  <p:cSld name="ONE_COLUMN_TEXT_2_1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8"/>
          <p:cNvSpPr txBox="1"/>
          <p:nvPr>
            <p:ph type="title"/>
          </p:nvPr>
        </p:nvSpPr>
        <p:spPr>
          <a:xfrm>
            <a:off x="922250" y="1441150"/>
            <a:ext cx="29778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51" name="Google Shape;151;p18"/>
          <p:cNvSpPr txBox="1"/>
          <p:nvPr>
            <p:ph idx="1" type="body"/>
          </p:nvPr>
        </p:nvSpPr>
        <p:spPr>
          <a:xfrm>
            <a:off x="922250" y="1972150"/>
            <a:ext cx="29778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 rtl="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 rtl="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 rtl="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 rtl="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152" name="Google Shape;152;p18"/>
          <p:cNvSpPr/>
          <p:nvPr/>
        </p:nvSpPr>
        <p:spPr>
          <a:xfrm rot="-8071706">
            <a:off x="5317432" y="-871742"/>
            <a:ext cx="103100" cy="1963767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53" name="Google Shape;153;p18"/>
          <p:cNvCxnSpPr/>
          <p:nvPr/>
        </p:nvCxnSpPr>
        <p:spPr>
          <a:xfrm flipH="1" rot="27008">
            <a:off x="3977364" y="-777184"/>
            <a:ext cx="2023862" cy="1959662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54" name="Google Shape;154;p18"/>
          <p:cNvSpPr/>
          <p:nvPr/>
        </p:nvSpPr>
        <p:spPr>
          <a:xfrm rot="10800000">
            <a:off x="-720000" y="1026025"/>
            <a:ext cx="1146300" cy="1146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8"/>
          <p:cNvSpPr/>
          <p:nvPr/>
        </p:nvSpPr>
        <p:spPr>
          <a:xfrm>
            <a:off x="3343633" y="4175858"/>
            <a:ext cx="2148000" cy="2148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18"/>
          <p:cNvSpPr/>
          <p:nvPr/>
        </p:nvSpPr>
        <p:spPr>
          <a:xfrm>
            <a:off x="3247475" y="3951150"/>
            <a:ext cx="2148000" cy="21480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">
  <p:cSld name="ONE_COLUMN_TEXT_1_2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9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59" name="Google Shape;159;p19"/>
          <p:cNvSpPr txBox="1"/>
          <p:nvPr>
            <p:ph idx="2" type="ctrTitle"/>
          </p:nvPr>
        </p:nvSpPr>
        <p:spPr>
          <a:xfrm>
            <a:off x="982893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0" name="Google Shape;160;p19"/>
          <p:cNvSpPr txBox="1"/>
          <p:nvPr>
            <p:ph idx="1" type="subTitle"/>
          </p:nvPr>
        </p:nvSpPr>
        <p:spPr>
          <a:xfrm>
            <a:off x="982826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1" name="Google Shape;161;p19"/>
          <p:cNvSpPr txBox="1"/>
          <p:nvPr>
            <p:ph idx="3" type="ctrTitle"/>
          </p:nvPr>
        </p:nvSpPr>
        <p:spPr>
          <a:xfrm>
            <a:off x="2843852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2" name="Google Shape;162;p19"/>
          <p:cNvSpPr txBox="1"/>
          <p:nvPr>
            <p:ph idx="4" type="subTitle"/>
          </p:nvPr>
        </p:nvSpPr>
        <p:spPr>
          <a:xfrm>
            <a:off x="2843784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3" name="Google Shape;163;p19"/>
          <p:cNvSpPr txBox="1"/>
          <p:nvPr>
            <p:ph idx="5" type="ctrTitle"/>
          </p:nvPr>
        </p:nvSpPr>
        <p:spPr>
          <a:xfrm>
            <a:off x="4704811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4" name="Google Shape;164;p19"/>
          <p:cNvSpPr txBox="1"/>
          <p:nvPr>
            <p:ph idx="6" type="subTitle"/>
          </p:nvPr>
        </p:nvSpPr>
        <p:spPr>
          <a:xfrm>
            <a:off x="4704743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5" name="Google Shape;165;p19"/>
          <p:cNvSpPr txBox="1"/>
          <p:nvPr>
            <p:ph idx="7" type="ctrTitle"/>
          </p:nvPr>
        </p:nvSpPr>
        <p:spPr>
          <a:xfrm>
            <a:off x="6565769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66" name="Google Shape;166;p19"/>
          <p:cNvSpPr txBox="1"/>
          <p:nvPr>
            <p:ph idx="8" type="subTitle"/>
          </p:nvPr>
        </p:nvSpPr>
        <p:spPr>
          <a:xfrm>
            <a:off x="6565702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67" name="Google Shape;167;p19"/>
          <p:cNvSpPr/>
          <p:nvPr/>
        </p:nvSpPr>
        <p:spPr>
          <a:xfrm>
            <a:off x="8277175" y="53375"/>
            <a:ext cx="2591100" cy="25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9"/>
          <p:cNvSpPr/>
          <p:nvPr/>
        </p:nvSpPr>
        <p:spPr>
          <a:xfrm>
            <a:off x="8161175" y="-217700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9"/>
          <p:cNvSpPr/>
          <p:nvPr/>
        </p:nvSpPr>
        <p:spPr>
          <a:xfrm rot="-8100000">
            <a:off x="7917625" y="-2542335"/>
            <a:ext cx="103096" cy="436992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70" name="Google Shape;170;p19"/>
          <p:cNvCxnSpPr/>
          <p:nvPr/>
        </p:nvCxnSpPr>
        <p:spPr>
          <a:xfrm flipH="1" rot="10800000">
            <a:off x="6896775" y="-9570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71" name="Google Shape;171;p19"/>
          <p:cNvSpPr/>
          <p:nvPr/>
        </p:nvSpPr>
        <p:spPr>
          <a:xfrm>
            <a:off x="211226" y="4686280"/>
            <a:ext cx="103200" cy="7971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19"/>
          <p:cNvSpPr/>
          <p:nvPr/>
        </p:nvSpPr>
        <p:spPr>
          <a:xfrm>
            <a:off x="363626" y="4405430"/>
            <a:ext cx="103200" cy="7971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">
  <p:cSld name="ONE_COLUMN_TEXT_1_3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" name="Google Shape;174;p20"/>
          <p:cNvGrpSpPr/>
          <p:nvPr/>
        </p:nvGrpSpPr>
        <p:grpSpPr>
          <a:xfrm>
            <a:off x="4374084" y="-72325"/>
            <a:ext cx="5040491" cy="5349300"/>
            <a:chOff x="4297884" y="-72325"/>
            <a:chExt cx="5040491" cy="5349300"/>
          </a:xfrm>
        </p:grpSpPr>
        <p:sp>
          <p:nvSpPr>
            <p:cNvPr id="175" name="Google Shape;175;p20"/>
            <p:cNvSpPr/>
            <p:nvPr/>
          </p:nvSpPr>
          <p:spPr>
            <a:xfrm rot="5400000">
              <a:off x="2759613" y="1477371"/>
              <a:ext cx="5292108" cy="2215566"/>
            </a:xfrm>
            <a:prstGeom prst="flowChartDocumen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20"/>
            <p:cNvSpPr/>
            <p:nvPr/>
          </p:nvSpPr>
          <p:spPr>
            <a:xfrm>
              <a:off x="6309575" y="-72325"/>
              <a:ext cx="3028800" cy="53493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7" name="Google Shape;177;p20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78" name="Google Shape;178;p20"/>
          <p:cNvSpPr/>
          <p:nvPr/>
        </p:nvSpPr>
        <p:spPr>
          <a:xfrm rot="10800000">
            <a:off x="-904507" y="4354123"/>
            <a:ext cx="2082300" cy="2082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0"/>
          <p:cNvSpPr/>
          <p:nvPr/>
        </p:nvSpPr>
        <p:spPr>
          <a:xfrm rot="10800000">
            <a:off x="-1111700" y="42724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20"/>
          <p:cNvSpPr/>
          <p:nvPr/>
        </p:nvSpPr>
        <p:spPr>
          <a:xfrm rot="-8100000">
            <a:off x="9203402" y="-672335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81" name="Google Shape;181;p20"/>
          <p:cNvCxnSpPr/>
          <p:nvPr/>
        </p:nvCxnSpPr>
        <p:spPr>
          <a:xfrm flipH="1">
            <a:off x="7864199" y="-5746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82" name="Google Shape;182;p20"/>
          <p:cNvSpPr/>
          <p:nvPr/>
        </p:nvSpPr>
        <p:spPr>
          <a:xfrm rot="10800000">
            <a:off x="8614975" y="11426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0"/>
          <p:cNvSpPr txBox="1"/>
          <p:nvPr>
            <p:ph idx="2" type="ctrTitle"/>
          </p:nvPr>
        </p:nvSpPr>
        <p:spPr>
          <a:xfrm>
            <a:off x="1352136" y="30725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4" name="Google Shape;184;p20"/>
          <p:cNvSpPr txBox="1"/>
          <p:nvPr>
            <p:ph idx="1" type="subTitle"/>
          </p:nvPr>
        </p:nvSpPr>
        <p:spPr>
          <a:xfrm>
            <a:off x="1352035" y="3470798"/>
            <a:ext cx="23745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85" name="Google Shape;185;p20"/>
          <p:cNvSpPr txBox="1"/>
          <p:nvPr>
            <p:ph idx="3" type="ctrTitle"/>
          </p:nvPr>
        </p:nvSpPr>
        <p:spPr>
          <a:xfrm>
            <a:off x="5417465" y="30725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86" name="Google Shape;186;p20"/>
          <p:cNvSpPr txBox="1"/>
          <p:nvPr>
            <p:ph idx="4" type="subTitle"/>
          </p:nvPr>
        </p:nvSpPr>
        <p:spPr>
          <a:xfrm>
            <a:off x="5417364" y="3470798"/>
            <a:ext cx="23745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/>
          <p:nvPr/>
        </p:nvSpPr>
        <p:spPr>
          <a:xfrm>
            <a:off x="-5400" y="-21700"/>
            <a:ext cx="9144000" cy="5165100"/>
          </a:xfrm>
          <a:prstGeom prst="rect">
            <a:avLst/>
          </a:prstGeom>
          <a:solidFill>
            <a:srgbClr val="FFFFFF">
              <a:alpha val="2143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" name="Google Shape;22;p3"/>
          <p:cNvGrpSpPr/>
          <p:nvPr/>
        </p:nvGrpSpPr>
        <p:grpSpPr>
          <a:xfrm>
            <a:off x="4508325" y="-1194325"/>
            <a:ext cx="5541900" cy="5812400"/>
            <a:chOff x="4508325" y="-1194325"/>
            <a:chExt cx="5541900" cy="5812400"/>
          </a:xfrm>
        </p:grpSpPr>
        <p:sp>
          <p:nvSpPr>
            <p:cNvPr id="23" name="Google Shape;23;p3"/>
            <p:cNvSpPr/>
            <p:nvPr/>
          </p:nvSpPr>
          <p:spPr>
            <a:xfrm>
              <a:off x="4584525" y="-1194325"/>
              <a:ext cx="5465700" cy="5465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4508325" y="-847625"/>
              <a:ext cx="5465700" cy="5465700"/>
            </a:xfrm>
            <a:prstGeom prst="ellipse">
              <a:avLst/>
            </a:prstGeom>
            <a:noFill/>
            <a:ln cap="flat" cmpd="sng" w="19050">
              <a:solidFill>
                <a:schemeClr val="accent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5" name="Google Shape;25;p3"/>
          <p:cNvSpPr txBox="1"/>
          <p:nvPr>
            <p:ph type="title"/>
          </p:nvPr>
        </p:nvSpPr>
        <p:spPr>
          <a:xfrm>
            <a:off x="5829525" y="1537450"/>
            <a:ext cx="24003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6" name="Google Shape;26;p3"/>
          <p:cNvSpPr txBox="1"/>
          <p:nvPr>
            <p:ph idx="1" type="subTitle"/>
          </p:nvPr>
        </p:nvSpPr>
        <p:spPr>
          <a:xfrm>
            <a:off x="5349525" y="2620575"/>
            <a:ext cx="28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7" name="Google Shape;27;p3"/>
          <p:cNvSpPr txBox="1"/>
          <p:nvPr>
            <p:ph hasCustomPrompt="1" idx="2" type="title"/>
          </p:nvPr>
        </p:nvSpPr>
        <p:spPr>
          <a:xfrm>
            <a:off x="6404925" y="612050"/>
            <a:ext cx="18249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8" name="Google Shape;28;p3"/>
          <p:cNvSpPr/>
          <p:nvPr/>
        </p:nvSpPr>
        <p:spPr>
          <a:xfrm>
            <a:off x="560131" y="-594000"/>
            <a:ext cx="1775100" cy="1775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>
            <a:off x="736749" y="-524401"/>
            <a:ext cx="1775100" cy="17751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TITLE_ONLY_1"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21"/>
          <p:cNvSpPr txBox="1"/>
          <p:nvPr>
            <p:ph type="title"/>
          </p:nvPr>
        </p:nvSpPr>
        <p:spPr>
          <a:xfrm>
            <a:off x="685050" y="436400"/>
            <a:ext cx="42072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1">
  <p:cSld name="ONE_COLUMN_TEXT_1_4"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22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91" name="Google Shape;191;p22"/>
          <p:cNvSpPr/>
          <p:nvPr/>
        </p:nvSpPr>
        <p:spPr>
          <a:xfrm rot="10800000">
            <a:off x="7633693" y="-1114902"/>
            <a:ext cx="2082300" cy="2082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" name="Google Shape;192;p22"/>
          <p:cNvSpPr/>
          <p:nvPr/>
        </p:nvSpPr>
        <p:spPr>
          <a:xfrm rot="10800000">
            <a:off x="7426500" y="-1196550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22"/>
          <p:cNvSpPr/>
          <p:nvPr/>
        </p:nvSpPr>
        <p:spPr>
          <a:xfrm rot="-1036465">
            <a:off x="426438" y="3814522"/>
            <a:ext cx="103048" cy="1963962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4" name="Google Shape;194;p22"/>
          <p:cNvCxnSpPr/>
          <p:nvPr/>
        </p:nvCxnSpPr>
        <p:spPr>
          <a:xfrm flipH="1" rot="7060908">
            <a:off x="-442446" y="3436709"/>
            <a:ext cx="2023847" cy="1959574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95" name="Google Shape;195;p22"/>
          <p:cNvSpPr txBox="1"/>
          <p:nvPr>
            <p:ph idx="2" type="ctrTitle"/>
          </p:nvPr>
        </p:nvSpPr>
        <p:spPr>
          <a:xfrm>
            <a:off x="11016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96" name="Google Shape;196;p22"/>
          <p:cNvSpPr txBox="1"/>
          <p:nvPr>
            <p:ph idx="1" type="subTitle"/>
          </p:nvPr>
        </p:nvSpPr>
        <p:spPr>
          <a:xfrm>
            <a:off x="11016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7" name="Google Shape;197;p22"/>
          <p:cNvSpPr txBox="1"/>
          <p:nvPr>
            <p:ph idx="3" type="ctrTitle"/>
          </p:nvPr>
        </p:nvSpPr>
        <p:spPr>
          <a:xfrm>
            <a:off x="35308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98" name="Google Shape;198;p22"/>
          <p:cNvSpPr txBox="1"/>
          <p:nvPr>
            <p:ph idx="4" type="subTitle"/>
          </p:nvPr>
        </p:nvSpPr>
        <p:spPr>
          <a:xfrm>
            <a:off x="35308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199" name="Google Shape;199;p22"/>
          <p:cNvSpPr txBox="1"/>
          <p:nvPr>
            <p:ph idx="5" type="ctrTitle"/>
          </p:nvPr>
        </p:nvSpPr>
        <p:spPr>
          <a:xfrm>
            <a:off x="59600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00" name="Google Shape;200;p22"/>
          <p:cNvSpPr txBox="1"/>
          <p:nvPr>
            <p:ph idx="6" type="subTitle"/>
          </p:nvPr>
        </p:nvSpPr>
        <p:spPr>
          <a:xfrm>
            <a:off x="59600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1" name="Google Shape;201;p22"/>
          <p:cNvSpPr txBox="1"/>
          <p:nvPr>
            <p:ph hasCustomPrompt="1" idx="7" type="title"/>
          </p:nvPr>
        </p:nvSpPr>
        <p:spPr>
          <a:xfrm>
            <a:off x="12367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2" name="Google Shape;202;p22"/>
          <p:cNvSpPr txBox="1"/>
          <p:nvPr>
            <p:ph hasCustomPrompt="1" idx="8" type="title"/>
          </p:nvPr>
        </p:nvSpPr>
        <p:spPr>
          <a:xfrm>
            <a:off x="36659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03" name="Google Shape;203;p22"/>
          <p:cNvSpPr txBox="1"/>
          <p:nvPr>
            <p:ph hasCustomPrompt="1" idx="9" type="title"/>
          </p:nvPr>
        </p:nvSpPr>
        <p:spPr>
          <a:xfrm>
            <a:off x="60951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 ">
  <p:cSld name="ONE_COLUMN_TEXT_1_5">
    <p:bg>
      <p:bgPr>
        <a:solidFill>
          <a:schemeClr val="lt1"/>
        </a:solidFill>
      </p:bgPr>
    </p:bg>
    <p:spTree>
      <p:nvGrpSpPr>
        <p:cNvPr id="204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23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06" name="Google Shape;206;p23"/>
          <p:cNvSpPr/>
          <p:nvPr/>
        </p:nvSpPr>
        <p:spPr>
          <a:xfrm rot="-8100000">
            <a:off x="9203402" y="-672335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07" name="Google Shape;207;p23"/>
          <p:cNvCxnSpPr/>
          <p:nvPr/>
        </p:nvCxnSpPr>
        <p:spPr>
          <a:xfrm flipH="1">
            <a:off x="7864199" y="-5746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8" name="Google Shape;208;p23"/>
          <p:cNvSpPr/>
          <p:nvPr/>
        </p:nvSpPr>
        <p:spPr>
          <a:xfrm rot="10800000">
            <a:off x="8614975" y="11426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23"/>
          <p:cNvSpPr txBox="1"/>
          <p:nvPr>
            <p:ph idx="2" type="ctrTitle"/>
          </p:nvPr>
        </p:nvSpPr>
        <p:spPr>
          <a:xfrm>
            <a:off x="11016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0" name="Google Shape;210;p23"/>
          <p:cNvSpPr txBox="1"/>
          <p:nvPr>
            <p:ph idx="1" type="subTitle"/>
          </p:nvPr>
        </p:nvSpPr>
        <p:spPr>
          <a:xfrm>
            <a:off x="11016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1" name="Google Shape;211;p23"/>
          <p:cNvSpPr txBox="1"/>
          <p:nvPr>
            <p:ph idx="3" type="ctrTitle"/>
          </p:nvPr>
        </p:nvSpPr>
        <p:spPr>
          <a:xfrm>
            <a:off x="35308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2" name="Google Shape;212;p23"/>
          <p:cNvSpPr txBox="1"/>
          <p:nvPr>
            <p:ph idx="4" type="subTitle"/>
          </p:nvPr>
        </p:nvSpPr>
        <p:spPr>
          <a:xfrm>
            <a:off x="35308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3" name="Google Shape;213;p23"/>
          <p:cNvSpPr txBox="1"/>
          <p:nvPr>
            <p:ph idx="5" type="ctrTitle"/>
          </p:nvPr>
        </p:nvSpPr>
        <p:spPr>
          <a:xfrm>
            <a:off x="59600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4" name="Google Shape;214;p23"/>
          <p:cNvSpPr txBox="1"/>
          <p:nvPr>
            <p:ph idx="6" type="subTitle"/>
          </p:nvPr>
        </p:nvSpPr>
        <p:spPr>
          <a:xfrm>
            <a:off x="59600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5" name="Google Shape;215;p23"/>
          <p:cNvSpPr txBox="1"/>
          <p:nvPr>
            <p:ph idx="7" type="ctrTitle"/>
          </p:nvPr>
        </p:nvSpPr>
        <p:spPr>
          <a:xfrm>
            <a:off x="11016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6" name="Google Shape;216;p23"/>
          <p:cNvSpPr txBox="1"/>
          <p:nvPr>
            <p:ph idx="8" type="subTitle"/>
          </p:nvPr>
        </p:nvSpPr>
        <p:spPr>
          <a:xfrm>
            <a:off x="11016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7" name="Google Shape;217;p23"/>
          <p:cNvSpPr txBox="1"/>
          <p:nvPr>
            <p:ph idx="9" type="ctrTitle"/>
          </p:nvPr>
        </p:nvSpPr>
        <p:spPr>
          <a:xfrm>
            <a:off x="35308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18" name="Google Shape;218;p23"/>
          <p:cNvSpPr txBox="1"/>
          <p:nvPr>
            <p:ph idx="13" type="subTitle"/>
          </p:nvPr>
        </p:nvSpPr>
        <p:spPr>
          <a:xfrm>
            <a:off x="35308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19" name="Google Shape;219;p23"/>
          <p:cNvSpPr txBox="1"/>
          <p:nvPr>
            <p:ph idx="14" type="ctrTitle"/>
          </p:nvPr>
        </p:nvSpPr>
        <p:spPr>
          <a:xfrm>
            <a:off x="59600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20" name="Google Shape;220;p23"/>
          <p:cNvSpPr txBox="1"/>
          <p:nvPr>
            <p:ph idx="15" type="subTitle"/>
          </p:nvPr>
        </p:nvSpPr>
        <p:spPr>
          <a:xfrm>
            <a:off x="59600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21" name="Google Shape;221;p23"/>
          <p:cNvSpPr/>
          <p:nvPr/>
        </p:nvSpPr>
        <p:spPr>
          <a:xfrm rot="10800000">
            <a:off x="-1180525" y="22856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 1">
  <p:cSld name="ONE_COLUMN_TEXT_1_3_1"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24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24" name="Google Shape;224;p24"/>
          <p:cNvSpPr/>
          <p:nvPr/>
        </p:nvSpPr>
        <p:spPr>
          <a:xfrm rot="10800000">
            <a:off x="-904507" y="4354123"/>
            <a:ext cx="2082300" cy="2082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4"/>
          <p:cNvSpPr/>
          <p:nvPr/>
        </p:nvSpPr>
        <p:spPr>
          <a:xfrm rot="10800000">
            <a:off x="-1111700" y="42724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4"/>
          <p:cNvSpPr/>
          <p:nvPr/>
        </p:nvSpPr>
        <p:spPr>
          <a:xfrm rot="-8100000">
            <a:off x="9203402" y="-672335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27" name="Google Shape;227;p24"/>
          <p:cNvCxnSpPr/>
          <p:nvPr/>
        </p:nvCxnSpPr>
        <p:spPr>
          <a:xfrm flipH="1">
            <a:off x="7864199" y="-5746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28" name="Google Shape;228;p24"/>
          <p:cNvSpPr/>
          <p:nvPr/>
        </p:nvSpPr>
        <p:spPr>
          <a:xfrm rot="10800000">
            <a:off x="8614975" y="114267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9" name="Google Shape;229;p24"/>
          <p:cNvSpPr txBox="1"/>
          <p:nvPr>
            <p:ph idx="2" type="ctrTitle"/>
          </p:nvPr>
        </p:nvSpPr>
        <p:spPr>
          <a:xfrm>
            <a:off x="1352136" y="13199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30" name="Google Shape;230;p24"/>
          <p:cNvSpPr txBox="1"/>
          <p:nvPr>
            <p:ph idx="1" type="subTitle"/>
          </p:nvPr>
        </p:nvSpPr>
        <p:spPr>
          <a:xfrm>
            <a:off x="1352025" y="3927999"/>
            <a:ext cx="2374500" cy="65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31" name="Google Shape;231;p24"/>
          <p:cNvSpPr txBox="1"/>
          <p:nvPr>
            <p:ph idx="3" type="ctrTitle"/>
          </p:nvPr>
        </p:nvSpPr>
        <p:spPr>
          <a:xfrm>
            <a:off x="5417465" y="13199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32" name="Google Shape;232;p24"/>
          <p:cNvSpPr txBox="1"/>
          <p:nvPr>
            <p:ph idx="4" type="subTitle"/>
          </p:nvPr>
        </p:nvSpPr>
        <p:spPr>
          <a:xfrm>
            <a:off x="5417367" y="3927999"/>
            <a:ext cx="2374500" cy="65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and Credits">
  <p:cSld name="TITLE_2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25"/>
          <p:cNvSpPr/>
          <p:nvPr/>
        </p:nvSpPr>
        <p:spPr>
          <a:xfrm>
            <a:off x="-417200" y="3804250"/>
            <a:ext cx="2591100" cy="25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5"/>
          <p:cNvSpPr/>
          <p:nvPr/>
        </p:nvSpPr>
        <p:spPr>
          <a:xfrm>
            <a:off x="-159375" y="3905850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5"/>
          <p:cNvSpPr/>
          <p:nvPr/>
        </p:nvSpPr>
        <p:spPr>
          <a:xfrm>
            <a:off x="8121675" y="0"/>
            <a:ext cx="2591100" cy="25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7" name="Google Shape;237;p25"/>
          <p:cNvSpPr/>
          <p:nvPr/>
        </p:nvSpPr>
        <p:spPr>
          <a:xfrm>
            <a:off x="8005675" y="-27107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5"/>
          <p:cNvSpPr/>
          <p:nvPr/>
        </p:nvSpPr>
        <p:spPr>
          <a:xfrm rot="-8100000">
            <a:off x="1636825" y="-2640235"/>
            <a:ext cx="103096" cy="436992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9" name="Google Shape;239;p25"/>
          <p:cNvCxnSpPr/>
          <p:nvPr/>
        </p:nvCxnSpPr>
        <p:spPr>
          <a:xfrm flipH="1" rot="10800000">
            <a:off x="615975" y="-10549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0" name="Google Shape;240;p25"/>
          <p:cNvSpPr/>
          <p:nvPr/>
        </p:nvSpPr>
        <p:spPr>
          <a:xfrm rot="2700000">
            <a:off x="7091826" y="4102066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41" name="Google Shape;241;p25"/>
          <p:cNvCxnSpPr/>
          <p:nvPr/>
        </p:nvCxnSpPr>
        <p:spPr>
          <a:xfrm flipH="1" rot="10800000">
            <a:off x="6510325" y="400872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2" name="Google Shape;242;p25"/>
          <p:cNvSpPr txBox="1"/>
          <p:nvPr>
            <p:ph type="ctrTitle"/>
          </p:nvPr>
        </p:nvSpPr>
        <p:spPr>
          <a:xfrm>
            <a:off x="2572050" y="743363"/>
            <a:ext cx="3999900" cy="70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000"/>
              <a:buNone/>
              <a:defRPr b="0" sz="4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43" name="Google Shape;243;p25"/>
          <p:cNvSpPr txBox="1"/>
          <p:nvPr>
            <p:ph idx="1" type="subTitle"/>
          </p:nvPr>
        </p:nvSpPr>
        <p:spPr>
          <a:xfrm>
            <a:off x="2670150" y="1527425"/>
            <a:ext cx="38037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44" name="Google Shape;244;p25"/>
          <p:cNvSpPr/>
          <p:nvPr/>
        </p:nvSpPr>
        <p:spPr>
          <a:xfrm>
            <a:off x="-1031025" y="-863800"/>
            <a:ext cx="2894400" cy="27357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25"/>
          <p:cNvSpPr txBox="1"/>
          <p:nvPr/>
        </p:nvSpPr>
        <p:spPr>
          <a:xfrm>
            <a:off x="2547900" y="3511350"/>
            <a:ext cx="4048200" cy="667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CREDITS: This presentation template was created by </a:t>
            </a:r>
            <a:r>
              <a:rPr lang="en" sz="1200">
                <a:solidFill>
                  <a:schemeClr val="dk2"/>
                </a:solidFill>
                <a:uFill>
                  <a:noFill/>
                </a:uFill>
                <a:latin typeface="Advent Pro Medium"/>
                <a:ea typeface="Advent Pro Medium"/>
                <a:cs typeface="Advent Pro Medium"/>
                <a:sym typeface="Advent Pro Medium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, including icons by </a:t>
            </a:r>
            <a:r>
              <a:rPr lang="en" sz="1200">
                <a:solidFill>
                  <a:schemeClr val="dk2"/>
                </a:solidFill>
                <a:uFill>
                  <a:noFill/>
                </a:uFill>
                <a:latin typeface="Advent Pro Medium"/>
                <a:ea typeface="Advent Pro Medium"/>
                <a:cs typeface="Advent Pro Medium"/>
                <a:sym typeface="Advent Pro Medium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, and infographics &amp; images by </a:t>
            </a:r>
            <a:r>
              <a:rPr lang="en" sz="1200">
                <a:solidFill>
                  <a:schemeClr val="dk2"/>
                </a:solidFill>
                <a:uFill>
                  <a:noFill/>
                </a:uFill>
                <a:latin typeface="Advent Pro Medium"/>
                <a:ea typeface="Advent Pro Medium"/>
                <a:cs typeface="Advent Pro Medium"/>
                <a:sym typeface="Advent Pro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. </a:t>
            </a:r>
            <a:endParaRPr sz="1200">
              <a:solidFill>
                <a:schemeClr val="dk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  <a:p>
            <a:pPr indent="0" lvl="0" marL="0" rtl="0" algn="ct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dk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0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4"/>
          <p:cNvSpPr txBox="1"/>
          <p:nvPr>
            <p:ph idx="1" type="body"/>
          </p:nvPr>
        </p:nvSpPr>
        <p:spPr>
          <a:xfrm>
            <a:off x="788700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2" name="Google Shape;32;p4"/>
          <p:cNvSpPr txBox="1"/>
          <p:nvPr>
            <p:ph type="title"/>
          </p:nvPr>
        </p:nvSpPr>
        <p:spPr>
          <a:xfrm>
            <a:off x="685050" y="436400"/>
            <a:ext cx="6927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3" name="Google Shape;33;p4"/>
          <p:cNvSpPr/>
          <p:nvPr/>
        </p:nvSpPr>
        <p:spPr>
          <a:xfrm flipH="1">
            <a:off x="6036650" y="3085075"/>
            <a:ext cx="2591100" cy="25911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4"/>
          <p:cNvSpPr/>
          <p:nvPr/>
        </p:nvSpPr>
        <p:spPr>
          <a:xfrm flipH="1">
            <a:off x="5778825" y="3186675"/>
            <a:ext cx="2591100" cy="25911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4"/>
          <p:cNvSpPr/>
          <p:nvPr/>
        </p:nvSpPr>
        <p:spPr>
          <a:xfrm flipH="1">
            <a:off x="5900250" y="-1685850"/>
            <a:ext cx="5318700" cy="5027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4"/>
          <p:cNvSpPr/>
          <p:nvPr/>
        </p:nvSpPr>
        <p:spPr>
          <a:xfrm flipH="1">
            <a:off x="6488175" y="-1182300"/>
            <a:ext cx="4253100" cy="4020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5"/>
          <p:cNvSpPr txBox="1"/>
          <p:nvPr>
            <p:ph idx="1" type="body"/>
          </p:nvPr>
        </p:nvSpPr>
        <p:spPr>
          <a:xfrm>
            <a:off x="788700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9" name="Google Shape;39;p5"/>
          <p:cNvSpPr txBox="1"/>
          <p:nvPr>
            <p:ph idx="2" type="body"/>
          </p:nvPr>
        </p:nvSpPr>
        <p:spPr>
          <a:xfrm>
            <a:off x="4803303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0" name="Google Shape;40;p5"/>
          <p:cNvSpPr txBox="1"/>
          <p:nvPr>
            <p:ph type="title"/>
          </p:nvPr>
        </p:nvSpPr>
        <p:spPr>
          <a:xfrm>
            <a:off x="685050" y="436400"/>
            <a:ext cx="42072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1" name="Google Shape;41;p5"/>
          <p:cNvSpPr/>
          <p:nvPr/>
        </p:nvSpPr>
        <p:spPr>
          <a:xfrm rot="-8071706">
            <a:off x="5317432" y="-871742"/>
            <a:ext cx="103100" cy="1963767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" name="Google Shape;42;p5"/>
          <p:cNvCxnSpPr/>
          <p:nvPr/>
        </p:nvCxnSpPr>
        <p:spPr>
          <a:xfrm flipH="1" rot="27008">
            <a:off x="3977364" y="-777184"/>
            <a:ext cx="2023862" cy="1959662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" name="Google Shape;43;p5"/>
          <p:cNvSpPr/>
          <p:nvPr/>
        </p:nvSpPr>
        <p:spPr>
          <a:xfrm rot="10800000">
            <a:off x="-775550" y="1998600"/>
            <a:ext cx="1146300" cy="1146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/>
          <p:nvPr/>
        </p:nvSpPr>
        <p:spPr>
          <a:xfrm>
            <a:off x="6731883" y="3753733"/>
            <a:ext cx="2148000" cy="2148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5"/>
          <p:cNvSpPr/>
          <p:nvPr/>
        </p:nvSpPr>
        <p:spPr>
          <a:xfrm>
            <a:off x="6635725" y="3529025"/>
            <a:ext cx="2148000" cy="21480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6"/>
          <p:cNvSpPr txBox="1"/>
          <p:nvPr>
            <p:ph type="title"/>
          </p:nvPr>
        </p:nvSpPr>
        <p:spPr>
          <a:xfrm>
            <a:off x="685050" y="436400"/>
            <a:ext cx="490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48" name="Google Shape;48;p6"/>
          <p:cNvSpPr/>
          <p:nvPr/>
        </p:nvSpPr>
        <p:spPr>
          <a:xfrm>
            <a:off x="6754675" y="-1422100"/>
            <a:ext cx="2187000" cy="21870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 rot="2700000">
            <a:off x="8247176" y="3859116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0" name="Google Shape;50;p6"/>
          <p:cNvCxnSpPr/>
          <p:nvPr/>
        </p:nvCxnSpPr>
        <p:spPr>
          <a:xfrm flipH="1" rot="10800000">
            <a:off x="7665675" y="376577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1" name="Google Shape;51;p6"/>
          <p:cNvSpPr/>
          <p:nvPr/>
        </p:nvSpPr>
        <p:spPr>
          <a:xfrm>
            <a:off x="6554700" y="-1422100"/>
            <a:ext cx="2187000" cy="21870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7"/>
          <p:cNvSpPr txBox="1"/>
          <p:nvPr>
            <p:ph type="title"/>
          </p:nvPr>
        </p:nvSpPr>
        <p:spPr>
          <a:xfrm>
            <a:off x="685050" y="436400"/>
            <a:ext cx="28080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54" name="Google Shape;54;p7"/>
          <p:cNvSpPr txBox="1"/>
          <p:nvPr>
            <p:ph idx="1" type="body"/>
          </p:nvPr>
        </p:nvSpPr>
        <p:spPr>
          <a:xfrm>
            <a:off x="5062025" y="1948750"/>
            <a:ext cx="28080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55" name="Google Shape;55;p7"/>
          <p:cNvSpPr/>
          <p:nvPr/>
        </p:nvSpPr>
        <p:spPr>
          <a:xfrm rot="10800000">
            <a:off x="7267943" y="-857977"/>
            <a:ext cx="2082300" cy="20823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/>
          <p:nvPr/>
        </p:nvSpPr>
        <p:spPr>
          <a:xfrm rot="10800000">
            <a:off x="7060750" y="-939625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7"/>
          <p:cNvSpPr/>
          <p:nvPr/>
        </p:nvSpPr>
        <p:spPr>
          <a:xfrm rot="2700000">
            <a:off x="7091826" y="4102066"/>
            <a:ext cx="103096" cy="196391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58" name="Google Shape;58;p7"/>
          <p:cNvCxnSpPr/>
          <p:nvPr/>
        </p:nvCxnSpPr>
        <p:spPr>
          <a:xfrm flipH="1" rot="10800000">
            <a:off x="6510325" y="4008725"/>
            <a:ext cx="2023800" cy="19596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9" name="Google Shape;59;p7"/>
          <p:cNvSpPr/>
          <p:nvPr/>
        </p:nvSpPr>
        <p:spPr>
          <a:xfrm rot="10800000">
            <a:off x="-1614875" y="3224150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8"/>
          <p:cNvSpPr txBox="1"/>
          <p:nvPr>
            <p:ph type="title"/>
          </p:nvPr>
        </p:nvSpPr>
        <p:spPr>
          <a:xfrm>
            <a:off x="800325" y="744025"/>
            <a:ext cx="6057600" cy="379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600"/>
              <a:buNone/>
              <a:defRPr sz="3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62" name="Google Shape;62;p8"/>
          <p:cNvSpPr/>
          <p:nvPr/>
        </p:nvSpPr>
        <p:spPr>
          <a:xfrm rot="-5400000">
            <a:off x="7794703" y="3809014"/>
            <a:ext cx="2082300" cy="2082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8"/>
          <p:cNvSpPr/>
          <p:nvPr/>
        </p:nvSpPr>
        <p:spPr>
          <a:xfrm rot="-5400000">
            <a:off x="7876351" y="3601822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8"/>
          <p:cNvSpPr/>
          <p:nvPr/>
        </p:nvSpPr>
        <p:spPr>
          <a:xfrm rot="-2742439">
            <a:off x="8588265" y="275274"/>
            <a:ext cx="103104" cy="196385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65" name="Google Shape;65;p8"/>
          <p:cNvCxnSpPr/>
          <p:nvPr/>
        </p:nvCxnSpPr>
        <p:spPr>
          <a:xfrm flipH="1" rot="5357190">
            <a:off x="7527952" y="-100069"/>
            <a:ext cx="2023657" cy="1959454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6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9"/>
          <p:cNvSpPr txBox="1"/>
          <p:nvPr>
            <p:ph idx="1" type="subTitle"/>
          </p:nvPr>
        </p:nvSpPr>
        <p:spPr>
          <a:xfrm>
            <a:off x="685050" y="1318225"/>
            <a:ext cx="3498600" cy="67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>
                <a:latin typeface="Righteous"/>
                <a:ea typeface="Righteous"/>
                <a:cs typeface="Righteous"/>
                <a:sym typeface="Righteous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Righteous"/>
              <a:buNone/>
              <a:defRPr sz="1800">
                <a:latin typeface="Righteous"/>
                <a:ea typeface="Righteous"/>
                <a:cs typeface="Righteous"/>
                <a:sym typeface="Righteous"/>
              </a:defRPr>
            </a:lvl9pPr>
          </a:lstStyle>
          <a:p/>
        </p:txBody>
      </p:sp>
      <p:sp>
        <p:nvSpPr>
          <p:cNvPr id="68" name="Google Shape;68;p9"/>
          <p:cNvSpPr txBox="1"/>
          <p:nvPr>
            <p:ph idx="2" type="body"/>
          </p:nvPr>
        </p:nvSpPr>
        <p:spPr>
          <a:xfrm>
            <a:off x="685050" y="2057375"/>
            <a:ext cx="3647100" cy="244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69" name="Google Shape;69;p9"/>
          <p:cNvSpPr txBox="1"/>
          <p:nvPr>
            <p:ph type="title"/>
          </p:nvPr>
        </p:nvSpPr>
        <p:spPr>
          <a:xfrm>
            <a:off x="685050" y="436400"/>
            <a:ext cx="3498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0" name="Google Shape;70;p9"/>
          <p:cNvSpPr/>
          <p:nvPr/>
        </p:nvSpPr>
        <p:spPr>
          <a:xfrm rot="-3824480">
            <a:off x="8816426" y="762933"/>
            <a:ext cx="75267" cy="1430631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71" name="Google Shape;71;p9"/>
          <p:cNvCxnSpPr/>
          <p:nvPr/>
        </p:nvCxnSpPr>
        <p:spPr>
          <a:xfrm flipH="1" rot="4268245">
            <a:off x="7961712" y="525563"/>
            <a:ext cx="1474485" cy="1427523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72" name="Google Shape;72;p9"/>
          <p:cNvSpPr/>
          <p:nvPr/>
        </p:nvSpPr>
        <p:spPr>
          <a:xfrm rot="13696">
            <a:off x="206901" y="4576405"/>
            <a:ext cx="75301" cy="1430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9"/>
          <p:cNvSpPr/>
          <p:nvPr/>
        </p:nvSpPr>
        <p:spPr>
          <a:xfrm rot="13696">
            <a:off x="373526" y="4298680"/>
            <a:ext cx="75301" cy="1430700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4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Google Shape;75;p10"/>
          <p:cNvSpPr txBox="1"/>
          <p:nvPr>
            <p:ph type="title"/>
          </p:nvPr>
        </p:nvSpPr>
        <p:spPr>
          <a:xfrm>
            <a:off x="685050" y="436400"/>
            <a:ext cx="5327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76" name="Google Shape;76;p10"/>
          <p:cNvSpPr/>
          <p:nvPr/>
        </p:nvSpPr>
        <p:spPr>
          <a:xfrm rot="10800000">
            <a:off x="7279043" y="-1114902"/>
            <a:ext cx="2082300" cy="20823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0"/>
          <p:cNvSpPr/>
          <p:nvPr/>
        </p:nvSpPr>
        <p:spPr>
          <a:xfrm rot="10800000">
            <a:off x="7071850" y="-1196550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0"/>
          <p:cNvSpPr/>
          <p:nvPr/>
        </p:nvSpPr>
        <p:spPr>
          <a:xfrm rot="10800000">
            <a:off x="-1614875" y="3224150"/>
            <a:ext cx="2082300" cy="2082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/>
          <p:nvPr/>
        </p:nvSpPr>
        <p:spPr>
          <a:xfrm rot="-8142439">
            <a:off x="6076054" y="-1155720"/>
            <a:ext cx="103104" cy="1963858"/>
          </a:xfrm>
          <a:prstGeom prst="round2SameRect">
            <a:avLst>
              <a:gd fmla="val 50000" name="adj1"/>
              <a:gd fmla="val 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80" name="Google Shape;80;p10"/>
          <p:cNvCxnSpPr/>
          <p:nvPr/>
        </p:nvCxnSpPr>
        <p:spPr>
          <a:xfrm flipH="1" rot="-42810">
            <a:off x="4738233" y="-1053482"/>
            <a:ext cx="2023657" cy="1959454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Righteous"/>
              <a:buNone/>
              <a:defRPr sz="2800">
                <a:solidFill>
                  <a:schemeClr val="accent5"/>
                </a:solidFill>
                <a:latin typeface="Righteous"/>
                <a:ea typeface="Righteous"/>
                <a:cs typeface="Righteous"/>
                <a:sym typeface="Righteou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Advent Pro"/>
              <a:buNone/>
              <a:defRPr b="1" sz="2800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800"/>
              <a:buFont typeface="Advent Pro Medium"/>
              <a:buChar char="●"/>
              <a:defRPr sz="1800"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○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■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●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○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■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●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5"/>
              </a:buClr>
              <a:buSzPts val="1400"/>
              <a:buFont typeface="Advent Pro Medium"/>
              <a:buChar char="○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5"/>
              </a:buClr>
              <a:buSzPts val="1400"/>
              <a:buFont typeface="Advent Pro Medium"/>
              <a:buChar char="■"/>
              <a:defRPr>
                <a:solidFill>
                  <a:schemeClr val="accent5"/>
                </a:solidFill>
                <a:latin typeface="Advent Pro Medium"/>
                <a:ea typeface="Advent Pro Medium"/>
                <a:cs typeface="Advent Pro Medium"/>
                <a:sym typeface="Advent Pro Medium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8" name="Google Shape;248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3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hyperlink" Target="https://docs.google.com/spreadsheets/d/1G5c7Tg5zpOyAmjgTznWlsbD-8KJoDuGqdPetiHVrhwM/copy" TargetMode="External"/><Relationship Id="rId4" Type="http://schemas.openxmlformats.org/officeDocument/2006/relationships/image" Target="../media/image2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5.xml"/><Relationship Id="rId3" Type="http://schemas.openxmlformats.org/officeDocument/2006/relationships/hyperlink" Target="https://docs.google.com/spreadsheets/d/1G5c7Tg5zpOyAmjgTznWlsbD-8KJoDuGqdPetiHVrhwM/copy" TargetMode="External"/><Relationship Id="rId4" Type="http://schemas.openxmlformats.org/officeDocument/2006/relationships/image" Target="../media/image1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7.xml"/><Relationship Id="rId7" Type="http://schemas.openxmlformats.org/officeDocument/2006/relationships/slide" Target="/ppt/slides/slide25.xml"/><Relationship Id="rId8" Type="http://schemas.openxmlformats.org/officeDocument/2006/relationships/slide" Target="/ppt/slides/slide28.xml"/><Relationship Id="rId11" Type="http://schemas.openxmlformats.org/officeDocument/2006/relationships/slide" Target="/ppt/slides/slide31.xml"/><Relationship Id="rId10" Type="http://schemas.openxmlformats.org/officeDocument/2006/relationships/slide" Target="/ppt/slides/slide30.xml"/><Relationship Id="rId12" Type="http://schemas.openxmlformats.org/officeDocument/2006/relationships/slide" Target="/ppt/slides/slide37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9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view-busy-night-road-smoke_4783452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portrait-afro-american-male-engineer-wearing-white-hardhat_2592980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beautiful-landscape-green-forest_488637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bottom-view-group-trees_4886077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road-traffic-jam-rush-hour-city-life_4605146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scientific-analyzing-beach_2306540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beautiful-landscape-green-forest_4886376.htm" TargetMode="External"/><Relationship Id="rId11" Type="http://schemas.openxmlformats.org/officeDocument/2006/relationships/hyperlink" Target="https://www.freepik.com/free-photo/stylish-man-with-his-backpack-riding-blue-bicycle_4648901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stylish-man-with-his-backpack-riding-blue-bicycle_4648901.htm" TargetMode="External"/><Relationship Id="rId13" Type="http://schemas.openxmlformats.org/officeDocument/2006/relationships/hyperlink" Target="https://www.freepik.com/free-photo/portrait-female-gardener-wearing-pollution-mask_339074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row-windmill-green-mountain-top-costa-rica_5223749.htm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windmills-field_4513508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serious-workers-posing-front-view_5939379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traffic-jam-city_518057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ideways-man-riding-e-scooter_498242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traffic-bridge-top-view_518057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earth-globe-wrapped-trash-plastic-bag_4298862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traffic-jam-city_5180576.htm" TargetMode="External"/><Relationship Id="rId11" Type="http://schemas.openxmlformats.org/officeDocument/2006/relationships/hyperlink" Target="https://www.freepik.com/free-photo/factory-high-mountains_3074357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factory-high-mountains_3074357.htm" TargetMode="External"/><Relationship Id="rId13" Type="http://schemas.openxmlformats.org/officeDocument/2006/relationships/hyperlink" Target="https://www.flaticon.com/packs/pollution-7/?utm_source=slidesgo_template&amp;utm_medium=referral-link&amp;utm_campaign=sg_resources&amp;utm_content=flaticon" TargetMode="External"/><Relationship Id="rId12" Type="http://schemas.openxmlformats.org/officeDocument/2006/relationships/hyperlink" Target="https://www.freepik.com/free-vector/machinery-drawing-vector_757832.htm/?utm_source=slidesgo_template&amp;utm_medium=referral-link&amp;utm_campaign=sg_resources&amp;utm_content=freepik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5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fonts.google.com/specimen/Righteous" TargetMode="External"/><Relationship Id="rId4" Type="http://schemas.openxmlformats.org/officeDocument/2006/relationships/hyperlink" Target="https://fonts.google.com/specimen/Advent+Pro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8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4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0.jp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p28"/>
          <p:cNvSpPr txBox="1"/>
          <p:nvPr>
            <p:ph type="ctrTitle"/>
          </p:nvPr>
        </p:nvSpPr>
        <p:spPr>
          <a:xfrm>
            <a:off x="4287675" y="2780825"/>
            <a:ext cx="3999900" cy="70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CO2 Reduction</a:t>
            </a:r>
            <a:endParaRPr/>
          </a:p>
        </p:txBody>
      </p:sp>
      <p:sp>
        <p:nvSpPr>
          <p:cNvPr id="255" name="Google Shape;255;p28"/>
          <p:cNvSpPr txBox="1"/>
          <p:nvPr>
            <p:ph idx="1" type="subTitle"/>
          </p:nvPr>
        </p:nvSpPr>
        <p:spPr>
          <a:xfrm>
            <a:off x="4701075" y="3481625"/>
            <a:ext cx="31731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project proposal begins</a:t>
            </a:r>
            <a:endParaRPr/>
          </a:p>
        </p:txBody>
      </p:sp>
      <p:pic>
        <p:nvPicPr>
          <p:cNvPr id="256" name="Google Shape;256;p28"/>
          <p:cNvPicPr preferRelativeResize="0"/>
          <p:nvPr/>
        </p:nvPicPr>
        <p:blipFill rotWithShape="1">
          <a:blip r:embed="rId3">
            <a:alphaModFix/>
          </a:blip>
          <a:srcRect b="1751" l="16811" r="25634" t="16388"/>
          <a:stretch/>
        </p:blipFill>
        <p:spPr>
          <a:xfrm>
            <a:off x="-812025" y="-658700"/>
            <a:ext cx="4866300" cy="46146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48" name="Shape 1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9" name="Google Shape;1949;p37"/>
          <p:cNvSpPr/>
          <p:nvPr/>
        </p:nvSpPr>
        <p:spPr>
          <a:xfrm rot="10800000">
            <a:off x="816450" y="-348050"/>
            <a:ext cx="2994300" cy="58989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0" name="Google Shape;1950;p37"/>
          <p:cNvSpPr txBox="1"/>
          <p:nvPr>
            <p:ph type="title"/>
          </p:nvPr>
        </p:nvSpPr>
        <p:spPr>
          <a:xfrm>
            <a:off x="5132300" y="1441150"/>
            <a:ext cx="29778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Now</a:t>
            </a:r>
            <a:endParaRPr/>
          </a:p>
        </p:txBody>
      </p:sp>
      <p:sp>
        <p:nvSpPr>
          <p:cNvPr id="1951" name="Google Shape;1951;p37"/>
          <p:cNvSpPr txBox="1"/>
          <p:nvPr>
            <p:ph idx="1" type="body"/>
          </p:nvPr>
        </p:nvSpPr>
        <p:spPr>
          <a:xfrm>
            <a:off x="5132300" y="1972150"/>
            <a:ext cx="29778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952" name="Google Shape;1952;p37"/>
          <p:cNvGrpSpPr/>
          <p:nvPr/>
        </p:nvGrpSpPr>
        <p:grpSpPr>
          <a:xfrm>
            <a:off x="0" y="-354400"/>
            <a:ext cx="3444050" cy="5865625"/>
            <a:chOff x="0" y="-354400"/>
            <a:chExt cx="3444050" cy="5865625"/>
          </a:xfrm>
        </p:grpSpPr>
        <p:pic>
          <p:nvPicPr>
            <p:cNvPr id="1953" name="Google Shape;1953;p37"/>
            <p:cNvPicPr preferRelativeResize="0"/>
            <p:nvPr/>
          </p:nvPicPr>
          <p:blipFill rotWithShape="1">
            <a:blip r:embed="rId3">
              <a:alphaModFix/>
            </a:blip>
            <a:srcRect b="0" l="15081" r="0" t="15081"/>
            <a:stretch/>
          </p:blipFill>
          <p:spPr>
            <a:xfrm>
              <a:off x="0" y="-348075"/>
              <a:ext cx="3434100" cy="5859300"/>
            </a:xfrm>
            <a:prstGeom prst="flowChartDelay">
              <a:avLst/>
            </a:prstGeom>
            <a:noFill/>
            <a:ln>
              <a:noFill/>
            </a:ln>
          </p:spPr>
        </p:pic>
        <p:sp>
          <p:nvSpPr>
            <p:cNvPr id="1954" name="Google Shape;1954;p37"/>
            <p:cNvSpPr/>
            <p:nvPr/>
          </p:nvSpPr>
          <p:spPr>
            <a:xfrm>
              <a:off x="350" y="-354400"/>
              <a:ext cx="3443700" cy="5865600"/>
            </a:xfrm>
            <a:prstGeom prst="flowChartDelay">
              <a:avLst/>
            </a:prstGeom>
            <a:solidFill>
              <a:srgbClr val="FFFFFF">
                <a:alpha val="214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58" name="Shape 1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9" name="Google Shape;1959;p38"/>
          <p:cNvSpPr/>
          <p:nvPr/>
        </p:nvSpPr>
        <p:spPr>
          <a:xfrm rot="10800000">
            <a:off x="5360050" y="-377700"/>
            <a:ext cx="2994300" cy="5898900"/>
          </a:xfrm>
          <a:prstGeom prst="ellipse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0" name="Google Shape;1960;p38"/>
          <p:cNvSpPr txBox="1"/>
          <p:nvPr>
            <p:ph type="title"/>
          </p:nvPr>
        </p:nvSpPr>
        <p:spPr>
          <a:xfrm>
            <a:off x="922250" y="1441150"/>
            <a:ext cx="29778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</a:t>
            </a:r>
            <a:endParaRPr/>
          </a:p>
        </p:txBody>
      </p:sp>
      <p:sp>
        <p:nvSpPr>
          <p:cNvPr id="1961" name="Google Shape;1961;p38"/>
          <p:cNvSpPr txBox="1"/>
          <p:nvPr>
            <p:ph idx="1" type="body"/>
          </p:nvPr>
        </p:nvSpPr>
        <p:spPr>
          <a:xfrm>
            <a:off x="922250" y="1972150"/>
            <a:ext cx="29778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  <p:grpSp>
        <p:nvGrpSpPr>
          <p:cNvPr id="1962" name="Google Shape;1962;p38"/>
          <p:cNvGrpSpPr/>
          <p:nvPr/>
        </p:nvGrpSpPr>
        <p:grpSpPr>
          <a:xfrm>
            <a:off x="5565975" y="-503675"/>
            <a:ext cx="3621600" cy="6154500"/>
            <a:chOff x="5565975" y="-503675"/>
            <a:chExt cx="3621600" cy="6154500"/>
          </a:xfrm>
        </p:grpSpPr>
        <p:pic>
          <p:nvPicPr>
            <p:cNvPr id="1963" name="Google Shape;1963;p38"/>
            <p:cNvPicPr preferRelativeResize="0"/>
            <p:nvPr/>
          </p:nvPicPr>
          <p:blipFill rotWithShape="1">
            <a:blip r:embed="rId3">
              <a:alphaModFix/>
            </a:blip>
            <a:srcRect b="-9496" l="32208" r="21428" t="-9508"/>
            <a:stretch/>
          </p:blipFill>
          <p:spPr>
            <a:xfrm rot="10800000">
              <a:off x="5566800" y="-488850"/>
              <a:ext cx="3577200" cy="6121200"/>
            </a:xfrm>
            <a:prstGeom prst="flowChartDelay">
              <a:avLst/>
            </a:prstGeom>
            <a:noFill/>
            <a:ln>
              <a:noFill/>
            </a:ln>
          </p:spPr>
        </p:pic>
        <p:sp>
          <p:nvSpPr>
            <p:cNvPr id="1964" name="Google Shape;1964;p38"/>
            <p:cNvSpPr/>
            <p:nvPr/>
          </p:nvSpPr>
          <p:spPr>
            <a:xfrm rot="10800000">
              <a:off x="5565975" y="-503675"/>
              <a:ext cx="3621600" cy="6154500"/>
            </a:xfrm>
            <a:prstGeom prst="flowChartDelay">
              <a:avLst/>
            </a:prstGeom>
            <a:solidFill>
              <a:srgbClr val="FFFFFF">
                <a:alpha val="214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68" name="Shape 1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9" name="Google Shape;1969;p39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Major Requirements</a:t>
            </a:r>
            <a:endParaRPr/>
          </a:p>
        </p:txBody>
      </p:sp>
      <p:sp>
        <p:nvSpPr>
          <p:cNvPr id="1970" name="Google Shape;1970;p39"/>
          <p:cNvSpPr txBox="1"/>
          <p:nvPr>
            <p:ph idx="2" type="ctrTitle"/>
          </p:nvPr>
        </p:nvSpPr>
        <p:spPr>
          <a:xfrm>
            <a:off x="982893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971" name="Google Shape;1971;p39"/>
          <p:cNvSpPr txBox="1"/>
          <p:nvPr>
            <p:ph idx="1" type="subTitle"/>
          </p:nvPr>
        </p:nvSpPr>
        <p:spPr>
          <a:xfrm>
            <a:off x="982826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2" name="Google Shape;1972;p39"/>
          <p:cNvSpPr txBox="1"/>
          <p:nvPr>
            <p:ph idx="3" type="ctrTitle"/>
          </p:nvPr>
        </p:nvSpPr>
        <p:spPr>
          <a:xfrm>
            <a:off x="2843852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973" name="Google Shape;1973;p39"/>
          <p:cNvSpPr txBox="1"/>
          <p:nvPr>
            <p:ph idx="4" type="subTitle"/>
          </p:nvPr>
        </p:nvSpPr>
        <p:spPr>
          <a:xfrm>
            <a:off x="2843784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biggest planet of them all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4" name="Google Shape;1974;p39"/>
          <p:cNvSpPr txBox="1"/>
          <p:nvPr>
            <p:ph idx="5" type="ctrTitle"/>
          </p:nvPr>
        </p:nvSpPr>
        <p:spPr>
          <a:xfrm>
            <a:off x="4704811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975" name="Google Shape;1975;p39"/>
          <p:cNvSpPr txBox="1"/>
          <p:nvPr>
            <p:ph idx="6" type="subTitle"/>
          </p:nvPr>
        </p:nvSpPr>
        <p:spPr>
          <a:xfrm>
            <a:off x="4704743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a gas giant and has several rings</a:t>
            </a:r>
            <a:endParaRPr/>
          </a:p>
        </p:txBody>
      </p:sp>
      <p:sp>
        <p:nvSpPr>
          <p:cNvPr id="1976" name="Google Shape;1976;p39"/>
          <p:cNvSpPr txBox="1"/>
          <p:nvPr>
            <p:ph idx="7" type="ctrTitle"/>
          </p:nvPr>
        </p:nvSpPr>
        <p:spPr>
          <a:xfrm>
            <a:off x="6565769" y="3390450"/>
            <a:ext cx="15954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977" name="Google Shape;1977;p39"/>
          <p:cNvSpPr txBox="1"/>
          <p:nvPr>
            <p:ph idx="8" type="subTitle"/>
          </p:nvPr>
        </p:nvSpPr>
        <p:spPr>
          <a:xfrm>
            <a:off x="6565702" y="3788674"/>
            <a:ext cx="15954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from the Sun</a:t>
            </a:r>
            <a:endParaRPr/>
          </a:p>
        </p:txBody>
      </p:sp>
      <p:sp>
        <p:nvSpPr>
          <p:cNvPr id="1978" name="Google Shape;1978;p39"/>
          <p:cNvSpPr/>
          <p:nvPr/>
        </p:nvSpPr>
        <p:spPr>
          <a:xfrm rot="10800000">
            <a:off x="1135900" y="17333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9" name="Google Shape;1979;p39"/>
          <p:cNvSpPr/>
          <p:nvPr/>
        </p:nvSpPr>
        <p:spPr>
          <a:xfrm rot="10800000">
            <a:off x="2996775" y="17333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0" name="Google Shape;1980;p39"/>
          <p:cNvSpPr/>
          <p:nvPr/>
        </p:nvSpPr>
        <p:spPr>
          <a:xfrm rot="10800000">
            <a:off x="4857650" y="17333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1" name="Google Shape;1981;p39"/>
          <p:cNvSpPr/>
          <p:nvPr/>
        </p:nvSpPr>
        <p:spPr>
          <a:xfrm rot="10800000">
            <a:off x="6718525" y="17333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82" name="Google Shape;1982;p39"/>
          <p:cNvGrpSpPr/>
          <p:nvPr/>
        </p:nvGrpSpPr>
        <p:grpSpPr>
          <a:xfrm>
            <a:off x="3373388" y="2111600"/>
            <a:ext cx="536175" cy="532875"/>
            <a:chOff x="257400" y="1849875"/>
            <a:chExt cx="536175" cy="532875"/>
          </a:xfrm>
        </p:grpSpPr>
        <p:sp>
          <p:nvSpPr>
            <p:cNvPr id="1983" name="Google Shape;1983;p39"/>
            <p:cNvSpPr/>
            <p:nvPr/>
          </p:nvSpPr>
          <p:spPr>
            <a:xfrm>
              <a:off x="257400" y="1849875"/>
              <a:ext cx="536175" cy="532875"/>
            </a:xfrm>
            <a:custGeom>
              <a:rect b="b" l="l" r="r" t="t"/>
              <a:pathLst>
                <a:path extrusionOk="0" h="21315" w="21447">
                  <a:moveTo>
                    <a:pt x="4128" y="832"/>
                  </a:moveTo>
                  <a:cubicBezTo>
                    <a:pt x="4629" y="832"/>
                    <a:pt x="5111" y="1074"/>
                    <a:pt x="5408" y="1497"/>
                  </a:cubicBezTo>
                  <a:cubicBezTo>
                    <a:pt x="5489" y="1610"/>
                    <a:pt x="5617" y="1672"/>
                    <a:pt x="5748" y="1672"/>
                  </a:cubicBezTo>
                  <a:cubicBezTo>
                    <a:pt x="5819" y="1672"/>
                    <a:pt x="5892" y="1653"/>
                    <a:pt x="5958" y="1615"/>
                  </a:cubicBezTo>
                  <a:cubicBezTo>
                    <a:pt x="6144" y="1505"/>
                    <a:pt x="6216" y="1272"/>
                    <a:pt x="6123" y="1078"/>
                  </a:cubicBezTo>
                  <a:lnTo>
                    <a:pt x="6650" y="1078"/>
                  </a:lnTo>
                  <a:cubicBezTo>
                    <a:pt x="7102" y="1078"/>
                    <a:pt x="7467" y="1444"/>
                    <a:pt x="7467" y="1895"/>
                  </a:cubicBezTo>
                  <a:cubicBezTo>
                    <a:pt x="7467" y="2347"/>
                    <a:pt x="7102" y="2713"/>
                    <a:pt x="6650" y="2713"/>
                  </a:cubicBezTo>
                  <a:lnTo>
                    <a:pt x="3714" y="2713"/>
                  </a:lnTo>
                  <a:cubicBezTo>
                    <a:pt x="3158" y="2713"/>
                    <a:pt x="2706" y="3165"/>
                    <a:pt x="2706" y="3722"/>
                  </a:cubicBezTo>
                  <a:lnTo>
                    <a:pt x="2706" y="4496"/>
                  </a:lnTo>
                  <a:lnTo>
                    <a:pt x="874" y="4496"/>
                  </a:lnTo>
                  <a:lnTo>
                    <a:pt x="874" y="2041"/>
                  </a:lnTo>
                  <a:cubicBezTo>
                    <a:pt x="874" y="1520"/>
                    <a:pt x="1206" y="1059"/>
                    <a:pt x="1700" y="894"/>
                  </a:cubicBezTo>
                  <a:cubicBezTo>
                    <a:pt x="1825" y="852"/>
                    <a:pt x="1953" y="832"/>
                    <a:pt x="2080" y="832"/>
                  </a:cubicBezTo>
                  <a:cubicBezTo>
                    <a:pt x="2453" y="832"/>
                    <a:pt x="2815" y="1005"/>
                    <a:pt x="3047" y="1315"/>
                  </a:cubicBezTo>
                  <a:cubicBezTo>
                    <a:pt x="3128" y="1423"/>
                    <a:pt x="3254" y="1481"/>
                    <a:pt x="3381" y="1481"/>
                  </a:cubicBezTo>
                  <a:cubicBezTo>
                    <a:pt x="3456" y="1481"/>
                    <a:pt x="3532" y="1461"/>
                    <a:pt x="3599" y="1419"/>
                  </a:cubicBezTo>
                  <a:cubicBezTo>
                    <a:pt x="3782" y="1305"/>
                    <a:pt x="3848" y="1071"/>
                    <a:pt x="3752" y="878"/>
                  </a:cubicBezTo>
                  <a:cubicBezTo>
                    <a:pt x="3877" y="847"/>
                    <a:pt x="4003" y="832"/>
                    <a:pt x="4128" y="832"/>
                  </a:cubicBezTo>
                  <a:close/>
                  <a:moveTo>
                    <a:pt x="15700" y="832"/>
                  </a:moveTo>
                  <a:cubicBezTo>
                    <a:pt x="16202" y="832"/>
                    <a:pt x="16683" y="1074"/>
                    <a:pt x="16981" y="1497"/>
                  </a:cubicBezTo>
                  <a:cubicBezTo>
                    <a:pt x="17061" y="1611"/>
                    <a:pt x="17190" y="1672"/>
                    <a:pt x="17321" y="1672"/>
                  </a:cubicBezTo>
                  <a:cubicBezTo>
                    <a:pt x="17393" y="1672"/>
                    <a:pt x="17465" y="1654"/>
                    <a:pt x="17531" y="1616"/>
                  </a:cubicBezTo>
                  <a:cubicBezTo>
                    <a:pt x="17716" y="1507"/>
                    <a:pt x="17788" y="1272"/>
                    <a:pt x="17696" y="1078"/>
                  </a:cubicBezTo>
                  <a:lnTo>
                    <a:pt x="18223" y="1078"/>
                  </a:lnTo>
                  <a:cubicBezTo>
                    <a:pt x="18675" y="1078"/>
                    <a:pt x="19040" y="1444"/>
                    <a:pt x="19040" y="1895"/>
                  </a:cubicBezTo>
                  <a:cubicBezTo>
                    <a:pt x="19040" y="2347"/>
                    <a:pt x="18675" y="2713"/>
                    <a:pt x="18223" y="2713"/>
                  </a:cubicBezTo>
                  <a:lnTo>
                    <a:pt x="15287" y="2713"/>
                  </a:lnTo>
                  <a:cubicBezTo>
                    <a:pt x="14729" y="2713"/>
                    <a:pt x="14278" y="3165"/>
                    <a:pt x="14277" y="3722"/>
                  </a:cubicBezTo>
                  <a:lnTo>
                    <a:pt x="14277" y="4496"/>
                  </a:lnTo>
                  <a:lnTo>
                    <a:pt x="12447" y="4496"/>
                  </a:lnTo>
                  <a:lnTo>
                    <a:pt x="12447" y="2041"/>
                  </a:lnTo>
                  <a:cubicBezTo>
                    <a:pt x="12445" y="1520"/>
                    <a:pt x="12779" y="1059"/>
                    <a:pt x="13271" y="894"/>
                  </a:cubicBezTo>
                  <a:cubicBezTo>
                    <a:pt x="13397" y="852"/>
                    <a:pt x="13525" y="832"/>
                    <a:pt x="13652" y="832"/>
                  </a:cubicBezTo>
                  <a:cubicBezTo>
                    <a:pt x="14026" y="832"/>
                    <a:pt x="14387" y="1005"/>
                    <a:pt x="14619" y="1315"/>
                  </a:cubicBezTo>
                  <a:cubicBezTo>
                    <a:pt x="14701" y="1423"/>
                    <a:pt x="14826" y="1481"/>
                    <a:pt x="14953" y="1481"/>
                  </a:cubicBezTo>
                  <a:cubicBezTo>
                    <a:pt x="15028" y="1481"/>
                    <a:pt x="15104" y="1461"/>
                    <a:pt x="15172" y="1419"/>
                  </a:cubicBezTo>
                  <a:cubicBezTo>
                    <a:pt x="15355" y="1305"/>
                    <a:pt x="15421" y="1071"/>
                    <a:pt x="15325" y="878"/>
                  </a:cubicBezTo>
                  <a:cubicBezTo>
                    <a:pt x="15449" y="847"/>
                    <a:pt x="15576" y="832"/>
                    <a:pt x="15700" y="832"/>
                  </a:cubicBezTo>
                  <a:close/>
                  <a:moveTo>
                    <a:pt x="7103" y="8698"/>
                  </a:moveTo>
                  <a:cubicBezTo>
                    <a:pt x="7109" y="9088"/>
                    <a:pt x="7129" y="9478"/>
                    <a:pt x="7164" y="9866"/>
                  </a:cubicBezTo>
                  <a:lnTo>
                    <a:pt x="3484" y="9866"/>
                  </a:lnTo>
                  <a:cubicBezTo>
                    <a:pt x="3510" y="9573"/>
                    <a:pt x="3529" y="9278"/>
                    <a:pt x="3539" y="8983"/>
                  </a:cubicBezTo>
                  <a:lnTo>
                    <a:pt x="3539" y="8977"/>
                  </a:lnTo>
                  <a:cubicBezTo>
                    <a:pt x="3542" y="8883"/>
                    <a:pt x="3543" y="8791"/>
                    <a:pt x="3545" y="8698"/>
                  </a:cubicBezTo>
                  <a:close/>
                  <a:moveTo>
                    <a:pt x="18676" y="8698"/>
                  </a:moveTo>
                  <a:cubicBezTo>
                    <a:pt x="18682" y="9088"/>
                    <a:pt x="18702" y="9478"/>
                    <a:pt x="18735" y="9866"/>
                  </a:cubicBezTo>
                  <a:lnTo>
                    <a:pt x="15057" y="9866"/>
                  </a:lnTo>
                  <a:cubicBezTo>
                    <a:pt x="15083" y="9573"/>
                    <a:pt x="15100" y="9278"/>
                    <a:pt x="15110" y="8983"/>
                  </a:cubicBezTo>
                  <a:lnTo>
                    <a:pt x="15110" y="8977"/>
                  </a:lnTo>
                  <a:cubicBezTo>
                    <a:pt x="15114" y="8883"/>
                    <a:pt x="15116" y="8791"/>
                    <a:pt x="15117" y="8698"/>
                  </a:cubicBezTo>
                  <a:close/>
                  <a:moveTo>
                    <a:pt x="7259" y="10698"/>
                  </a:moveTo>
                  <a:cubicBezTo>
                    <a:pt x="7489" y="12357"/>
                    <a:pt x="7973" y="13972"/>
                    <a:pt x="8691" y="15486"/>
                  </a:cubicBezTo>
                  <a:lnTo>
                    <a:pt x="1957" y="15486"/>
                  </a:lnTo>
                  <a:cubicBezTo>
                    <a:pt x="2675" y="13972"/>
                    <a:pt x="3159" y="12357"/>
                    <a:pt x="3391" y="10698"/>
                  </a:cubicBezTo>
                  <a:close/>
                  <a:moveTo>
                    <a:pt x="18831" y="10698"/>
                  </a:moveTo>
                  <a:cubicBezTo>
                    <a:pt x="19062" y="12357"/>
                    <a:pt x="19545" y="13972"/>
                    <a:pt x="20263" y="15486"/>
                  </a:cubicBezTo>
                  <a:lnTo>
                    <a:pt x="13530" y="15486"/>
                  </a:lnTo>
                  <a:cubicBezTo>
                    <a:pt x="14248" y="13972"/>
                    <a:pt x="14732" y="12357"/>
                    <a:pt x="14962" y="10698"/>
                  </a:cubicBezTo>
                  <a:close/>
                  <a:moveTo>
                    <a:pt x="8045" y="16319"/>
                  </a:moveTo>
                  <a:lnTo>
                    <a:pt x="6875" y="17489"/>
                  </a:lnTo>
                  <a:lnTo>
                    <a:pt x="6326" y="18037"/>
                  </a:lnTo>
                  <a:lnTo>
                    <a:pt x="4188" y="18037"/>
                  </a:lnTo>
                  <a:lnTo>
                    <a:pt x="3294" y="17143"/>
                  </a:lnTo>
                  <a:lnTo>
                    <a:pt x="4120" y="16319"/>
                  </a:lnTo>
                  <a:close/>
                  <a:moveTo>
                    <a:pt x="16769" y="16317"/>
                  </a:moveTo>
                  <a:lnTo>
                    <a:pt x="14651" y="18436"/>
                  </a:lnTo>
                  <a:lnTo>
                    <a:pt x="13819" y="17605"/>
                  </a:lnTo>
                  <a:lnTo>
                    <a:pt x="13819" y="16317"/>
                  </a:lnTo>
                  <a:close/>
                  <a:moveTo>
                    <a:pt x="12988" y="16317"/>
                  </a:moveTo>
                  <a:lnTo>
                    <a:pt x="12988" y="17602"/>
                  </a:lnTo>
                  <a:lnTo>
                    <a:pt x="11733" y="18857"/>
                  </a:lnTo>
                  <a:lnTo>
                    <a:pt x="11733" y="17143"/>
                  </a:lnTo>
                  <a:cubicBezTo>
                    <a:pt x="11733" y="17033"/>
                    <a:pt x="11688" y="16926"/>
                    <a:pt x="11609" y="16848"/>
                  </a:cubicBezTo>
                  <a:lnTo>
                    <a:pt x="11075" y="16317"/>
                  </a:lnTo>
                  <a:close/>
                  <a:moveTo>
                    <a:pt x="9891" y="16317"/>
                  </a:moveTo>
                  <a:lnTo>
                    <a:pt x="10900" y="17316"/>
                  </a:lnTo>
                  <a:lnTo>
                    <a:pt x="10900" y="19689"/>
                  </a:lnTo>
                  <a:lnTo>
                    <a:pt x="10281" y="20309"/>
                  </a:lnTo>
                  <a:lnTo>
                    <a:pt x="7757" y="17784"/>
                  </a:lnTo>
                  <a:lnTo>
                    <a:pt x="9222" y="16317"/>
                  </a:lnTo>
                  <a:close/>
                  <a:moveTo>
                    <a:pt x="4125" y="0"/>
                  </a:moveTo>
                  <a:cubicBezTo>
                    <a:pt x="3761" y="0"/>
                    <a:pt x="3396" y="84"/>
                    <a:pt x="3061" y="251"/>
                  </a:cubicBezTo>
                  <a:cubicBezTo>
                    <a:pt x="2756" y="84"/>
                    <a:pt x="2419" y="0"/>
                    <a:pt x="2082" y="0"/>
                  </a:cubicBezTo>
                  <a:cubicBezTo>
                    <a:pt x="1722" y="0"/>
                    <a:pt x="1362" y="96"/>
                    <a:pt x="1042" y="285"/>
                  </a:cubicBezTo>
                  <a:cubicBezTo>
                    <a:pt x="422" y="654"/>
                    <a:pt x="42" y="1320"/>
                    <a:pt x="41" y="2041"/>
                  </a:cubicBezTo>
                  <a:lnTo>
                    <a:pt x="41" y="7840"/>
                  </a:lnTo>
                  <a:cubicBezTo>
                    <a:pt x="46" y="8066"/>
                    <a:pt x="231" y="8247"/>
                    <a:pt x="458" y="8247"/>
                  </a:cubicBezTo>
                  <a:cubicBezTo>
                    <a:pt x="684" y="8247"/>
                    <a:pt x="869" y="8066"/>
                    <a:pt x="874" y="7840"/>
                  </a:cubicBezTo>
                  <a:lnTo>
                    <a:pt x="874" y="5329"/>
                  </a:lnTo>
                  <a:lnTo>
                    <a:pt x="2706" y="5329"/>
                  </a:lnTo>
                  <a:lnTo>
                    <a:pt x="2706" y="8964"/>
                  </a:lnTo>
                  <a:cubicBezTo>
                    <a:pt x="2628" y="11233"/>
                    <a:pt x="2057" y="13459"/>
                    <a:pt x="1029" y="15486"/>
                  </a:cubicBezTo>
                  <a:lnTo>
                    <a:pt x="874" y="15486"/>
                  </a:lnTo>
                  <a:lnTo>
                    <a:pt x="874" y="11170"/>
                  </a:lnTo>
                  <a:cubicBezTo>
                    <a:pt x="878" y="10937"/>
                    <a:pt x="691" y="10745"/>
                    <a:pt x="458" y="10745"/>
                  </a:cubicBezTo>
                  <a:cubicBezTo>
                    <a:pt x="223" y="10745"/>
                    <a:pt x="36" y="10937"/>
                    <a:pt x="41" y="11170"/>
                  </a:cubicBezTo>
                  <a:lnTo>
                    <a:pt x="41" y="15901"/>
                  </a:lnTo>
                  <a:cubicBezTo>
                    <a:pt x="41" y="16132"/>
                    <a:pt x="228" y="16317"/>
                    <a:pt x="458" y="16317"/>
                  </a:cubicBezTo>
                  <a:lnTo>
                    <a:pt x="2942" y="16317"/>
                  </a:lnTo>
                  <a:lnTo>
                    <a:pt x="2411" y="16848"/>
                  </a:lnTo>
                  <a:lnTo>
                    <a:pt x="163" y="19098"/>
                  </a:lnTo>
                  <a:cubicBezTo>
                    <a:pt x="0" y="19260"/>
                    <a:pt x="0" y="19523"/>
                    <a:pt x="163" y="19686"/>
                  </a:cubicBezTo>
                  <a:cubicBezTo>
                    <a:pt x="244" y="19767"/>
                    <a:pt x="351" y="19808"/>
                    <a:pt x="457" y="19808"/>
                  </a:cubicBezTo>
                  <a:cubicBezTo>
                    <a:pt x="564" y="19808"/>
                    <a:pt x="670" y="19767"/>
                    <a:pt x="751" y="19686"/>
                  </a:cubicBezTo>
                  <a:lnTo>
                    <a:pt x="2704" y="17732"/>
                  </a:lnTo>
                  <a:lnTo>
                    <a:pt x="3720" y="18748"/>
                  </a:lnTo>
                  <a:cubicBezTo>
                    <a:pt x="3798" y="18826"/>
                    <a:pt x="3904" y="18870"/>
                    <a:pt x="4014" y="18870"/>
                  </a:cubicBezTo>
                  <a:lnTo>
                    <a:pt x="5493" y="18870"/>
                  </a:lnTo>
                  <a:lnTo>
                    <a:pt x="3759" y="20603"/>
                  </a:lnTo>
                  <a:cubicBezTo>
                    <a:pt x="3596" y="20765"/>
                    <a:pt x="3596" y="21029"/>
                    <a:pt x="3759" y="21191"/>
                  </a:cubicBezTo>
                  <a:cubicBezTo>
                    <a:pt x="3841" y="21274"/>
                    <a:pt x="3948" y="21315"/>
                    <a:pt x="4055" y="21315"/>
                  </a:cubicBezTo>
                  <a:cubicBezTo>
                    <a:pt x="4161" y="21315"/>
                    <a:pt x="4268" y="21274"/>
                    <a:pt x="4349" y="21193"/>
                  </a:cubicBezTo>
                  <a:lnTo>
                    <a:pt x="7168" y="18374"/>
                  </a:lnTo>
                  <a:lnTo>
                    <a:pt x="9987" y="21193"/>
                  </a:lnTo>
                  <a:cubicBezTo>
                    <a:pt x="10069" y="21274"/>
                    <a:pt x="10175" y="21315"/>
                    <a:pt x="10281" y="21315"/>
                  </a:cubicBezTo>
                  <a:cubicBezTo>
                    <a:pt x="10388" y="21315"/>
                    <a:pt x="10494" y="21274"/>
                    <a:pt x="10576" y="21193"/>
                  </a:cubicBezTo>
                  <a:lnTo>
                    <a:pt x="13403" y="18365"/>
                  </a:lnTo>
                  <a:lnTo>
                    <a:pt x="16230" y="21191"/>
                  </a:lnTo>
                  <a:cubicBezTo>
                    <a:pt x="16311" y="21273"/>
                    <a:pt x="16418" y="21313"/>
                    <a:pt x="16524" y="21313"/>
                  </a:cubicBezTo>
                  <a:cubicBezTo>
                    <a:pt x="16630" y="21313"/>
                    <a:pt x="16737" y="21273"/>
                    <a:pt x="16818" y="21191"/>
                  </a:cubicBezTo>
                  <a:cubicBezTo>
                    <a:pt x="16981" y="21029"/>
                    <a:pt x="16981" y="20765"/>
                    <a:pt x="16818" y="20603"/>
                  </a:cubicBezTo>
                  <a:lnTo>
                    <a:pt x="15241" y="19024"/>
                  </a:lnTo>
                  <a:lnTo>
                    <a:pt x="17810" y="16455"/>
                  </a:lnTo>
                  <a:lnTo>
                    <a:pt x="19873" y="18519"/>
                  </a:lnTo>
                  <a:lnTo>
                    <a:pt x="17790" y="20603"/>
                  </a:lnTo>
                  <a:cubicBezTo>
                    <a:pt x="17627" y="20765"/>
                    <a:pt x="17627" y="21029"/>
                    <a:pt x="17790" y="21191"/>
                  </a:cubicBezTo>
                  <a:cubicBezTo>
                    <a:pt x="17871" y="21273"/>
                    <a:pt x="17977" y="21313"/>
                    <a:pt x="18084" y="21313"/>
                  </a:cubicBezTo>
                  <a:cubicBezTo>
                    <a:pt x="18190" y="21313"/>
                    <a:pt x="18297" y="21273"/>
                    <a:pt x="18378" y="21191"/>
                  </a:cubicBezTo>
                  <a:lnTo>
                    <a:pt x="20460" y="19108"/>
                  </a:lnTo>
                  <a:lnTo>
                    <a:pt x="20643" y="19290"/>
                  </a:lnTo>
                  <a:cubicBezTo>
                    <a:pt x="20725" y="19372"/>
                    <a:pt x="20831" y="19412"/>
                    <a:pt x="20938" y="19412"/>
                  </a:cubicBezTo>
                  <a:cubicBezTo>
                    <a:pt x="21044" y="19412"/>
                    <a:pt x="21150" y="19372"/>
                    <a:pt x="21232" y="19290"/>
                  </a:cubicBezTo>
                  <a:cubicBezTo>
                    <a:pt x="21394" y="19128"/>
                    <a:pt x="21394" y="18864"/>
                    <a:pt x="21232" y="18702"/>
                  </a:cubicBezTo>
                  <a:lnTo>
                    <a:pt x="18849" y="16317"/>
                  </a:lnTo>
                  <a:lnTo>
                    <a:pt x="20938" y="16317"/>
                  </a:lnTo>
                  <a:cubicBezTo>
                    <a:pt x="20947" y="16317"/>
                    <a:pt x="20956" y="16317"/>
                    <a:pt x="20963" y="16316"/>
                  </a:cubicBezTo>
                  <a:cubicBezTo>
                    <a:pt x="21265" y="16297"/>
                    <a:pt x="21446" y="15973"/>
                    <a:pt x="21305" y="15707"/>
                  </a:cubicBezTo>
                  <a:cubicBezTo>
                    <a:pt x="20125" y="13469"/>
                    <a:pt x="19508" y="10979"/>
                    <a:pt x="19506" y="8449"/>
                  </a:cubicBezTo>
                  <a:lnTo>
                    <a:pt x="19506" y="8280"/>
                  </a:lnTo>
                  <a:cubicBezTo>
                    <a:pt x="19506" y="8050"/>
                    <a:pt x="19319" y="7864"/>
                    <a:pt x="19091" y="7864"/>
                  </a:cubicBezTo>
                  <a:lnTo>
                    <a:pt x="15110" y="7864"/>
                  </a:lnTo>
                  <a:lnTo>
                    <a:pt x="15110" y="3722"/>
                  </a:lnTo>
                  <a:cubicBezTo>
                    <a:pt x="15110" y="3625"/>
                    <a:pt x="15189" y="3546"/>
                    <a:pt x="15287" y="3546"/>
                  </a:cubicBezTo>
                  <a:lnTo>
                    <a:pt x="18223" y="3546"/>
                  </a:lnTo>
                  <a:cubicBezTo>
                    <a:pt x="18228" y="3546"/>
                    <a:pt x="18233" y="3546"/>
                    <a:pt x="18239" y="3546"/>
                  </a:cubicBezTo>
                  <a:cubicBezTo>
                    <a:pt x="19150" y="3546"/>
                    <a:pt x="19891" y="2808"/>
                    <a:pt x="19891" y="1895"/>
                  </a:cubicBezTo>
                  <a:cubicBezTo>
                    <a:pt x="19891" y="983"/>
                    <a:pt x="19151" y="246"/>
                    <a:pt x="18241" y="246"/>
                  </a:cubicBezTo>
                  <a:cubicBezTo>
                    <a:pt x="18235" y="246"/>
                    <a:pt x="18229" y="246"/>
                    <a:pt x="18223" y="246"/>
                  </a:cubicBezTo>
                  <a:lnTo>
                    <a:pt x="16754" y="246"/>
                  </a:lnTo>
                  <a:cubicBezTo>
                    <a:pt x="16420" y="82"/>
                    <a:pt x="16059" y="0"/>
                    <a:pt x="15697" y="0"/>
                  </a:cubicBezTo>
                  <a:cubicBezTo>
                    <a:pt x="15333" y="0"/>
                    <a:pt x="14968" y="84"/>
                    <a:pt x="14634" y="251"/>
                  </a:cubicBezTo>
                  <a:cubicBezTo>
                    <a:pt x="14328" y="84"/>
                    <a:pt x="13991" y="0"/>
                    <a:pt x="13654" y="0"/>
                  </a:cubicBezTo>
                  <a:cubicBezTo>
                    <a:pt x="13294" y="0"/>
                    <a:pt x="12934" y="96"/>
                    <a:pt x="12613" y="285"/>
                  </a:cubicBezTo>
                  <a:cubicBezTo>
                    <a:pt x="11995" y="654"/>
                    <a:pt x="11613" y="1320"/>
                    <a:pt x="11613" y="2041"/>
                  </a:cubicBezTo>
                  <a:lnTo>
                    <a:pt x="11613" y="7840"/>
                  </a:lnTo>
                  <a:cubicBezTo>
                    <a:pt x="11618" y="8066"/>
                    <a:pt x="11803" y="8247"/>
                    <a:pt x="12029" y="8247"/>
                  </a:cubicBezTo>
                  <a:cubicBezTo>
                    <a:pt x="12257" y="8247"/>
                    <a:pt x="12441" y="8066"/>
                    <a:pt x="12447" y="7840"/>
                  </a:cubicBezTo>
                  <a:lnTo>
                    <a:pt x="12447" y="5329"/>
                  </a:lnTo>
                  <a:lnTo>
                    <a:pt x="14277" y="5329"/>
                  </a:lnTo>
                  <a:lnTo>
                    <a:pt x="14277" y="8964"/>
                  </a:lnTo>
                  <a:cubicBezTo>
                    <a:pt x="14201" y="11233"/>
                    <a:pt x="13628" y="13459"/>
                    <a:pt x="12602" y="15486"/>
                  </a:cubicBezTo>
                  <a:lnTo>
                    <a:pt x="12447" y="15486"/>
                  </a:lnTo>
                  <a:lnTo>
                    <a:pt x="12447" y="11240"/>
                  </a:lnTo>
                  <a:cubicBezTo>
                    <a:pt x="12451" y="11007"/>
                    <a:pt x="12262" y="10816"/>
                    <a:pt x="12029" y="10816"/>
                  </a:cubicBezTo>
                  <a:cubicBezTo>
                    <a:pt x="11796" y="10816"/>
                    <a:pt x="11609" y="11007"/>
                    <a:pt x="11613" y="11240"/>
                  </a:cubicBezTo>
                  <a:lnTo>
                    <a:pt x="11613" y="15486"/>
                  </a:lnTo>
                  <a:lnTo>
                    <a:pt x="9619" y="15486"/>
                  </a:lnTo>
                  <a:cubicBezTo>
                    <a:pt x="8514" y="13304"/>
                    <a:pt x="7938" y="10894"/>
                    <a:pt x="7935" y="8449"/>
                  </a:cubicBezTo>
                  <a:lnTo>
                    <a:pt x="7935" y="8282"/>
                  </a:lnTo>
                  <a:cubicBezTo>
                    <a:pt x="7935" y="8052"/>
                    <a:pt x="7748" y="7864"/>
                    <a:pt x="7519" y="7864"/>
                  </a:cubicBezTo>
                  <a:lnTo>
                    <a:pt x="3537" y="7864"/>
                  </a:lnTo>
                  <a:lnTo>
                    <a:pt x="3537" y="3722"/>
                  </a:lnTo>
                  <a:cubicBezTo>
                    <a:pt x="3537" y="3625"/>
                    <a:pt x="3617" y="3546"/>
                    <a:pt x="3714" y="3546"/>
                  </a:cubicBezTo>
                  <a:lnTo>
                    <a:pt x="6650" y="3546"/>
                  </a:lnTo>
                  <a:cubicBezTo>
                    <a:pt x="6655" y="3546"/>
                    <a:pt x="6661" y="3546"/>
                    <a:pt x="6666" y="3546"/>
                  </a:cubicBezTo>
                  <a:cubicBezTo>
                    <a:pt x="7577" y="3546"/>
                    <a:pt x="8318" y="2808"/>
                    <a:pt x="8318" y="1895"/>
                  </a:cubicBezTo>
                  <a:cubicBezTo>
                    <a:pt x="8318" y="983"/>
                    <a:pt x="7578" y="246"/>
                    <a:pt x="6669" y="246"/>
                  </a:cubicBezTo>
                  <a:cubicBezTo>
                    <a:pt x="6662" y="246"/>
                    <a:pt x="6656" y="246"/>
                    <a:pt x="6650" y="246"/>
                  </a:cubicBezTo>
                  <a:lnTo>
                    <a:pt x="5181" y="246"/>
                  </a:lnTo>
                  <a:cubicBezTo>
                    <a:pt x="4848" y="82"/>
                    <a:pt x="4486" y="0"/>
                    <a:pt x="4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39"/>
            <p:cNvSpPr/>
            <p:nvPr/>
          </p:nvSpPr>
          <p:spPr>
            <a:xfrm>
              <a:off x="257400" y="2077050"/>
              <a:ext cx="22650" cy="20850"/>
            </a:xfrm>
            <a:custGeom>
              <a:rect b="b" l="l" r="r" t="t"/>
              <a:pathLst>
                <a:path extrusionOk="0" h="834" w="906">
                  <a:moveTo>
                    <a:pt x="458" y="1"/>
                  </a:moveTo>
                  <a:cubicBezTo>
                    <a:pt x="322" y="1"/>
                    <a:pt x="191" y="67"/>
                    <a:pt x="111" y="186"/>
                  </a:cubicBezTo>
                  <a:cubicBezTo>
                    <a:pt x="0" y="352"/>
                    <a:pt x="22" y="572"/>
                    <a:pt x="163" y="713"/>
                  </a:cubicBezTo>
                  <a:cubicBezTo>
                    <a:pt x="241" y="791"/>
                    <a:pt x="347" y="834"/>
                    <a:pt x="458" y="834"/>
                  </a:cubicBezTo>
                  <a:cubicBezTo>
                    <a:pt x="657" y="834"/>
                    <a:pt x="828" y="694"/>
                    <a:pt x="867" y="499"/>
                  </a:cubicBezTo>
                  <a:cubicBezTo>
                    <a:pt x="905" y="304"/>
                    <a:pt x="800" y="109"/>
                    <a:pt x="618" y="32"/>
                  </a:cubicBezTo>
                  <a:cubicBezTo>
                    <a:pt x="566" y="11"/>
                    <a:pt x="512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39"/>
            <p:cNvSpPr/>
            <p:nvPr/>
          </p:nvSpPr>
          <p:spPr>
            <a:xfrm>
              <a:off x="546725" y="2077075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6" y="1"/>
                  </a:moveTo>
                  <a:cubicBezTo>
                    <a:pt x="321" y="1"/>
                    <a:pt x="189" y="67"/>
                    <a:pt x="111" y="185"/>
                  </a:cubicBezTo>
                  <a:cubicBezTo>
                    <a:pt x="0" y="351"/>
                    <a:pt x="22" y="571"/>
                    <a:pt x="163" y="712"/>
                  </a:cubicBezTo>
                  <a:cubicBezTo>
                    <a:pt x="240" y="790"/>
                    <a:pt x="347" y="833"/>
                    <a:pt x="456" y="833"/>
                  </a:cubicBezTo>
                  <a:cubicBezTo>
                    <a:pt x="655" y="833"/>
                    <a:pt x="826" y="693"/>
                    <a:pt x="865" y="498"/>
                  </a:cubicBezTo>
                  <a:cubicBezTo>
                    <a:pt x="904" y="303"/>
                    <a:pt x="800" y="108"/>
                    <a:pt x="616" y="33"/>
                  </a:cubicBezTo>
                  <a:cubicBezTo>
                    <a:pt x="564" y="11"/>
                    <a:pt x="510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86" name="Google Shape;1986;p39"/>
          <p:cNvGrpSpPr/>
          <p:nvPr/>
        </p:nvGrpSpPr>
        <p:grpSpPr>
          <a:xfrm>
            <a:off x="7093675" y="2112675"/>
            <a:ext cx="539100" cy="531800"/>
            <a:chOff x="6043825" y="1841400"/>
            <a:chExt cx="539100" cy="531800"/>
          </a:xfrm>
        </p:grpSpPr>
        <p:sp>
          <p:nvSpPr>
            <p:cNvPr id="1987" name="Google Shape;1987;p39"/>
            <p:cNvSpPr/>
            <p:nvPr/>
          </p:nvSpPr>
          <p:spPr>
            <a:xfrm>
              <a:off x="6425950" y="2069425"/>
              <a:ext cx="23550" cy="20725"/>
            </a:xfrm>
            <a:custGeom>
              <a:rect b="b" l="l" r="r" t="t"/>
              <a:pathLst>
                <a:path extrusionOk="0" h="829" w="942">
                  <a:moveTo>
                    <a:pt x="468" y="1"/>
                  </a:moveTo>
                  <a:cubicBezTo>
                    <a:pt x="400" y="1"/>
                    <a:pt x="330" y="17"/>
                    <a:pt x="267" y="52"/>
                  </a:cubicBezTo>
                  <a:lnTo>
                    <a:pt x="262" y="55"/>
                  </a:lnTo>
                  <a:cubicBezTo>
                    <a:pt x="68" y="170"/>
                    <a:pt x="0" y="421"/>
                    <a:pt x="113" y="618"/>
                  </a:cubicBezTo>
                  <a:cubicBezTo>
                    <a:pt x="188" y="753"/>
                    <a:pt x="329" y="828"/>
                    <a:pt x="474" y="828"/>
                  </a:cubicBezTo>
                  <a:cubicBezTo>
                    <a:pt x="541" y="828"/>
                    <a:pt x="609" y="812"/>
                    <a:pt x="673" y="778"/>
                  </a:cubicBezTo>
                  <a:lnTo>
                    <a:pt x="681" y="773"/>
                  </a:lnTo>
                  <a:cubicBezTo>
                    <a:pt x="875" y="657"/>
                    <a:pt x="942" y="406"/>
                    <a:pt x="828" y="209"/>
                  </a:cubicBezTo>
                  <a:cubicBezTo>
                    <a:pt x="752" y="75"/>
                    <a:pt x="61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39"/>
            <p:cNvSpPr/>
            <p:nvPr/>
          </p:nvSpPr>
          <p:spPr>
            <a:xfrm>
              <a:off x="6043825" y="1841400"/>
              <a:ext cx="539100" cy="531800"/>
            </a:xfrm>
            <a:custGeom>
              <a:rect b="b" l="l" r="r" t="t"/>
              <a:pathLst>
                <a:path extrusionOk="0" h="21272" w="21564">
                  <a:moveTo>
                    <a:pt x="7371" y="10323"/>
                  </a:moveTo>
                  <a:lnTo>
                    <a:pt x="7703" y="10617"/>
                  </a:lnTo>
                  <a:cubicBezTo>
                    <a:pt x="7736" y="10646"/>
                    <a:pt x="7772" y="10673"/>
                    <a:pt x="7810" y="10697"/>
                  </a:cubicBezTo>
                  <a:cubicBezTo>
                    <a:pt x="7598" y="11364"/>
                    <a:pt x="7487" y="12059"/>
                    <a:pt x="7477" y="12758"/>
                  </a:cubicBezTo>
                  <a:cubicBezTo>
                    <a:pt x="7466" y="14055"/>
                    <a:pt x="7844" y="15905"/>
                    <a:pt x="9716" y="17361"/>
                  </a:cubicBezTo>
                  <a:cubicBezTo>
                    <a:pt x="11425" y="18690"/>
                    <a:pt x="11686" y="19553"/>
                    <a:pt x="11691" y="19950"/>
                  </a:cubicBezTo>
                  <a:cubicBezTo>
                    <a:pt x="11694" y="20188"/>
                    <a:pt x="11609" y="20350"/>
                    <a:pt x="11541" y="20440"/>
                  </a:cubicBezTo>
                  <a:lnTo>
                    <a:pt x="1386" y="20440"/>
                  </a:lnTo>
                  <a:lnTo>
                    <a:pt x="3835" y="17269"/>
                  </a:lnTo>
                  <a:cubicBezTo>
                    <a:pt x="5440" y="15197"/>
                    <a:pt x="6640" y="12841"/>
                    <a:pt x="7371" y="10323"/>
                  </a:cubicBezTo>
                  <a:close/>
                  <a:moveTo>
                    <a:pt x="8528" y="11201"/>
                  </a:moveTo>
                  <a:cubicBezTo>
                    <a:pt x="8689" y="11657"/>
                    <a:pt x="8889" y="12099"/>
                    <a:pt x="9124" y="12523"/>
                  </a:cubicBezTo>
                  <a:cubicBezTo>
                    <a:pt x="9742" y="13653"/>
                    <a:pt x="10951" y="15312"/>
                    <a:pt x="13189" y="16797"/>
                  </a:cubicBezTo>
                  <a:cubicBezTo>
                    <a:pt x="15244" y="18162"/>
                    <a:pt x="15747" y="19166"/>
                    <a:pt x="15808" y="19769"/>
                  </a:cubicBezTo>
                  <a:cubicBezTo>
                    <a:pt x="15840" y="20088"/>
                    <a:pt x="15745" y="20314"/>
                    <a:pt x="15668" y="20440"/>
                  </a:cubicBezTo>
                  <a:lnTo>
                    <a:pt x="12453" y="20440"/>
                  </a:lnTo>
                  <a:cubicBezTo>
                    <a:pt x="12497" y="20291"/>
                    <a:pt x="12520" y="20136"/>
                    <a:pt x="12521" y="19980"/>
                  </a:cubicBezTo>
                  <a:cubicBezTo>
                    <a:pt x="12531" y="19001"/>
                    <a:pt x="11760" y="17898"/>
                    <a:pt x="10226" y="16705"/>
                  </a:cubicBezTo>
                  <a:cubicBezTo>
                    <a:pt x="8945" y="15709"/>
                    <a:pt x="8300" y="14394"/>
                    <a:pt x="8308" y="12794"/>
                  </a:cubicBezTo>
                  <a:cubicBezTo>
                    <a:pt x="8312" y="12256"/>
                    <a:pt x="8387" y="11720"/>
                    <a:pt x="8528" y="11201"/>
                  </a:cubicBezTo>
                  <a:close/>
                  <a:moveTo>
                    <a:pt x="11639" y="9932"/>
                  </a:moveTo>
                  <a:cubicBezTo>
                    <a:pt x="11671" y="9932"/>
                    <a:pt x="11704" y="9946"/>
                    <a:pt x="11727" y="9973"/>
                  </a:cubicBezTo>
                  <a:lnTo>
                    <a:pt x="12051" y="10358"/>
                  </a:lnTo>
                  <a:cubicBezTo>
                    <a:pt x="12237" y="10580"/>
                    <a:pt x="12505" y="10695"/>
                    <a:pt x="12774" y="10695"/>
                  </a:cubicBezTo>
                  <a:cubicBezTo>
                    <a:pt x="12992" y="10695"/>
                    <a:pt x="13212" y="10620"/>
                    <a:pt x="13390" y="10466"/>
                  </a:cubicBezTo>
                  <a:lnTo>
                    <a:pt x="13534" y="10343"/>
                  </a:lnTo>
                  <a:cubicBezTo>
                    <a:pt x="13960" y="12087"/>
                    <a:pt x="14763" y="13718"/>
                    <a:pt x="15887" y="15119"/>
                  </a:cubicBezTo>
                  <a:lnTo>
                    <a:pt x="20157" y="20440"/>
                  </a:lnTo>
                  <a:lnTo>
                    <a:pt x="16571" y="20440"/>
                  </a:lnTo>
                  <a:cubicBezTo>
                    <a:pt x="16637" y="20208"/>
                    <a:pt x="16660" y="19966"/>
                    <a:pt x="16638" y="19726"/>
                  </a:cubicBezTo>
                  <a:cubicBezTo>
                    <a:pt x="16545" y="18577"/>
                    <a:pt x="15539" y="17360"/>
                    <a:pt x="13649" y="16105"/>
                  </a:cubicBezTo>
                  <a:cubicBezTo>
                    <a:pt x="11571" y="14727"/>
                    <a:pt x="10449" y="13200"/>
                    <a:pt x="9873" y="12162"/>
                  </a:cubicBezTo>
                  <a:cubicBezTo>
                    <a:pt x="9430" y="11364"/>
                    <a:pt x="9234" y="10723"/>
                    <a:pt x="9157" y="10417"/>
                  </a:cubicBezTo>
                  <a:lnTo>
                    <a:pt x="9588" y="9985"/>
                  </a:lnTo>
                  <a:cubicBezTo>
                    <a:pt x="9611" y="9963"/>
                    <a:pt x="9640" y="9952"/>
                    <a:pt x="9669" y="9952"/>
                  </a:cubicBezTo>
                  <a:cubicBezTo>
                    <a:pt x="9707" y="9952"/>
                    <a:pt x="9745" y="9970"/>
                    <a:pt x="9767" y="10005"/>
                  </a:cubicBezTo>
                  <a:lnTo>
                    <a:pt x="9859" y="10152"/>
                  </a:lnTo>
                  <a:cubicBezTo>
                    <a:pt x="10034" y="10427"/>
                    <a:pt x="10336" y="10592"/>
                    <a:pt x="10657" y="10592"/>
                  </a:cubicBezTo>
                  <a:cubicBezTo>
                    <a:pt x="10685" y="10592"/>
                    <a:pt x="10713" y="10590"/>
                    <a:pt x="10741" y="10588"/>
                  </a:cubicBezTo>
                  <a:cubicBezTo>
                    <a:pt x="11094" y="10556"/>
                    <a:pt x="11400" y="10330"/>
                    <a:pt x="11534" y="10004"/>
                  </a:cubicBezTo>
                  <a:cubicBezTo>
                    <a:pt x="11552" y="9957"/>
                    <a:pt x="11595" y="9932"/>
                    <a:pt x="11639" y="9932"/>
                  </a:cubicBezTo>
                  <a:close/>
                  <a:moveTo>
                    <a:pt x="11648" y="1"/>
                  </a:moveTo>
                  <a:cubicBezTo>
                    <a:pt x="11013" y="1"/>
                    <a:pt x="10375" y="164"/>
                    <a:pt x="9803" y="497"/>
                  </a:cubicBezTo>
                  <a:cubicBezTo>
                    <a:pt x="9526" y="382"/>
                    <a:pt x="9234" y="325"/>
                    <a:pt x="8943" y="325"/>
                  </a:cubicBezTo>
                  <a:cubicBezTo>
                    <a:pt x="8505" y="325"/>
                    <a:pt x="8070" y="454"/>
                    <a:pt x="7696" y="706"/>
                  </a:cubicBezTo>
                  <a:cubicBezTo>
                    <a:pt x="7074" y="1126"/>
                    <a:pt x="6705" y="1831"/>
                    <a:pt x="6713" y="2581"/>
                  </a:cubicBezTo>
                  <a:cubicBezTo>
                    <a:pt x="5450" y="2826"/>
                    <a:pt x="4386" y="3675"/>
                    <a:pt x="3867" y="4853"/>
                  </a:cubicBezTo>
                  <a:cubicBezTo>
                    <a:pt x="3349" y="6032"/>
                    <a:pt x="3441" y="7390"/>
                    <a:pt x="4116" y="8487"/>
                  </a:cubicBezTo>
                  <a:cubicBezTo>
                    <a:pt x="4231" y="8686"/>
                    <a:pt x="4368" y="8870"/>
                    <a:pt x="4523" y="9037"/>
                  </a:cubicBezTo>
                  <a:cubicBezTo>
                    <a:pt x="4581" y="9101"/>
                    <a:pt x="4632" y="9158"/>
                    <a:pt x="4684" y="9209"/>
                  </a:cubicBezTo>
                  <a:cubicBezTo>
                    <a:pt x="4709" y="9232"/>
                    <a:pt x="4735" y="9254"/>
                    <a:pt x="4763" y="9271"/>
                  </a:cubicBezTo>
                  <a:cubicBezTo>
                    <a:pt x="5273" y="9717"/>
                    <a:pt x="5912" y="9988"/>
                    <a:pt x="6585" y="10044"/>
                  </a:cubicBezTo>
                  <a:cubicBezTo>
                    <a:pt x="5886" y="12479"/>
                    <a:pt x="4729" y="14760"/>
                    <a:pt x="3177" y="16763"/>
                  </a:cubicBezTo>
                  <a:lnTo>
                    <a:pt x="212" y="20602"/>
                  </a:lnTo>
                  <a:cubicBezTo>
                    <a:pt x="0" y="20874"/>
                    <a:pt x="194" y="21271"/>
                    <a:pt x="540" y="21271"/>
                  </a:cubicBezTo>
                  <a:lnTo>
                    <a:pt x="21023" y="21271"/>
                  </a:lnTo>
                  <a:cubicBezTo>
                    <a:pt x="21371" y="21271"/>
                    <a:pt x="21564" y="20867"/>
                    <a:pt x="21347" y="20596"/>
                  </a:cubicBezTo>
                  <a:lnTo>
                    <a:pt x="21345" y="20596"/>
                  </a:lnTo>
                  <a:lnTo>
                    <a:pt x="16533" y="14599"/>
                  </a:lnTo>
                  <a:cubicBezTo>
                    <a:pt x="15346" y="13116"/>
                    <a:pt x="14544" y="11364"/>
                    <a:pt x="14202" y="9496"/>
                  </a:cubicBezTo>
                  <a:cubicBezTo>
                    <a:pt x="14162" y="9285"/>
                    <a:pt x="13980" y="9155"/>
                    <a:pt x="13790" y="9155"/>
                  </a:cubicBezTo>
                  <a:cubicBezTo>
                    <a:pt x="13697" y="9155"/>
                    <a:pt x="13602" y="9186"/>
                    <a:pt x="13521" y="9255"/>
                  </a:cubicBezTo>
                  <a:lnTo>
                    <a:pt x="12848" y="9835"/>
                  </a:lnTo>
                  <a:cubicBezTo>
                    <a:pt x="12826" y="9854"/>
                    <a:pt x="12800" y="9863"/>
                    <a:pt x="12774" y="9863"/>
                  </a:cubicBezTo>
                  <a:cubicBezTo>
                    <a:pt x="12741" y="9863"/>
                    <a:pt x="12709" y="9849"/>
                    <a:pt x="12687" y="9822"/>
                  </a:cubicBezTo>
                  <a:lnTo>
                    <a:pt x="12363" y="9438"/>
                  </a:lnTo>
                  <a:cubicBezTo>
                    <a:pt x="12170" y="9209"/>
                    <a:pt x="11905" y="9100"/>
                    <a:pt x="11641" y="9100"/>
                  </a:cubicBezTo>
                  <a:cubicBezTo>
                    <a:pt x="11278" y="9100"/>
                    <a:pt x="10920" y="9307"/>
                    <a:pt x="10764" y="9689"/>
                  </a:cubicBezTo>
                  <a:cubicBezTo>
                    <a:pt x="10744" y="9736"/>
                    <a:pt x="10701" y="9760"/>
                    <a:pt x="10657" y="9760"/>
                  </a:cubicBezTo>
                  <a:cubicBezTo>
                    <a:pt x="10620" y="9760"/>
                    <a:pt x="10583" y="9743"/>
                    <a:pt x="10561" y="9707"/>
                  </a:cubicBezTo>
                  <a:lnTo>
                    <a:pt x="10468" y="9560"/>
                  </a:lnTo>
                  <a:cubicBezTo>
                    <a:pt x="10285" y="9272"/>
                    <a:pt x="9978" y="9120"/>
                    <a:pt x="9668" y="9120"/>
                  </a:cubicBezTo>
                  <a:cubicBezTo>
                    <a:pt x="9429" y="9120"/>
                    <a:pt x="9188" y="9211"/>
                    <a:pt x="9001" y="9398"/>
                  </a:cubicBezTo>
                  <a:lnTo>
                    <a:pt x="8408" y="9989"/>
                  </a:lnTo>
                  <a:cubicBezTo>
                    <a:pt x="8387" y="10012"/>
                    <a:pt x="8358" y="10023"/>
                    <a:pt x="8329" y="10023"/>
                  </a:cubicBezTo>
                  <a:cubicBezTo>
                    <a:pt x="8301" y="10023"/>
                    <a:pt x="8274" y="10013"/>
                    <a:pt x="8252" y="9994"/>
                  </a:cubicBezTo>
                  <a:lnTo>
                    <a:pt x="7421" y="9260"/>
                  </a:lnTo>
                  <a:cubicBezTo>
                    <a:pt x="7343" y="9191"/>
                    <a:pt x="7245" y="9155"/>
                    <a:pt x="7146" y="9155"/>
                  </a:cubicBezTo>
                  <a:cubicBezTo>
                    <a:pt x="7105" y="9155"/>
                    <a:pt x="7064" y="9161"/>
                    <a:pt x="7024" y="9173"/>
                  </a:cubicBezTo>
                  <a:cubicBezTo>
                    <a:pt x="6990" y="9210"/>
                    <a:pt x="6944" y="9230"/>
                    <a:pt x="6895" y="9230"/>
                  </a:cubicBezTo>
                  <a:cubicBezTo>
                    <a:pt x="6880" y="9230"/>
                    <a:pt x="6865" y="9228"/>
                    <a:pt x="6850" y="9224"/>
                  </a:cubicBezTo>
                  <a:cubicBezTo>
                    <a:pt x="6848" y="9224"/>
                    <a:pt x="6846" y="9224"/>
                    <a:pt x="6844" y="9224"/>
                  </a:cubicBezTo>
                  <a:cubicBezTo>
                    <a:pt x="6262" y="9224"/>
                    <a:pt x="5700" y="9004"/>
                    <a:pt x="5271" y="8609"/>
                  </a:cubicBezTo>
                  <a:cubicBezTo>
                    <a:pt x="5257" y="8596"/>
                    <a:pt x="5242" y="8585"/>
                    <a:pt x="5227" y="8573"/>
                  </a:cubicBezTo>
                  <a:cubicBezTo>
                    <a:pt x="5199" y="8546"/>
                    <a:pt x="5172" y="8516"/>
                    <a:pt x="5143" y="8483"/>
                  </a:cubicBezTo>
                  <a:lnTo>
                    <a:pt x="5136" y="8475"/>
                  </a:lnTo>
                  <a:cubicBezTo>
                    <a:pt x="5019" y="8349"/>
                    <a:pt x="4917" y="8211"/>
                    <a:pt x="4831" y="8064"/>
                  </a:cubicBezTo>
                  <a:lnTo>
                    <a:pt x="4825" y="8055"/>
                  </a:lnTo>
                  <a:cubicBezTo>
                    <a:pt x="4263" y="7140"/>
                    <a:pt x="4214" y="5997"/>
                    <a:pt x="4699" y="5038"/>
                  </a:cubicBezTo>
                  <a:cubicBezTo>
                    <a:pt x="5183" y="4079"/>
                    <a:pt x="6132" y="3440"/>
                    <a:pt x="7202" y="3351"/>
                  </a:cubicBezTo>
                  <a:cubicBezTo>
                    <a:pt x="7453" y="3329"/>
                    <a:pt x="7627" y="3095"/>
                    <a:pt x="7575" y="2849"/>
                  </a:cubicBezTo>
                  <a:cubicBezTo>
                    <a:pt x="7459" y="2312"/>
                    <a:pt x="7669" y="1757"/>
                    <a:pt x="8110" y="1429"/>
                  </a:cubicBezTo>
                  <a:cubicBezTo>
                    <a:pt x="8356" y="1247"/>
                    <a:pt x="8649" y="1155"/>
                    <a:pt x="8943" y="1155"/>
                  </a:cubicBezTo>
                  <a:cubicBezTo>
                    <a:pt x="9177" y="1155"/>
                    <a:pt x="9412" y="1213"/>
                    <a:pt x="9626" y="1332"/>
                  </a:cubicBezTo>
                  <a:cubicBezTo>
                    <a:pt x="9689" y="1368"/>
                    <a:pt x="9759" y="1386"/>
                    <a:pt x="9829" y="1386"/>
                  </a:cubicBezTo>
                  <a:cubicBezTo>
                    <a:pt x="9909" y="1386"/>
                    <a:pt x="9990" y="1362"/>
                    <a:pt x="10060" y="1315"/>
                  </a:cubicBezTo>
                  <a:cubicBezTo>
                    <a:pt x="10542" y="990"/>
                    <a:pt x="11096" y="831"/>
                    <a:pt x="11647" y="831"/>
                  </a:cubicBezTo>
                  <a:cubicBezTo>
                    <a:pt x="12384" y="831"/>
                    <a:pt x="13116" y="1115"/>
                    <a:pt x="13668" y="1666"/>
                  </a:cubicBezTo>
                  <a:cubicBezTo>
                    <a:pt x="14003" y="2001"/>
                    <a:pt x="14249" y="2416"/>
                    <a:pt x="14385" y="2870"/>
                  </a:cubicBezTo>
                  <a:cubicBezTo>
                    <a:pt x="14438" y="3052"/>
                    <a:pt x="14605" y="3168"/>
                    <a:pt x="14784" y="3168"/>
                  </a:cubicBezTo>
                  <a:cubicBezTo>
                    <a:pt x="14831" y="3168"/>
                    <a:pt x="14878" y="3160"/>
                    <a:pt x="14924" y="3144"/>
                  </a:cubicBezTo>
                  <a:cubicBezTo>
                    <a:pt x="15013" y="3112"/>
                    <a:pt x="15104" y="3097"/>
                    <a:pt x="15193" y="3097"/>
                  </a:cubicBezTo>
                  <a:cubicBezTo>
                    <a:pt x="15468" y="3097"/>
                    <a:pt x="15732" y="3240"/>
                    <a:pt x="15877" y="3488"/>
                  </a:cubicBezTo>
                  <a:cubicBezTo>
                    <a:pt x="16070" y="3817"/>
                    <a:pt x="15999" y="4238"/>
                    <a:pt x="15710" y="4486"/>
                  </a:cubicBezTo>
                  <a:cubicBezTo>
                    <a:pt x="15506" y="4665"/>
                    <a:pt x="15523" y="4989"/>
                    <a:pt x="15746" y="5143"/>
                  </a:cubicBezTo>
                  <a:cubicBezTo>
                    <a:pt x="16700" y="5802"/>
                    <a:pt x="17040" y="7051"/>
                    <a:pt x="16552" y="8101"/>
                  </a:cubicBezTo>
                  <a:cubicBezTo>
                    <a:pt x="16454" y="8309"/>
                    <a:pt x="16545" y="8556"/>
                    <a:pt x="16753" y="8652"/>
                  </a:cubicBezTo>
                  <a:cubicBezTo>
                    <a:pt x="16810" y="8679"/>
                    <a:pt x="16870" y="8692"/>
                    <a:pt x="16928" y="8692"/>
                  </a:cubicBezTo>
                  <a:cubicBezTo>
                    <a:pt x="17085" y="8692"/>
                    <a:pt x="17234" y="8603"/>
                    <a:pt x="17304" y="8451"/>
                  </a:cubicBezTo>
                  <a:cubicBezTo>
                    <a:pt x="17870" y="7229"/>
                    <a:pt x="17614" y="5784"/>
                    <a:pt x="16664" y="4830"/>
                  </a:cubicBezTo>
                  <a:cubicBezTo>
                    <a:pt x="16634" y="4800"/>
                    <a:pt x="16604" y="4771"/>
                    <a:pt x="16573" y="4743"/>
                  </a:cubicBezTo>
                  <a:cubicBezTo>
                    <a:pt x="16883" y="4243"/>
                    <a:pt x="16899" y="3613"/>
                    <a:pt x="16612" y="3099"/>
                  </a:cubicBezTo>
                  <a:cubicBezTo>
                    <a:pt x="16326" y="2584"/>
                    <a:pt x="15783" y="2266"/>
                    <a:pt x="15195" y="2266"/>
                  </a:cubicBezTo>
                  <a:cubicBezTo>
                    <a:pt x="15147" y="2266"/>
                    <a:pt x="15100" y="2267"/>
                    <a:pt x="15054" y="2272"/>
                  </a:cubicBezTo>
                  <a:cubicBezTo>
                    <a:pt x="14868" y="1826"/>
                    <a:pt x="14596" y="1420"/>
                    <a:pt x="14255" y="1077"/>
                  </a:cubicBezTo>
                  <a:cubicBezTo>
                    <a:pt x="13544" y="367"/>
                    <a:pt x="12599" y="1"/>
                    <a:pt x="116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39"/>
            <p:cNvSpPr/>
            <p:nvPr/>
          </p:nvSpPr>
          <p:spPr>
            <a:xfrm>
              <a:off x="6301325" y="1900575"/>
              <a:ext cx="21900" cy="20800"/>
            </a:xfrm>
            <a:custGeom>
              <a:rect b="b" l="l" r="r" t="t"/>
              <a:pathLst>
                <a:path extrusionOk="0" h="832" w="876">
                  <a:moveTo>
                    <a:pt x="459" y="1"/>
                  </a:moveTo>
                  <a:cubicBezTo>
                    <a:pt x="380" y="1"/>
                    <a:pt x="299" y="24"/>
                    <a:pt x="229" y="70"/>
                  </a:cubicBezTo>
                  <a:cubicBezTo>
                    <a:pt x="65" y="181"/>
                    <a:pt x="1" y="393"/>
                    <a:pt x="77" y="575"/>
                  </a:cubicBezTo>
                  <a:cubicBezTo>
                    <a:pt x="141" y="732"/>
                    <a:pt x="295" y="831"/>
                    <a:pt x="459" y="831"/>
                  </a:cubicBezTo>
                  <a:cubicBezTo>
                    <a:pt x="486" y="831"/>
                    <a:pt x="513" y="828"/>
                    <a:pt x="540" y="823"/>
                  </a:cubicBezTo>
                  <a:cubicBezTo>
                    <a:pt x="735" y="784"/>
                    <a:pt x="876" y="614"/>
                    <a:pt x="876" y="416"/>
                  </a:cubicBezTo>
                  <a:cubicBezTo>
                    <a:pt x="876" y="306"/>
                    <a:pt x="831" y="200"/>
                    <a:pt x="753" y="122"/>
                  </a:cubicBezTo>
                  <a:cubicBezTo>
                    <a:pt x="673" y="42"/>
                    <a:pt x="5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39"/>
            <p:cNvSpPr/>
            <p:nvPr/>
          </p:nvSpPr>
          <p:spPr>
            <a:xfrm>
              <a:off x="6361375" y="1989800"/>
              <a:ext cx="58400" cy="52425"/>
            </a:xfrm>
            <a:custGeom>
              <a:rect b="b" l="l" r="r" t="t"/>
              <a:pathLst>
                <a:path extrusionOk="0" h="2097" w="2336">
                  <a:moveTo>
                    <a:pt x="1866" y="1"/>
                  </a:moveTo>
                  <a:cubicBezTo>
                    <a:pt x="1818" y="1"/>
                    <a:pt x="1769" y="9"/>
                    <a:pt x="1722" y="27"/>
                  </a:cubicBezTo>
                  <a:lnTo>
                    <a:pt x="1683" y="43"/>
                  </a:lnTo>
                  <a:cubicBezTo>
                    <a:pt x="985" y="302"/>
                    <a:pt x="418" y="824"/>
                    <a:pt x="104" y="1498"/>
                  </a:cubicBezTo>
                  <a:cubicBezTo>
                    <a:pt x="0" y="1706"/>
                    <a:pt x="90" y="1958"/>
                    <a:pt x="300" y="2057"/>
                  </a:cubicBezTo>
                  <a:cubicBezTo>
                    <a:pt x="357" y="2084"/>
                    <a:pt x="417" y="2096"/>
                    <a:pt x="476" y="2096"/>
                  </a:cubicBezTo>
                  <a:cubicBezTo>
                    <a:pt x="634" y="2096"/>
                    <a:pt x="786" y="2006"/>
                    <a:pt x="855" y="1852"/>
                  </a:cubicBezTo>
                  <a:cubicBezTo>
                    <a:pt x="1078" y="1374"/>
                    <a:pt x="1480" y="1004"/>
                    <a:pt x="1973" y="820"/>
                  </a:cubicBezTo>
                  <a:lnTo>
                    <a:pt x="2012" y="805"/>
                  </a:lnTo>
                  <a:cubicBezTo>
                    <a:pt x="2228" y="725"/>
                    <a:pt x="2336" y="486"/>
                    <a:pt x="2255" y="272"/>
                  </a:cubicBezTo>
                  <a:cubicBezTo>
                    <a:pt x="2194" y="104"/>
                    <a:pt x="2035" y="1"/>
                    <a:pt x="1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39"/>
            <p:cNvSpPr/>
            <p:nvPr/>
          </p:nvSpPr>
          <p:spPr>
            <a:xfrm>
              <a:off x="6205850" y="1989800"/>
              <a:ext cx="58350" cy="52350"/>
            </a:xfrm>
            <a:custGeom>
              <a:rect b="b" l="l" r="r" t="t"/>
              <a:pathLst>
                <a:path extrusionOk="0" h="2094" w="2334">
                  <a:moveTo>
                    <a:pt x="470" y="1"/>
                  </a:moveTo>
                  <a:cubicBezTo>
                    <a:pt x="302" y="1"/>
                    <a:pt x="142" y="104"/>
                    <a:pt x="80" y="272"/>
                  </a:cubicBezTo>
                  <a:cubicBezTo>
                    <a:pt x="0" y="486"/>
                    <a:pt x="108" y="725"/>
                    <a:pt x="324" y="805"/>
                  </a:cubicBezTo>
                  <a:lnTo>
                    <a:pt x="363" y="820"/>
                  </a:lnTo>
                  <a:cubicBezTo>
                    <a:pt x="857" y="1004"/>
                    <a:pt x="1258" y="1374"/>
                    <a:pt x="1481" y="1852"/>
                  </a:cubicBezTo>
                  <a:cubicBezTo>
                    <a:pt x="1551" y="2004"/>
                    <a:pt x="1702" y="2094"/>
                    <a:pt x="1859" y="2094"/>
                  </a:cubicBezTo>
                  <a:cubicBezTo>
                    <a:pt x="1918" y="2094"/>
                    <a:pt x="1978" y="2081"/>
                    <a:pt x="2035" y="2055"/>
                  </a:cubicBezTo>
                  <a:cubicBezTo>
                    <a:pt x="2245" y="1957"/>
                    <a:pt x="2333" y="1706"/>
                    <a:pt x="2232" y="1498"/>
                  </a:cubicBezTo>
                  <a:cubicBezTo>
                    <a:pt x="1919" y="824"/>
                    <a:pt x="1352" y="300"/>
                    <a:pt x="654" y="43"/>
                  </a:cubicBezTo>
                  <a:lnTo>
                    <a:pt x="615" y="27"/>
                  </a:lnTo>
                  <a:cubicBezTo>
                    <a:pt x="567" y="9"/>
                    <a:pt x="519" y="1"/>
                    <a:pt x="4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39"/>
            <p:cNvSpPr/>
            <p:nvPr/>
          </p:nvSpPr>
          <p:spPr>
            <a:xfrm>
              <a:off x="6302300" y="1942325"/>
              <a:ext cx="21025" cy="99975"/>
            </a:xfrm>
            <a:custGeom>
              <a:rect b="b" l="l" r="r" t="t"/>
              <a:pathLst>
                <a:path extrusionOk="0" h="3999" w="841">
                  <a:moveTo>
                    <a:pt x="421" y="0"/>
                  </a:moveTo>
                  <a:cubicBezTo>
                    <a:pt x="195" y="0"/>
                    <a:pt x="11" y="182"/>
                    <a:pt x="5" y="408"/>
                  </a:cubicBezTo>
                  <a:lnTo>
                    <a:pt x="5" y="3574"/>
                  </a:lnTo>
                  <a:cubicBezTo>
                    <a:pt x="1" y="3807"/>
                    <a:pt x="188" y="3998"/>
                    <a:pt x="421" y="3998"/>
                  </a:cubicBezTo>
                  <a:cubicBezTo>
                    <a:pt x="654" y="3998"/>
                    <a:pt x="841" y="3807"/>
                    <a:pt x="837" y="3574"/>
                  </a:cubicBezTo>
                  <a:lnTo>
                    <a:pt x="837" y="408"/>
                  </a:lnTo>
                  <a:cubicBezTo>
                    <a:pt x="831" y="182"/>
                    <a:pt x="647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3" name="Google Shape;1993;p39"/>
          <p:cNvGrpSpPr/>
          <p:nvPr/>
        </p:nvGrpSpPr>
        <p:grpSpPr>
          <a:xfrm>
            <a:off x="1514175" y="2111775"/>
            <a:ext cx="532825" cy="532700"/>
            <a:chOff x="250275" y="2665875"/>
            <a:chExt cx="532825" cy="532700"/>
          </a:xfrm>
        </p:grpSpPr>
        <p:sp>
          <p:nvSpPr>
            <p:cNvPr id="1994" name="Google Shape;1994;p39"/>
            <p:cNvSpPr/>
            <p:nvPr/>
          </p:nvSpPr>
          <p:spPr>
            <a:xfrm>
              <a:off x="632875" y="2767850"/>
              <a:ext cx="112875" cy="389150"/>
            </a:xfrm>
            <a:custGeom>
              <a:rect b="b" l="l" r="r" t="t"/>
              <a:pathLst>
                <a:path extrusionOk="0" h="15566" w="4515">
                  <a:moveTo>
                    <a:pt x="2257" y="833"/>
                  </a:moveTo>
                  <a:cubicBezTo>
                    <a:pt x="2487" y="833"/>
                    <a:pt x="2673" y="1018"/>
                    <a:pt x="2674" y="1249"/>
                  </a:cubicBezTo>
                  <a:lnTo>
                    <a:pt x="2674" y="5002"/>
                  </a:lnTo>
                  <a:lnTo>
                    <a:pt x="1841" y="5002"/>
                  </a:lnTo>
                  <a:lnTo>
                    <a:pt x="1841" y="1249"/>
                  </a:lnTo>
                  <a:cubicBezTo>
                    <a:pt x="1841" y="1018"/>
                    <a:pt x="2028" y="833"/>
                    <a:pt x="2257" y="833"/>
                  </a:cubicBezTo>
                  <a:close/>
                  <a:moveTo>
                    <a:pt x="2674" y="5833"/>
                  </a:moveTo>
                  <a:lnTo>
                    <a:pt x="2674" y="12043"/>
                  </a:lnTo>
                  <a:cubicBezTo>
                    <a:pt x="2674" y="12191"/>
                    <a:pt x="2753" y="12328"/>
                    <a:pt x="2881" y="12402"/>
                  </a:cubicBezTo>
                  <a:cubicBezTo>
                    <a:pt x="3371" y="12684"/>
                    <a:pt x="3610" y="13260"/>
                    <a:pt x="3463" y="13807"/>
                  </a:cubicBezTo>
                  <a:cubicBezTo>
                    <a:pt x="3317" y="14352"/>
                    <a:pt x="2822" y="14732"/>
                    <a:pt x="2257" y="14732"/>
                  </a:cubicBezTo>
                  <a:cubicBezTo>
                    <a:pt x="1691" y="14732"/>
                    <a:pt x="1198" y="14354"/>
                    <a:pt x="1051" y="13807"/>
                  </a:cubicBezTo>
                  <a:cubicBezTo>
                    <a:pt x="904" y="13262"/>
                    <a:pt x="1143" y="12684"/>
                    <a:pt x="1634" y="12402"/>
                  </a:cubicBezTo>
                  <a:cubicBezTo>
                    <a:pt x="1762" y="12329"/>
                    <a:pt x="1841" y="12191"/>
                    <a:pt x="1841" y="12043"/>
                  </a:cubicBezTo>
                  <a:lnTo>
                    <a:pt x="1841" y="5833"/>
                  </a:lnTo>
                  <a:close/>
                  <a:moveTo>
                    <a:pt x="2257" y="1"/>
                  </a:moveTo>
                  <a:cubicBezTo>
                    <a:pt x="1568" y="1"/>
                    <a:pt x="1009" y="559"/>
                    <a:pt x="1009" y="1249"/>
                  </a:cubicBezTo>
                  <a:lnTo>
                    <a:pt x="1009" y="11820"/>
                  </a:lnTo>
                  <a:cubicBezTo>
                    <a:pt x="293" y="12358"/>
                    <a:pt x="0" y="13293"/>
                    <a:pt x="283" y="14142"/>
                  </a:cubicBezTo>
                  <a:cubicBezTo>
                    <a:pt x="566" y="14993"/>
                    <a:pt x="1362" y="15565"/>
                    <a:pt x="2257" y="15565"/>
                  </a:cubicBezTo>
                  <a:cubicBezTo>
                    <a:pt x="3153" y="15565"/>
                    <a:pt x="3948" y="14993"/>
                    <a:pt x="4231" y="14142"/>
                  </a:cubicBezTo>
                  <a:cubicBezTo>
                    <a:pt x="4515" y="13293"/>
                    <a:pt x="4223" y="12358"/>
                    <a:pt x="3506" y="11820"/>
                  </a:cubicBezTo>
                  <a:lnTo>
                    <a:pt x="3506" y="1249"/>
                  </a:lnTo>
                  <a:cubicBezTo>
                    <a:pt x="3505" y="559"/>
                    <a:pt x="2946" y="1"/>
                    <a:pt x="2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39"/>
            <p:cNvSpPr/>
            <p:nvPr/>
          </p:nvSpPr>
          <p:spPr>
            <a:xfrm>
              <a:off x="250275" y="2665875"/>
              <a:ext cx="532825" cy="532700"/>
            </a:xfrm>
            <a:custGeom>
              <a:rect b="b" l="l" r="r" t="t"/>
              <a:pathLst>
                <a:path extrusionOk="0" h="21308" w="21313">
                  <a:moveTo>
                    <a:pt x="6341" y="2744"/>
                  </a:moveTo>
                  <a:cubicBezTo>
                    <a:pt x="6690" y="2744"/>
                    <a:pt x="6974" y="3029"/>
                    <a:pt x="6975" y="3379"/>
                  </a:cubicBezTo>
                  <a:lnTo>
                    <a:pt x="6975" y="3608"/>
                  </a:lnTo>
                  <a:cubicBezTo>
                    <a:pt x="6974" y="3958"/>
                    <a:pt x="6690" y="4242"/>
                    <a:pt x="6341" y="4242"/>
                  </a:cubicBezTo>
                  <a:cubicBezTo>
                    <a:pt x="5531" y="4244"/>
                    <a:pt x="4874" y="4900"/>
                    <a:pt x="4874" y="5710"/>
                  </a:cubicBezTo>
                  <a:lnTo>
                    <a:pt x="4874" y="5753"/>
                  </a:lnTo>
                  <a:cubicBezTo>
                    <a:pt x="4874" y="6103"/>
                    <a:pt x="4589" y="6387"/>
                    <a:pt x="4240" y="6387"/>
                  </a:cubicBezTo>
                  <a:lnTo>
                    <a:pt x="1419" y="6387"/>
                  </a:lnTo>
                  <a:cubicBezTo>
                    <a:pt x="1976" y="4959"/>
                    <a:pt x="2900" y="3703"/>
                    <a:pt x="4096" y="2744"/>
                  </a:cubicBezTo>
                  <a:close/>
                  <a:moveTo>
                    <a:pt x="15079" y="2832"/>
                  </a:moveTo>
                  <a:cubicBezTo>
                    <a:pt x="15205" y="2937"/>
                    <a:pt x="15328" y="3047"/>
                    <a:pt x="15448" y="3159"/>
                  </a:cubicBezTo>
                  <a:cubicBezTo>
                    <a:pt x="14935" y="3699"/>
                    <a:pt x="14648" y="4415"/>
                    <a:pt x="14648" y="5162"/>
                  </a:cubicBezTo>
                  <a:lnTo>
                    <a:pt x="14648" y="8020"/>
                  </a:lnTo>
                  <a:lnTo>
                    <a:pt x="9521" y="8020"/>
                  </a:lnTo>
                  <a:cubicBezTo>
                    <a:pt x="8810" y="8020"/>
                    <a:pt x="8235" y="7444"/>
                    <a:pt x="8235" y="6733"/>
                  </a:cubicBezTo>
                  <a:cubicBezTo>
                    <a:pt x="8235" y="6191"/>
                    <a:pt x="8675" y="5752"/>
                    <a:pt x="9217" y="5752"/>
                  </a:cubicBezTo>
                  <a:cubicBezTo>
                    <a:pt x="9882" y="5751"/>
                    <a:pt x="10423" y="5211"/>
                    <a:pt x="10423" y="4545"/>
                  </a:cubicBezTo>
                  <a:cubicBezTo>
                    <a:pt x="10425" y="3599"/>
                    <a:pt x="11190" y="2834"/>
                    <a:pt x="12136" y="2832"/>
                  </a:cubicBezTo>
                  <a:close/>
                  <a:moveTo>
                    <a:pt x="3883" y="14884"/>
                  </a:moveTo>
                  <a:cubicBezTo>
                    <a:pt x="4152" y="14884"/>
                    <a:pt x="4371" y="15101"/>
                    <a:pt x="4371" y="15371"/>
                  </a:cubicBezTo>
                  <a:lnTo>
                    <a:pt x="4371" y="16529"/>
                  </a:lnTo>
                  <a:cubicBezTo>
                    <a:pt x="3735" y="16060"/>
                    <a:pt x="3165" y="15506"/>
                    <a:pt x="2678" y="14884"/>
                  </a:cubicBezTo>
                  <a:close/>
                  <a:moveTo>
                    <a:pt x="10348" y="8853"/>
                  </a:moveTo>
                  <a:cubicBezTo>
                    <a:pt x="10661" y="8853"/>
                    <a:pt x="10914" y="9106"/>
                    <a:pt x="10914" y="9419"/>
                  </a:cubicBezTo>
                  <a:cubicBezTo>
                    <a:pt x="10915" y="10099"/>
                    <a:pt x="11467" y="10650"/>
                    <a:pt x="12146" y="10650"/>
                  </a:cubicBezTo>
                  <a:cubicBezTo>
                    <a:pt x="12366" y="10650"/>
                    <a:pt x="12546" y="10829"/>
                    <a:pt x="12546" y="11051"/>
                  </a:cubicBezTo>
                  <a:lnTo>
                    <a:pt x="12546" y="11973"/>
                  </a:lnTo>
                  <a:cubicBezTo>
                    <a:pt x="12546" y="12193"/>
                    <a:pt x="12366" y="12373"/>
                    <a:pt x="12146" y="12373"/>
                  </a:cubicBezTo>
                  <a:lnTo>
                    <a:pt x="11770" y="12373"/>
                  </a:lnTo>
                  <a:cubicBezTo>
                    <a:pt x="11090" y="12373"/>
                    <a:pt x="10538" y="12924"/>
                    <a:pt x="10538" y="13605"/>
                  </a:cubicBezTo>
                  <a:lnTo>
                    <a:pt x="10538" y="15300"/>
                  </a:lnTo>
                  <a:cubicBezTo>
                    <a:pt x="10538" y="15717"/>
                    <a:pt x="10200" y="16055"/>
                    <a:pt x="9783" y="16055"/>
                  </a:cubicBezTo>
                  <a:cubicBezTo>
                    <a:pt x="9334" y="16055"/>
                    <a:pt x="8907" y="16245"/>
                    <a:pt x="8604" y="16578"/>
                  </a:cubicBezTo>
                  <a:cubicBezTo>
                    <a:pt x="8485" y="16709"/>
                    <a:pt x="8351" y="16744"/>
                    <a:pt x="8243" y="16744"/>
                  </a:cubicBezTo>
                  <a:cubicBezTo>
                    <a:pt x="8157" y="16744"/>
                    <a:pt x="8086" y="16722"/>
                    <a:pt x="8053" y="16709"/>
                  </a:cubicBezTo>
                  <a:cubicBezTo>
                    <a:pt x="7978" y="16680"/>
                    <a:pt x="7732" y="16561"/>
                    <a:pt x="7732" y="16241"/>
                  </a:cubicBezTo>
                  <a:lnTo>
                    <a:pt x="7732" y="13903"/>
                  </a:lnTo>
                  <a:cubicBezTo>
                    <a:pt x="7731" y="12950"/>
                    <a:pt x="6960" y="12180"/>
                    <a:pt x="6008" y="12179"/>
                  </a:cubicBezTo>
                  <a:cubicBezTo>
                    <a:pt x="5297" y="12177"/>
                    <a:pt x="4722" y="11602"/>
                    <a:pt x="4720" y="10891"/>
                  </a:cubicBezTo>
                  <a:lnTo>
                    <a:pt x="4720" y="10294"/>
                  </a:lnTo>
                  <a:cubicBezTo>
                    <a:pt x="4722" y="9498"/>
                    <a:pt x="5367" y="8853"/>
                    <a:pt x="6162" y="8853"/>
                  </a:cubicBezTo>
                  <a:close/>
                  <a:moveTo>
                    <a:pt x="9521" y="832"/>
                  </a:moveTo>
                  <a:cubicBezTo>
                    <a:pt x="9524" y="832"/>
                    <a:pt x="9527" y="832"/>
                    <a:pt x="9530" y="832"/>
                  </a:cubicBezTo>
                  <a:cubicBezTo>
                    <a:pt x="11087" y="832"/>
                    <a:pt x="12579" y="1238"/>
                    <a:pt x="13888" y="1999"/>
                  </a:cubicBezTo>
                  <a:lnTo>
                    <a:pt x="12134" y="1999"/>
                  </a:lnTo>
                  <a:cubicBezTo>
                    <a:pt x="10731" y="1999"/>
                    <a:pt x="9590" y="3140"/>
                    <a:pt x="9590" y="4543"/>
                  </a:cubicBezTo>
                  <a:cubicBezTo>
                    <a:pt x="9590" y="4750"/>
                    <a:pt x="9423" y="4917"/>
                    <a:pt x="9216" y="4917"/>
                  </a:cubicBezTo>
                  <a:cubicBezTo>
                    <a:pt x="8214" y="4919"/>
                    <a:pt x="7403" y="5730"/>
                    <a:pt x="7401" y="6732"/>
                  </a:cubicBezTo>
                  <a:cubicBezTo>
                    <a:pt x="7401" y="7198"/>
                    <a:pt x="7554" y="7650"/>
                    <a:pt x="7839" y="8019"/>
                  </a:cubicBezTo>
                  <a:lnTo>
                    <a:pt x="6162" y="8019"/>
                  </a:lnTo>
                  <a:cubicBezTo>
                    <a:pt x="4906" y="8020"/>
                    <a:pt x="3890" y="9037"/>
                    <a:pt x="3889" y="10292"/>
                  </a:cubicBezTo>
                  <a:lnTo>
                    <a:pt x="3889" y="10889"/>
                  </a:lnTo>
                  <a:cubicBezTo>
                    <a:pt x="3889" y="12061"/>
                    <a:pt x="4837" y="13009"/>
                    <a:pt x="6008" y="13010"/>
                  </a:cubicBezTo>
                  <a:cubicBezTo>
                    <a:pt x="6499" y="13012"/>
                    <a:pt x="6898" y="13411"/>
                    <a:pt x="6899" y="13903"/>
                  </a:cubicBezTo>
                  <a:lnTo>
                    <a:pt x="6899" y="16241"/>
                  </a:lnTo>
                  <a:cubicBezTo>
                    <a:pt x="6896" y="16794"/>
                    <a:pt x="7237" y="17290"/>
                    <a:pt x="7752" y="17486"/>
                  </a:cubicBezTo>
                  <a:cubicBezTo>
                    <a:pt x="7908" y="17545"/>
                    <a:pt x="8070" y="17577"/>
                    <a:pt x="8236" y="17577"/>
                  </a:cubicBezTo>
                  <a:cubicBezTo>
                    <a:pt x="8612" y="17575"/>
                    <a:pt x="8970" y="17415"/>
                    <a:pt x="9222" y="17135"/>
                  </a:cubicBezTo>
                  <a:cubicBezTo>
                    <a:pt x="9364" y="16976"/>
                    <a:pt x="9569" y="16886"/>
                    <a:pt x="9781" y="16886"/>
                  </a:cubicBezTo>
                  <a:cubicBezTo>
                    <a:pt x="10658" y="16886"/>
                    <a:pt x="11369" y="16176"/>
                    <a:pt x="11370" y="15300"/>
                  </a:cubicBezTo>
                  <a:lnTo>
                    <a:pt x="11370" y="13605"/>
                  </a:lnTo>
                  <a:cubicBezTo>
                    <a:pt x="11370" y="13385"/>
                    <a:pt x="11549" y="13206"/>
                    <a:pt x="11770" y="13206"/>
                  </a:cubicBezTo>
                  <a:lnTo>
                    <a:pt x="12146" y="13206"/>
                  </a:lnTo>
                  <a:cubicBezTo>
                    <a:pt x="12826" y="13205"/>
                    <a:pt x="13378" y="12654"/>
                    <a:pt x="13378" y="11974"/>
                  </a:cubicBezTo>
                  <a:lnTo>
                    <a:pt x="13378" y="11051"/>
                  </a:lnTo>
                  <a:cubicBezTo>
                    <a:pt x="13378" y="10371"/>
                    <a:pt x="12826" y="9820"/>
                    <a:pt x="12146" y="9819"/>
                  </a:cubicBezTo>
                  <a:cubicBezTo>
                    <a:pt x="11926" y="9819"/>
                    <a:pt x="11747" y="9640"/>
                    <a:pt x="11747" y="9420"/>
                  </a:cubicBezTo>
                  <a:cubicBezTo>
                    <a:pt x="11747" y="9224"/>
                    <a:pt x="11705" y="9032"/>
                    <a:pt x="11626" y="8853"/>
                  </a:cubicBezTo>
                  <a:lnTo>
                    <a:pt x="14648" y="8853"/>
                  </a:lnTo>
                  <a:lnTo>
                    <a:pt x="14648" y="15196"/>
                  </a:lnTo>
                  <a:cubicBezTo>
                    <a:pt x="14208" y="15739"/>
                    <a:pt x="13929" y="16395"/>
                    <a:pt x="13841" y="17087"/>
                  </a:cubicBezTo>
                  <a:cubicBezTo>
                    <a:pt x="12505" y="17849"/>
                    <a:pt x="11018" y="18229"/>
                    <a:pt x="9532" y="18229"/>
                  </a:cubicBezTo>
                  <a:cubicBezTo>
                    <a:pt x="8038" y="18229"/>
                    <a:pt x="6544" y="17845"/>
                    <a:pt x="5204" y="17076"/>
                  </a:cubicBezTo>
                  <a:lnTo>
                    <a:pt x="5202" y="17074"/>
                  </a:lnTo>
                  <a:lnTo>
                    <a:pt x="5202" y="15371"/>
                  </a:lnTo>
                  <a:cubicBezTo>
                    <a:pt x="5202" y="14642"/>
                    <a:pt x="4612" y="14052"/>
                    <a:pt x="3884" y="14051"/>
                  </a:cubicBezTo>
                  <a:lnTo>
                    <a:pt x="2101" y="14051"/>
                  </a:lnTo>
                  <a:cubicBezTo>
                    <a:pt x="852" y="12003"/>
                    <a:pt x="507" y="9531"/>
                    <a:pt x="1144" y="7220"/>
                  </a:cubicBezTo>
                  <a:lnTo>
                    <a:pt x="4238" y="7220"/>
                  </a:lnTo>
                  <a:cubicBezTo>
                    <a:pt x="5049" y="7218"/>
                    <a:pt x="5705" y="6562"/>
                    <a:pt x="5706" y="5753"/>
                  </a:cubicBezTo>
                  <a:lnTo>
                    <a:pt x="5706" y="5710"/>
                  </a:lnTo>
                  <a:cubicBezTo>
                    <a:pt x="5706" y="5359"/>
                    <a:pt x="5990" y="5076"/>
                    <a:pt x="6341" y="5076"/>
                  </a:cubicBezTo>
                  <a:cubicBezTo>
                    <a:pt x="7150" y="5074"/>
                    <a:pt x="7806" y="4418"/>
                    <a:pt x="7807" y="3608"/>
                  </a:cubicBezTo>
                  <a:lnTo>
                    <a:pt x="7807" y="3378"/>
                  </a:lnTo>
                  <a:cubicBezTo>
                    <a:pt x="7806" y="2569"/>
                    <a:pt x="7150" y="1913"/>
                    <a:pt x="6339" y="1911"/>
                  </a:cubicBezTo>
                  <a:lnTo>
                    <a:pt x="5338" y="1911"/>
                  </a:lnTo>
                  <a:cubicBezTo>
                    <a:pt x="6619" y="1203"/>
                    <a:pt x="8058" y="832"/>
                    <a:pt x="9521" y="832"/>
                  </a:cubicBezTo>
                  <a:close/>
                  <a:moveTo>
                    <a:pt x="9528" y="0"/>
                  </a:moveTo>
                  <a:cubicBezTo>
                    <a:pt x="6983" y="0"/>
                    <a:pt x="4589" y="992"/>
                    <a:pt x="2789" y="2792"/>
                  </a:cubicBezTo>
                  <a:cubicBezTo>
                    <a:pt x="989" y="4592"/>
                    <a:pt x="0" y="6985"/>
                    <a:pt x="0" y="9531"/>
                  </a:cubicBezTo>
                  <a:cubicBezTo>
                    <a:pt x="0" y="12077"/>
                    <a:pt x="990" y="14470"/>
                    <a:pt x="2791" y="16270"/>
                  </a:cubicBezTo>
                  <a:cubicBezTo>
                    <a:pt x="4591" y="18070"/>
                    <a:pt x="6984" y="19062"/>
                    <a:pt x="9530" y="19062"/>
                  </a:cubicBezTo>
                  <a:cubicBezTo>
                    <a:pt x="11028" y="19062"/>
                    <a:pt x="12506" y="18709"/>
                    <a:pt x="13842" y="18031"/>
                  </a:cubicBezTo>
                  <a:cubicBezTo>
                    <a:pt x="14084" y="19902"/>
                    <a:pt x="15676" y="21304"/>
                    <a:pt x="17561" y="21308"/>
                  </a:cubicBezTo>
                  <a:cubicBezTo>
                    <a:pt x="19630" y="21308"/>
                    <a:pt x="21312" y="19626"/>
                    <a:pt x="21312" y="17556"/>
                  </a:cubicBezTo>
                  <a:cubicBezTo>
                    <a:pt x="21312" y="16697"/>
                    <a:pt x="21016" y="15863"/>
                    <a:pt x="20475" y="15195"/>
                  </a:cubicBezTo>
                  <a:lnTo>
                    <a:pt x="20475" y="11196"/>
                  </a:lnTo>
                  <a:cubicBezTo>
                    <a:pt x="20469" y="10970"/>
                    <a:pt x="20285" y="10789"/>
                    <a:pt x="20058" y="10789"/>
                  </a:cubicBezTo>
                  <a:cubicBezTo>
                    <a:pt x="19832" y="10789"/>
                    <a:pt x="19647" y="10970"/>
                    <a:pt x="19642" y="11196"/>
                  </a:cubicBezTo>
                  <a:lnTo>
                    <a:pt x="19642" y="15349"/>
                  </a:lnTo>
                  <a:cubicBezTo>
                    <a:pt x="19642" y="15450"/>
                    <a:pt x="19679" y="15549"/>
                    <a:pt x="19747" y="15624"/>
                  </a:cubicBezTo>
                  <a:cubicBezTo>
                    <a:pt x="20219" y="16158"/>
                    <a:pt x="20479" y="16846"/>
                    <a:pt x="20479" y="17558"/>
                  </a:cubicBezTo>
                  <a:cubicBezTo>
                    <a:pt x="20479" y="19167"/>
                    <a:pt x="19171" y="20476"/>
                    <a:pt x="17561" y="20476"/>
                  </a:cubicBezTo>
                  <a:cubicBezTo>
                    <a:pt x="16413" y="20476"/>
                    <a:pt x="15371" y="19804"/>
                    <a:pt x="14900" y="18757"/>
                  </a:cubicBezTo>
                  <a:cubicBezTo>
                    <a:pt x="14428" y="17709"/>
                    <a:pt x="14615" y="16483"/>
                    <a:pt x="15376" y="15624"/>
                  </a:cubicBezTo>
                  <a:cubicBezTo>
                    <a:pt x="15443" y="15548"/>
                    <a:pt x="15480" y="15450"/>
                    <a:pt x="15480" y="15347"/>
                  </a:cubicBezTo>
                  <a:lnTo>
                    <a:pt x="15480" y="5162"/>
                  </a:lnTo>
                  <a:cubicBezTo>
                    <a:pt x="15480" y="4012"/>
                    <a:pt x="16413" y="3081"/>
                    <a:pt x="17561" y="3081"/>
                  </a:cubicBezTo>
                  <a:cubicBezTo>
                    <a:pt x="18711" y="3081"/>
                    <a:pt x="19642" y="4012"/>
                    <a:pt x="19642" y="5162"/>
                  </a:cubicBezTo>
                  <a:lnTo>
                    <a:pt x="19642" y="7866"/>
                  </a:lnTo>
                  <a:cubicBezTo>
                    <a:pt x="19647" y="8093"/>
                    <a:pt x="19832" y="8273"/>
                    <a:pt x="20058" y="8273"/>
                  </a:cubicBezTo>
                  <a:cubicBezTo>
                    <a:pt x="20285" y="8273"/>
                    <a:pt x="20469" y="8093"/>
                    <a:pt x="20475" y="7866"/>
                  </a:cubicBezTo>
                  <a:lnTo>
                    <a:pt x="20475" y="5162"/>
                  </a:lnTo>
                  <a:cubicBezTo>
                    <a:pt x="20475" y="3555"/>
                    <a:pt x="19168" y="2248"/>
                    <a:pt x="17561" y="2248"/>
                  </a:cubicBezTo>
                  <a:cubicBezTo>
                    <a:pt x="17558" y="2248"/>
                    <a:pt x="17555" y="2248"/>
                    <a:pt x="17553" y="2248"/>
                  </a:cubicBezTo>
                  <a:cubicBezTo>
                    <a:pt x="17045" y="2248"/>
                    <a:pt x="16547" y="2382"/>
                    <a:pt x="16109" y="2637"/>
                  </a:cubicBezTo>
                  <a:cubicBezTo>
                    <a:pt x="14327" y="934"/>
                    <a:pt x="12002" y="0"/>
                    <a:pt x="95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39"/>
            <p:cNvSpPr/>
            <p:nvPr/>
          </p:nvSpPr>
          <p:spPr>
            <a:xfrm>
              <a:off x="740525" y="2892875"/>
              <a:ext cx="22650" cy="20825"/>
            </a:xfrm>
            <a:custGeom>
              <a:rect b="b" l="l" r="r" t="t"/>
              <a:pathLst>
                <a:path extrusionOk="0" h="833" w="906">
                  <a:moveTo>
                    <a:pt x="445" y="0"/>
                  </a:moveTo>
                  <a:cubicBezTo>
                    <a:pt x="247" y="0"/>
                    <a:pt x="78" y="141"/>
                    <a:pt x="39" y="334"/>
                  </a:cubicBezTo>
                  <a:cubicBezTo>
                    <a:pt x="0" y="530"/>
                    <a:pt x="105" y="724"/>
                    <a:pt x="288" y="801"/>
                  </a:cubicBezTo>
                  <a:cubicBezTo>
                    <a:pt x="340" y="822"/>
                    <a:pt x="394" y="832"/>
                    <a:pt x="447" y="832"/>
                  </a:cubicBezTo>
                  <a:cubicBezTo>
                    <a:pt x="583" y="832"/>
                    <a:pt x="715" y="766"/>
                    <a:pt x="794" y="648"/>
                  </a:cubicBezTo>
                  <a:cubicBezTo>
                    <a:pt x="905" y="483"/>
                    <a:pt x="884" y="262"/>
                    <a:pt x="743" y="121"/>
                  </a:cubicBezTo>
                  <a:cubicBezTo>
                    <a:pt x="665" y="44"/>
                    <a:pt x="558" y="1"/>
                    <a:pt x="448" y="1"/>
                  </a:cubicBezTo>
                  <a:cubicBezTo>
                    <a:pt x="447" y="1"/>
                    <a:pt x="446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39"/>
            <p:cNvSpPr/>
            <p:nvPr/>
          </p:nvSpPr>
          <p:spPr>
            <a:xfrm>
              <a:off x="436475" y="2907950"/>
              <a:ext cx="67300" cy="20825"/>
            </a:xfrm>
            <a:custGeom>
              <a:rect b="b" l="l" r="r" t="t"/>
              <a:pathLst>
                <a:path extrusionOk="0" h="833" w="2692">
                  <a:moveTo>
                    <a:pt x="417" y="0"/>
                  </a:moveTo>
                  <a:cubicBezTo>
                    <a:pt x="186" y="0"/>
                    <a:pt x="1" y="186"/>
                    <a:pt x="1" y="416"/>
                  </a:cubicBezTo>
                  <a:cubicBezTo>
                    <a:pt x="1" y="647"/>
                    <a:pt x="186" y="832"/>
                    <a:pt x="417" y="832"/>
                  </a:cubicBezTo>
                  <a:lnTo>
                    <a:pt x="2276" y="832"/>
                  </a:lnTo>
                  <a:cubicBezTo>
                    <a:pt x="2505" y="832"/>
                    <a:pt x="2692" y="647"/>
                    <a:pt x="2692" y="416"/>
                  </a:cubicBezTo>
                  <a:cubicBezTo>
                    <a:pt x="2692" y="186"/>
                    <a:pt x="2505" y="0"/>
                    <a:pt x="2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39"/>
            <p:cNvSpPr/>
            <p:nvPr/>
          </p:nvSpPr>
          <p:spPr>
            <a:xfrm>
              <a:off x="394100" y="2907950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7" y="0"/>
                  </a:moveTo>
                  <a:cubicBezTo>
                    <a:pt x="248" y="0"/>
                    <a:pt x="78" y="141"/>
                    <a:pt x="39" y="336"/>
                  </a:cubicBezTo>
                  <a:cubicBezTo>
                    <a:pt x="1" y="530"/>
                    <a:pt x="104" y="726"/>
                    <a:pt x="288" y="801"/>
                  </a:cubicBezTo>
                  <a:cubicBezTo>
                    <a:pt x="340" y="822"/>
                    <a:pt x="395" y="833"/>
                    <a:pt x="448" y="833"/>
                  </a:cubicBezTo>
                  <a:cubicBezTo>
                    <a:pt x="583" y="833"/>
                    <a:pt x="714" y="767"/>
                    <a:pt x="794" y="648"/>
                  </a:cubicBezTo>
                  <a:cubicBezTo>
                    <a:pt x="903" y="483"/>
                    <a:pt x="881" y="262"/>
                    <a:pt x="742" y="123"/>
                  </a:cubicBezTo>
                  <a:cubicBezTo>
                    <a:pt x="663" y="45"/>
                    <a:pt x="558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9" name="Google Shape;1999;p39"/>
          <p:cNvGrpSpPr/>
          <p:nvPr/>
        </p:nvGrpSpPr>
        <p:grpSpPr>
          <a:xfrm>
            <a:off x="5233563" y="2111650"/>
            <a:ext cx="537575" cy="532825"/>
            <a:chOff x="1828375" y="1848400"/>
            <a:chExt cx="537575" cy="532825"/>
          </a:xfrm>
        </p:grpSpPr>
        <p:sp>
          <p:nvSpPr>
            <p:cNvPr id="2000" name="Google Shape;2000;p39"/>
            <p:cNvSpPr/>
            <p:nvPr/>
          </p:nvSpPr>
          <p:spPr>
            <a:xfrm>
              <a:off x="1889075" y="21107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8" y="0"/>
                  </a:moveTo>
                  <a:cubicBezTo>
                    <a:pt x="321" y="0"/>
                    <a:pt x="190" y="66"/>
                    <a:pt x="110" y="185"/>
                  </a:cubicBezTo>
                  <a:cubicBezTo>
                    <a:pt x="1" y="351"/>
                    <a:pt x="22" y="571"/>
                    <a:pt x="162" y="710"/>
                  </a:cubicBezTo>
                  <a:cubicBezTo>
                    <a:pt x="241" y="788"/>
                    <a:pt x="346" y="833"/>
                    <a:pt x="457" y="833"/>
                  </a:cubicBezTo>
                  <a:cubicBezTo>
                    <a:pt x="655" y="833"/>
                    <a:pt x="827" y="693"/>
                    <a:pt x="865" y="497"/>
                  </a:cubicBezTo>
                  <a:cubicBezTo>
                    <a:pt x="904" y="303"/>
                    <a:pt x="799" y="108"/>
                    <a:pt x="617" y="31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39"/>
            <p:cNvSpPr/>
            <p:nvPr/>
          </p:nvSpPr>
          <p:spPr>
            <a:xfrm>
              <a:off x="2051650" y="22355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7" y="0"/>
                  </a:moveTo>
                  <a:cubicBezTo>
                    <a:pt x="248" y="0"/>
                    <a:pt x="77" y="141"/>
                    <a:pt x="39" y="335"/>
                  </a:cubicBezTo>
                  <a:cubicBezTo>
                    <a:pt x="1" y="530"/>
                    <a:pt x="104" y="725"/>
                    <a:pt x="288" y="802"/>
                  </a:cubicBezTo>
                  <a:cubicBezTo>
                    <a:pt x="340" y="823"/>
                    <a:pt x="393" y="833"/>
                    <a:pt x="446" y="833"/>
                  </a:cubicBezTo>
                  <a:cubicBezTo>
                    <a:pt x="582" y="833"/>
                    <a:pt x="714" y="767"/>
                    <a:pt x="794" y="648"/>
                  </a:cubicBezTo>
                  <a:cubicBezTo>
                    <a:pt x="904" y="482"/>
                    <a:pt x="883" y="262"/>
                    <a:pt x="742" y="122"/>
                  </a:cubicBezTo>
                  <a:cubicBezTo>
                    <a:pt x="664" y="45"/>
                    <a:pt x="558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39"/>
            <p:cNvSpPr/>
            <p:nvPr/>
          </p:nvSpPr>
          <p:spPr>
            <a:xfrm>
              <a:off x="2282650" y="22355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50" y="0"/>
                    <a:pt x="78" y="140"/>
                    <a:pt x="39" y="335"/>
                  </a:cubicBezTo>
                  <a:cubicBezTo>
                    <a:pt x="1" y="530"/>
                    <a:pt x="106" y="725"/>
                    <a:pt x="288" y="802"/>
                  </a:cubicBezTo>
                  <a:cubicBezTo>
                    <a:pt x="340" y="823"/>
                    <a:pt x="394" y="833"/>
                    <a:pt x="447" y="833"/>
                  </a:cubicBezTo>
                  <a:cubicBezTo>
                    <a:pt x="584" y="833"/>
                    <a:pt x="715" y="767"/>
                    <a:pt x="795" y="648"/>
                  </a:cubicBezTo>
                  <a:cubicBezTo>
                    <a:pt x="904" y="482"/>
                    <a:pt x="883" y="262"/>
                    <a:pt x="743" y="122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39"/>
            <p:cNvSpPr/>
            <p:nvPr/>
          </p:nvSpPr>
          <p:spPr>
            <a:xfrm>
              <a:off x="1828375" y="1848400"/>
              <a:ext cx="537575" cy="532825"/>
            </a:xfrm>
            <a:custGeom>
              <a:rect b="b" l="l" r="r" t="t"/>
              <a:pathLst>
                <a:path extrusionOk="0" h="21313" w="21503">
                  <a:moveTo>
                    <a:pt x="6905" y="832"/>
                  </a:moveTo>
                  <a:cubicBezTo>
                    <a:pt x="7969" y="835"/>
                    <a:pt x="8952" y="1397"/>
                    <a:pt x="9491" y="2313"/>
                  </a:cubicBezTo>
                  <a:cubicBezTo>
                    <a:pt x="9568" y="2443"/>
                    <a:pt x="9707" y="2518"/>
                    <a:pt x="9850" y="2518"/>
                  </a:cubicBezTo>
                  <a:cubicBezTo>
                    <a:pt x="9903" y="2518"/>
                    <a:pt x="9957" y="2508"/>
                    <a:pt x="10008" y="2487"/>
                  </a:cubicBezTo>
                  <a:cubicBezTo>
                    <a:pt x="10300" y="2367"/>
                    <a:pt x="10612" y="2307"/>
                    <a:pt x="10928" y="2307"/>
                  </a:cubicBezTo>
                  <a:cubicBezTo>
                    <a:pt x="12272" y="2307"/>
                    <a:pt x="13367" y="3401"/>
                    <a:pt x="13367" y="4746"/>
                  </a:cubicBezTo>
                  <a:cubicBezTo>
                    <a:pt x="13367" y="5067"/>
                    <a:pt x="13303" y="5384"/>
                    <a:pt x="13181" y="5680"/>
                  </a:cubicBezTo>
                  <a:cubicBezTo>
                    <a:pt x="12947" y="5738"/>
                    <a:pt x="12718" y="5818"/>
                    <a:pt x="12499" y="5920"/>
                  </a:cubicBezTo>
                  <a:cubicBezTo>
                    <a:pt x="12006" y="4852"/>
                    <a:pt x="10937" y="4168"/>
                    <a:pt x="9760" y="4168"/>
                  </a:cubicBezTo>
                  <a:cubicBezTo>
                    <a:pt x="9759" y="4168"/>
                    <a:pt x="9757" y="4168"/>
                    <a:pt x="9756" y="4168"/>
                  </a:cubicBezTo>
                  <a:lnTo>
                    <a:pt x="5253" y="4168"/>
                  </a:lnTo>
                  <a:cubicBezTo>
                    <a:pt x="5249" y="4168"/>
                    <a:pt x="5245" y="4168"/>
                    <a:pt x="5241" y="4168"/>
                  </a:cubicBezTo>
                  <a:cubicBezTo>
                    <a:pt x="3837" y="4168"/>
                    <a:pt x="2621" y="5139"/>
                    <a:pt x="2311" y="6509"/>
                  </a:cubicBezTo>
                  <a:lnTo>
                    <a:pt x="2250" y="6771"/>
                  </a:lnTo>
                  <a:lnTo>
                    <a:pt x="2006" y="6653"/>
                  </a:lnTo>
                  <a:lnTo>
                    <a:pt x="2001" y="6650"/>
                  </a:lnTo>
                  <a:cubicBezTo>
                    <a:pt x="1082" y="6225"/>
                    <a:pt x="670" y="5143"/>
                    <a:pt x="1072" y="4214"/>
                  </a:cubicBezTo>
                  <a:cubicBezTo>
                    <a:pt x="1376" y="3510"/>
                    <a:pt x="2064" y="3088"/>
                    <a:pt x="2787" y="3088"/>
                  </a:cubicBezTo>
                  <a:cubicBezTo>
                    <a:pt x="3020" y="3088"/>
                    <a:pt x="3256" y="3132"/>
                    <a:pt x="3485" y="3224"/>
                  </a:cubicBezTo>
                  <a:cubicBezTo>
                    <a:pt x="3535" y="3244"/>
                    <a:pt x="3587" y="3253"/>
                    <a:pt x="3638" y="3253"/>
                  </a:cubicBezTo>
                  <a:cubicBezTo>
                    <a:pt x="3816" y="3253"/>
                    <a:pt x="3982" y="3138"/>
                    <a:pt x="4037" y="2957"/>
                  </a:cubicBezTo>
                  <a:cubicBezTo>
                    <a:pt x="4423" y="1685"/>
                    <a:pt x="5576" y="832"/>
                    <a:pt x="6905" y="832"/>
                  </a:cubicBezTo>
                  <a:close/>
                  <a:moveTo>
                    <a:pt x="5243" y="5001"/>
                  </a:moveTo>
                  <a:cubicBezTo>
                    <a:pt x="5246" y="5001"/>
                    <a:pt x="5249" y="5001"/>
                    <a:pt x="5252" y="5001"/>
                  </a:cubicBezTo>
                  <a:lnTo>
                    <a:pt x="6376" y="5001"/>
                  </a:lnTo>
                  <a:lnTo>
                    <a:pt x="2655" y="8721"/>
                  </a:lnTo>
                  <a:lnTo>
                    <a:pt x="2655" y="8721"/>
                  </a:lnTo>
                  <a:lnTo>
                    <a:pt x="3121" y="6696"/>
                  </a:lnTo>
                  <a:cubicBezTo>
                    <a:pt x="3346" y="5705"/>
                    <a:pt x="4228" y="5001"/>
                    <a:pt x="5243" y="5001"/>
                  </a:cubicBezTo>
                  <a:close/>
                  <a:moveTo>
                    <a:pt x="9684" y="5001"/>
                  </a:moveTo>
                  <a:lnTo>
                    <a:pt x="5855" y="8830"/>
                  </a:lnTo>
                  <a:lnTo>
                    <a:pt x="3722" y="8830"/>
                  </a:lnTo>
                  <a:lnTo>
                    <a:pt x="7553" y="5001"/>
                  </a:lnTo>
                  <a:close/>
                  <a:moveTo>
                    <a:pt x="10661" y="5195"/>
                  </a:moveTo>
                  <a:cubicBezTo>
                    <a:pt x="11169" y="5425"/>
                    <a:pt x="11569" y="5841"/>
                    <a:pt x="11779" y="6356"/>
                  </a:cubicBezTo>
                  <a:cubicBezTo>
                    <a:pt x="11257" y="6759"/>
                    <a:pt x="10846" y="7287"/>
                    <a:pt x="10585" y="7893"/>
                  </a:cubicBezTo>
                  <a:cubicBezTo>
                    <a:pt x="10390" y="7850"/>
                    <a:pt x="10193" y="7828"/>
                    <a:pt x="9998" y="7828"/>
                  </a:cubicBezTo>
                  <a:cubicBezTo>
                    <a:pt x="9194" y="7828"/>
                    <a:pt x="8419" y="8189"/>
                    <a:pt x="7900" y="8830"/>
                  </a:cubicBezTo>
                  <a:lnTo>
                    <a:pt x="7032" y="8830"/>
                  </a:lnTo>
                  <a:lnTo>
                    <a:pt x="10630" y="5232"/>
                  </a:lnTo>
                  <a:cubicBezTo>
                    <a:pt x="10641" y="5221"/>
                    <a:pt x="10651" y="5208"/>
                    <a:pt x="10661" y="5195"/>
                  </a:cubicBezTo>
                  <a:close/>
                  <a:moveTo>
                    <a:pt x="7441" y="9662"/>
                  </a:moveTo>
                  <a:cubicBezTo>
                    <a:pt x="7350" y="9931"/>
                    <a:pt x="7301" y="10212"/>
                    <a:pt x="7298" y="10495"/>
                  </a:cubicBezTo>
                  <a:lnTo>
                    <a:pt x="4556" y="10495"/>
                  </a:lnTo>
                  <a:cubicBezTo>
                    <a:pt x="4330" y="10499"/>
                    <a:pt x="4148" y="10684"/>
                    <a:pt x="4148" y="10911"/>
                  </a:cubicBezTo>
                  <a:cubicBezTo>
                    <a:pt x="4148" y="11137"/>
                    <a:pt x="4330" y="11322"/>
                    <a:pt x="4556" y="11327"/>
                  </a:cubicBezTo>
                  <a:lnTo>
                    <a:pt x="7419" y="11327"/>
                  </a:lnTo>
                  <a:cubicBezTo>
                    <a:pt x="7513" y="11626"/>
                    <a:pt x="7658" y="11907"/>
                    <a:pt x="7847" y="12157"/>
                  </a:cubicBezTo>
                  <a:lnTo>
                    <a:pt x="1345" y="12157"/>
                  </a:lnTo>
                  <a:cubicBezTo>
                    <a:pt x="1318" y="12157"/>
                    <a:pt x="1290" y="12159"/>
                    <a:pt x="1264" y="12160"/>
                  </a:cubicBezTo>
                  <a:lnTo>
                    <a:pt x="1262" y="12160"/>
                  </a:lnTo>
                  <a:lnTo>
                    <a:pt x="1260" y="10708"/>
                  </a:lnTo>
                  <a:cubicBezTo>
                    <a:pt x="1262" y="10131"/>
                    <a:pt x="1729" y="9663"/>
                    <a:pt x="2306" y="9662"/>
                  </a:cubicBezTo>
                  <a:close/>
                  <a:moveTo>
                    <a:pt x="8461" y="12990"/>
                  </a:moveTo>
                  <a:lnTo>
                    <a:pt x="8270" y="13822"/>
                  </a:lnTo>
                  <a:lnTo>
                    <a:pt x="1345" y="13822"/>
                  </a:lnTo>
                  <a:cubicBezTo>
                    <a:pt x="1115" y="13822"/>
                    <a:pt x="928" y="13635"/>
                    <a:pt x="928" y="13406"/>
                  </a:cubicBezTo>
                  <a:cubicBezTo>
                    <a:pt x="928" y="13195"/>
                    <a:pt x="1086" y="13016"/>
                    <a:pt x="1298" y="12992"/>
                  </a:cubicBezTo>
                  <a:lnTo>
                    <a:pt x="7851" y="12992"/>
                  </a:lnTo>
                  <a:cubicBezTo>
                    <a:pt x="7867" y="12992"/>
                    <a:pt x="7883" y="12992"/>
                    <a:pt x="7898" y="12990"/>
                  </a:cubicBezTo>
                  <a:close/>
                  <a:moveTo>
                    <a:pt x="11737" y="9993"/>
                  </a:moveTo>
                  <a:cubicBezTo>
                    <a:pt x="11740" y="9993"/>
                    <a:pt x="11743" y="9993"/>
                    <a:pt x="11746" y="9993"/>
                  </a:cubicBezTo>
                  <a:lnTo>
                    <a:pt x="14034" y="9993"/>
                  </a:lnTo>
                  <a:lnTo>
                    <a:pt x="10205" y="13822"/>
                  </a:lnTo>
                  <a:lnTo>
                    <a:pt x="9123" y="13822"/>
                  </a:lnTo>
                  <a:lnTo>
                    <a:pt x="9343" y="12864"/>
                  </a:lnTo>
                  <a:cubicBezTo>
                    <a:pt x="9431" y="12761"/>
                    <a:pt x="9463" y="12623"/>
                    <a:pt x="9430" y="12494"/>
                  </a:cubicBezTo>
                  <a:lnTo>
                    <a:pt x="9615" y="11688"/>
                  </a:lnTo>
                  <a:cubicBezTo>
                    <a:pt x="9839" y="10697"/>
                    <a:pt x="10721" y="9993"/>
                    <a:pt x="11737" y="9993"/>
                  </a:cubicBezTo>
                  <a:close/>
                  <a:moveTo>
                    <a:pt x="16251" y="9993"/>
                  </a:moveTo>
                  <a:cubicBezTo>
                    <a:pt x="16561" y="9993"/>
                    <a:pt x="16868" y="10058"/>
                    <a:pt x="17151" y="10184"/>
                  </a:cubicBezTo>
                  <a:lnTo>
                    <a:pt x="13513" y="13822"/>
                  </a:lnTo>
                  <a:lnTo>
                    <a:pt x="11382" y="13822"/>
                  </a:lnTo>
                  <a:lnTo>
                    <a:pt x="15212" y="9993"/>
                  </a:lnTo>
                  <a:close/>
                  <a:moveTo>
                    <a:pt x="17839" y="10675"/>
                  </a:moveTo>
                  <a:cubicBezTo>
                    <a:pt x="18108" y="10958"/>
                    <a:pt x="18295" y="11310"/>
                    <a:pt x="18382" y="11691"/>
                  </a:cubicBezTo>
                  <a:lnTo>
                    <a:pt x="18871" y="13822"/>
                  </a:lnTo>
                  <a:lnTo>
                    <a:pt x="14692" y="13822"/>
                  </a:lnTo>
                  <a:lnTo>
                    <a:pt x="17839" y="10675"/>
                  </a:lnTo>
                  <a:close/>
                  <a:moveTo>
                    <a:pt x="14106" y="6400"/>
                  </a:moveTo>
                  <a:cubicBezTo>
                    <a:pt x="15170" y="6402"/>
                    <a:pt x="16153" y="6965"/>
                    <a:pt x="16692" y="7880"/>
                  </a:cubicBezTo>
                  <a:lnTo>
                    <a:pt x="16692" y="7882"/>
                  </a:lnTo>
                  <a:cubicBezTo>
                    <a:pt x="16769" y="8012"/>
                    <a:pt x="16907" y="8087"/>
                    <a:pt x="17051" y="8087"/>
                  </a:cubicBezTo>
                  <a:cubicBezTo>
                    <a:pt x="17104" y="8087"/>
                    <a:pt x="17157" y="8077"/>
                    <a:pt x="17209" y="8056"/>
                  </a:cubicBezTo>
                  <a:cubicBezTo>
                    <a:pt x="17500" y="7936"/>
                    <a:pt x="17813" y="7876"/>
                    <a:pt x="18128" y="7876"/>
                  </a:cubicBezTo>
                  <a:cubicBezTo>
                    <a:pt x="19473" y="7876"/>
                    <a:pt x="20568" y="8970"/>
                    <a:pt x="20568" y="10315"/>
                  </a:cubicBezTo>
                  <a:cubicBezTo>
                    <a:pt x="20566" y="10997"/>
                    <a:pt x="20280" y="11648"/>
                    <a:pt x="19778" y="12111"/>
                  </a:cubicBezTo>
                  <a:cubicBezTo>
                    <a:pt x="19641" y="12236"/>
                    <a:pt x="19605" y="12438"/>
                    <a:pt x="19688" y="12605"/>
                  </a:cubicBezTo>
                  <a:cubicBezTo>
                    <a:pt x="19896" y="13015"/>
                    <a:pt x="19943" y="13487"/>
                    <a:pt x="19824" y="13930"/>
                  </a:cubicBezTo>
                  <a:cubicBezTo>
                    <a:pt x="19798" y="13921"/>
                    <a:pt x="19770" y="13913"/>
                    <a:pt x="19743" y="13904"/>
                  </a:cubicBezTo>
                  <a:lnTo>
                    <a:pt x="19193" y="11505"/>
                  </a:lnTo>
                  <a:cubicBezTo>
                    <a:pt x="18883" y="10133"/>
                    <a:pt x="17665" y="9160"/>
                    <a:pt x="16258" y="9160"/>
                  </a:cubicBezTo>
                  <a:cubicBezTo>
                    <a:pt x="16255" y="9160"/>
                    <a:pt x="16252" y="9160"/>
                    <a:pt x="16249" y="9160"/>
                  </a:cubicBezTo>
                  <a:lnTo>
                    <a:pt x="11746" y="9160"/>
                  </a:lnTo>
                  <a:cubicBezTo>
                    <a:pt x="11743" y="9160"/>
                    <a:pt x="11740" y="9160"/>
                    <a:pt x="11737" y="9160"/>
                  </a:cubicBezTo>
                  <a:cubicBezTo>
                    <a:pt x="10334" y="9160"/>
                    <a:pt x="9115" y="10131"/>
                    <a:pt x="8805" y="11502"/>
                  </a:cubicBezTo>
                  <a:lnTo>
                    <a:pt x="8716" y="11885"/>
                  </a:lnTo>
                  <a:cubicBezTo>
                    <a:pt x="8157" y="11361"/>
                    <a:pt x="7978" y="10548"/>
                    <a:pt x="8260" y="9837"/>
                  </a:cubicBezTo>
                  <a:cubicBezTo>
                    <a:pt x="8541" y="9126"/>
                    <a:pt x="9229" y="8660"/>
                    <a:pt x="9993" y="8660"/>
                  </a:cubicBezTo>
                  <a:cubicBezTo>
                    <a:pt x="9994" y="8660"/>
                    <a:pt x="9995" y="8660"/>
                    <a:pt x="9996" y="8660"/>
                  </a:cubicBezTo>
                  <a:cubicBezTo>
                    <a:pt x="10000" y="8660"/>
                    <a:pt x="10004" y="8660"/>
                    <a:pt x="10008" y="8660"/>
                  </a:cubicBezTo>
                  <a:cubicBezTo>
                    <a:pt x="10240" y="8660"/>
                    <a:pt x="10469" y="8705"/>
                    <a:pt x="10686" y="8791"/>
                  </a:cubicBezTo>
                  <a:cubicBezTo>
                    <a:pt x="10736" y="8811"/>
                    <a:pt x="10788" y="8821"/>
                    <a:pt x="10839" y="8821"/>
                  </a:cubicBezTo>
                  <a:cubicBezTo>
                    <a:pt x="11016" y="8821"/>
                    <a:pt x="11182" y="8706"/>
                    <a:pt x="11237" y="8525"/>
                  </a:cubicBezTo>
                  <a:cubicBezTo>
                    <a:pt x="11623" y="7254"/>
                    <a:pt x="12777" y="6400"/>
                    <a:pt x="14106" y="6400"/>
                  </a:cubicBezTo>
                  <a:close/>
                  <a:moveTo>
                    <a:pt x="3620" y="14655"/>
                  </a:moveTo>
                  <a:lnTo>
                    <a:pt x="3623" y="15363"/>
                  </a:lnTo>
                  <a:cubicBezTo>
                    <a:pt x="3623" y="15432"/>
                    <a:pt x="3567" y="15488"/>
                    <a:pt x="3496" y="15488"/>
                  </a:cubicBezTo>
                  <a:lnTo>
                    <a:pt x="2847" y="15488"/>
                  </a:lnTo>
                  <a:cubicBezTo>
                    <a:pt x="2777" y="15488"/>
                    <a:pt x="2721" y="15432"/>
                    <a:pt x="2721" y="15363"/>
                  </a:cubicBezTo>
                  <a:lnTo>
                    <a:pt x="2721" y="14655"/>
                  </a:lnTo>
                  <a:close/>
                  <a:moveTo>
                    <a:pt x="19198" y="14654"/>
                  </a:moveTo>
                  <a:cubicBezTo>
                    <a:pt x="19775" y="14655"/>
                    <a:pt x="20242" y="15123"/>
                    <a:pt x="20244" y="15700"/>
                  </a:cubicBezTo>
                  <a:lnTo>
                    <a:pt x="20244" y="17152"/>
                  </a:lnTo>
                  <a:lnTo>
                    <a:pt x="20240" y="17152"/>
                  </a:lnTo>
                  <a:cubicBezTo>
                    <a:pt x="20214" y="17151"/>
                    <a:pt x="20186" y="17149"/>
                    <a:pt x="20160" y="17149"/>
                  </a:cubicBezTo>
                  <a:lnTo>
                    <a:pt x="20160" y="17151"/>
                  </a:lnTo>
                  <a:lnTo>
                    <a:pt x="7838" y="17151"/>
                  </a:lnTo>
                  <a:cubicBezTo>
                    <a:pt x="7811" y="17151"/>
                    <a:pt x="7785" y="17151"/>
                    <a:pt x="7757" y="17153"/>
                  </a:cubicBezTo>
                  <a:lnTo>
                    <a:pt x="7754" y="17153"/>
                  </a:lnTo>
                  <a:lnTo>
                    <a:pt x="7754" y="15700"/>
                  </a:lnTo>
                  <a:cubicBezTo>
                    <a:pt x="7756" y="15123"/>
                    <a:pt x="8224" y="14655"/>
                    <a:pt x="8801" y="14654"/>
                  </a:cubicBezTo>
                  <a:close/>
                  <a:moveTo>
                    <a:pt x="20206" y="17985"/>
                  </a:moveTo>
                  <a:cubicBezTo>
                    <a:pt x="20425" y="18011"/>
                    <a:pt x="20588" y="18202"/>
                    <a:pt x="20575" y="18423"/>
                  </a:cubicBezTo>
                  <a:cubicBezTo>
                    <a:pt x="20562" y="18643"/>
                    <a:pt x="20381" y="18815"/>
                    <a:pt x="20160" y="18815"/>
                  </a:cubicBezTo>
                  <a:lnTo>
                    <a:pt x="7838" y="18815"/>
                  </a:lnTo>
                  <a:cubicBezTo>
                    <a:pt x="7618" y="18815"/>
                    <a:pt x="7435" y="18643"/>
                    <a:pt x="7422" y="18423"/>
                  </a:cubicBezTo>
                  <a:cubicBezTo>
                    <a:pt x="7411" y="18202"/>
                    <a:pt x="7572" y="18011"/>
                    <a:pt x="7790" y="17985"/>
                  </a:cubicBezTo>
                  <a:close/>
                  <a:moveTo>
                    <a:pt x="10114" y="19647"/>
                  </a:moveTo>
                  <a:lnTo>
                    <a:pt x="10116" y="20355"/>
                  </a:lnTo>
                  <a:cubicBezTo>
                    <a:pt x="10116" y="20424"/>
                    <a:pt x="10060" y="20480"/>
                    <a:pt x="9991" y="20480"/>
                  </a:cubicBezTo>
                  <a:lnTo>
                    <a:pt x="9340" y="20480"/>
                  </a:lnTo>
                  <a:cubicBezTo>
                    <a:pt x="9271" y="20480"/>
                    <a:pt x="9215" y="20424"/>
                    <a:pt x="9215" y="20355"/>
                  </a:cubicBezTo>
                  <a:lnTo>
                    <a:pt x="9215" y="19647"/>
                  </a:lnTo>
                  <a:close/>
                  <a:moveTo>
                    <a:pt x="18777" y="19647"/>
                  </a:moveTo>
                  <a:lnTo>
                    <a:pt x="18780" y="20355"/>
                  </a:lnTo>
                  <a:cubicBezTo>
                    <a:pt x="18780" y="20424"/>
                    <a:pt x="18724" y="20480"/>
                    <a:pt x="18655" y="20480"/>
                  </a:cubicBezTo>
                  <a:lnTo>
                    <a:pt x="18005" y="20480"/>
                  </a:lnTo>
                  <a:cubicBezTo>
                    <a:pt x="17936" y="20480"/>
                    <a:pt x="17878" y="20424"/>
                    <a:pt x="17878" y="20355"/>
                  </a:cubicBezTo>
                  <a:lnTo>
                    <a:pt x="17878" y="19647"/>
                  </a:lnTo>
                  <a:close/>
                  <a:moveTo>
                    <a:pt x="6892" y="0"/>
                  </a:moveTo>
                  <a:cubicBezTo>
                    <a:pt x="6067" y="0"/>
                    <a:pt x="5263" y="270"/>
                    <a:pt x="4603" y="769"/>
                  </a:cubicBezTo>
                  <a:cubicBezTo>
                    <a:pt x="4069" y="1173"/>
                    <a:pt x="3649" y="1710"/>
                    <a:pt x="3383" y="2324"/>
                  </a:cubicBezTo>
                  <a:cubicBezTo>
                    <a:pt x="3190" y="2281"/>
                    <a:pt x="2993" y="2259"/>
                    <a:pt x="2796" y="2259"/>
                  </a:cubicBezTo>
                  <a:cubicBezTo>
                    <a:pt x="1306" y="2259"/>
                    <a:pt x="96" y="3471"/>
                    <a:pt x="96" y="4961"/>
                  </a:cubicBezTo>
                  <a:cubicBezTo>
                    <a:pt x="99" y="6005"/>
                    <a:pt x="700" y="6955"/>
                    <a:pt x="1646" y="7404"/>
                  </a:cubicBezTo>
                  <a:lnTo>
                    <a:pt x="2057" y="7603"/>
                  </a:lnTo>
                  <a:lnTo>
                    <a:pt x="1757" y="8912"/>
                  </a:lnTo>
                  <a:cubicBezTo>
                    <a:pt x="968" y="9155"/>
                    <a:pt x="430" y="9883"/>
                    <a:pt x="428" y="10708"/>
                  </a:cubicBezTo>
                  <a:lnTo>
                    <a:pt x="428" y="12557"/>
                  </a:lnTo>
                  <a:cubicBezTo>
                    <a:pt x="90" y="12921"/>
                    <a:pt x="1" y="13451"/>
                    <a:pt x="200" y="13906"/>
                  </a:cubicBezTo>
                  <a:cubicBezTo>
                    <a:pt x="398" y="14359"/>
                    <a:pt x="846" y="14654"/>
                    <a:pt x="1341" y="14654"/>
                  </a:cubicBezTo>
                  <a:cubicBezTo>
                    <a:pt x="1343" y="14654"/>
                    <a:pt x="1344" y="14654"/>
                    <a:pt x="1345" y="14654"/>
                  </a:cubicBezTo>
                  <a:lnTo>
                    <a:pt x="1890" y="14654"/>
                  </a:lnTo>
                  <a:lnTo>
                    <a:pt x="1890" y="15362"/>
                  </a:lnTo>
                  <a:cubicBezTo>
                    <a:pt x="1892" y="15890"/>
                    <a:pt x="2319" y="16319"/>
                    <a:pt x="2849" y="16319"/>
                  </a:cubicBezTo>
                  <a:lnTo>
                    <a:pt x="3498" y="16319"/>
                  </a:lnTo>
                  <a:cubicBezTo>
                    <a:pt x="4027" y="16319"/>
                    <a:pt x="4455" y="15890"/>
                    <a:pt x="4456" y="15362"/>
                  </a:cubicBezTo>
                  <a:lnTo>
                    <a:pt x="4456" y="14654"/>
                  </a:lnTo>
                  <a:lnTo>
                    <a:pt x="7241" y="14654"/>
                  </a:lnTo>
                  <a:cubicBezTo>
                    <a:pt x="7034" y="14963"/>
                    <a:pt x="6921" y="15327"/>
                    <a:pt x="6923" y="15700"/>
                  </a:cubicBezTo>
                  <a:lnTo>
                    <a:pt x="6923" y="17551"/>
                  </a:lnTo>
                  <a:cubicBezTo>
                    <a:pt x="6585" y="17915"/>
                    <a:pt x="6495" y="18443"/>
                    <a:pt x="6694" y="18899"/>
                  </a:cubicBezTo>
                  <a:cubicBezTo>
                    <a:pt x="6892" y="19354"/>
                    <a:pt x="7341" y="19647"/>
                    <a:pt x="7838" y="19647"/>
                  </a:cubicBezTo>
                  <a:lnTo>
                    <a:pt x="8385" y="19647"/>
                  </a:lnTo>
                  <a:lnTo>
                    <a:pt x="8385" y="20354"/>
                  </a:lnTo>
                  <a:cubicBezTo>
                    <a:pt x="8385" y="20883"/>
                    <a:pt x="8814" y="21311"/>
                    <a:pt x="9342" y="21312"/>
                  </a:cubicBezTo>
                  <a:lnTo>
                    <a:pt x="9992" y="21312"/>
                  </a:lnTo>
                  <a:cubicBezTo>
                    <a:pt x="10520" y="21311"/>
                    <a:pt x="10949" y="20883"/>
                    <a:pt x="10949" y="20354"/>
                  </a:cubicBezTo>
                  <a:lnTo>
                    <a:pt x="10949" y="19647"/>
                  </a:lnTo>
                  <a:lnTo>
                    <a:pt x="17048" y="19647"/>
                  </a:lnTo>
                  <a:lnTo>
                    <a:pt x="17048" y="20354"/>
                  </a:lnTo>
                  <a:cubicBezTo>
                    <a:pt x="17048" y="20883"/>
                    <a:pt x="17477" y="21311"/>
                    <a:pt x="18005" y="21312"/>
                  </a:cubicBezTo>
                  <a:lnTo>
                    <a:pt x="18655" y="21312"/>
                  </a:lnTo>
                  <a:cubicBezTo>
                    <a:pt x="19183" y="21311"/>
                    <a:pt x="19612" y="20883"/>
                    <a:pt x="19612" y="20354"/>
                  </a:cubicBezTo>
                  <a:lnTo>
                    <a:pt x="19612" y="19647"/>
                  </a:lnTo>
                  <a:lnTo>
                    <a:pt x="20160" y="19647"/>
                  </a:lnTo>
                  <a:cubicBezTo>
                    <a:pt x="20655" y="19647"/>
                    <a:pt x="21106" y="19354"/>
                    <a:pt x="21304" y="18899"/>
                  </a:cubicBezTo>
                  <a:cubicBezTo>
                    <a:pt x="21503" y="18444"/>
                    <a:pt x="21412" y="17915"/>
                    <a:pt x="21076" y="17551"/>
                  </a:cubicBezTo>
                  <a:lnTo>
                    <a:pt x="21076" y="15700"/>
                  </a:lnTo>
                  <a:cubicBezTo>
                    <a:pt x="21076" y="15214"/>
                    <a:pt x="20887" y="14747"/>
                    <a:pt x="20549" y="14398"/>
                  </a:cubicBezTo>
                  <a:cubicBezTo>
                    <a:pt x="20663" y="14093"/>
                    <a:pt x="20722" y="13770"/>
                    <a:pt x="20722" y="13445"/>
                  </a:cubicBezTo>
                  <a:cubicBezTo>
                    <a:pt x="20722" y="13126"/>
                    <a:pt x="20665" y="12809"/>
                    <a:pt x="20555" y="12510"/>
                  </a:cubicBezTo>
                  <a:cubicBezTo>
                    <a:pt x="21097" y="11908"/>
                    <a:pt x="21399" y="11127"/>
                    <a:pt x="21399" y="10315"/>
                  </a:cubicBezTo>
                  <a:cubicBezTo>
                    <a:pt x="21399" y="8512"/>
                    <a:pt x="19933" y="7044"/>
                    <a:pt x="18128" y="7044"/>
                  </a:cubicBezTo>
                  <a:cubicBezTo>
                    <a:pt x="17822" y="7044"/>
                    <a:pt x="17517" y="7086"/>
                    <a:pt x="17223" y="7171"/>
                  </a:cubicBezTo>
                  <a:cubicBezTo>
                    <a:pt x="16501" y="6168"/>
                    <a:pt x="15342" y="5572"/>
                    <a:pt x="14106" y="5568"/>
                  </a:cubicBezTo>
                  <a:lnTo>
                    <a:pt x="14095" y="5568"/>
                  </a:lnTo>
                  <a:cubicBezTo>
                    <a:pt x="14164" y="5300"/>
                    <a:pt x="14198" y="5024"/>
                    <a:pt x="14198" y="4746"/>
                  </a:cubicBezTo>
                  <a:cubicBezTo>
                    <a:pt x="14198" y="2943"/>
                    <a:pt x="12731" y="1475"/>
                    <a:pt x="10928" y="1475"/>
                  </a:cubicBezTo>
                  <a:cubicBezTo>
                    <a:pt x="10621" y="1475"/>
                    <a:pt x="10316" y="1518"/>
                    <a:pt x="10021" y="1603"/>
                  </a:cubicBezTo>
                  <a:cubicBezTo>
                    <a:pt x="9300" y="599"/>
                    <a:pt x="8142" y="3"/>
                    <a:pt x="6905" y="0"/>
                  </a:cubicBezTo>
                  <a:cubicBezTo>
                    <a:pt x="6901" y="0"/>
                    <a:pt x="6897" y="0"/>
                    <a:pt x="6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39"/>
            <p:cNvSpPr/>
            <p:nvPr/>
          </p:nvSpPr>
          <p:spPr>
            <a:xfrm>
              <a:off x="2094900" y="2235575"/>
              <a:ext cx="167750" cy="20800"/>
            </a:xfrm>
            <a:custGeom>
              <a:rect b="b" l="l" r="r" t="t"/>
              <a:pathLst>
                <a:path extrusionOk="0" h="832" w="6710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cubicBezTo>
                    <a:pt x="0" y="646"/>
                    <a:pt x="186" y="832"/>
                    <a:pt x="416" y="832"/>
                  </a:cubicBezTo>
                  <a:lnTo>
                    <a:pt x="6293" y="832"/>
                  </a:lnTo>
                  <a:cubicBezTo>
                    <a:pt x="6523" y="832"/>
                    <a:pt x="6709" y="646"/>
                    <a:pt x="6709" y="416"/>
                  </a:cubicBezTo>
                  <a:cubicBezTo>
                    <a:pt x="6709" y="186"/>
                    <a:pt x="6523" y="0"/>
                    <a:pt x="6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005" name="Google Shape;2005;p39"/>
          <p:cNvCxnSpPr/>
          <p:nvPr/>
        </p:nvCxnSpPr>
        <p:spPr>
          <a:xfrm flipH="1">
            <a:off x="-871600" y="956575"/>
            <a:ext cx="4715700" cy="108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09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0" name="Google Shape;2010;p40"/>
          <p:cNvSpPr txBox="1"/>
          <p:nvPr>
            <p:ph type="title"/>
          </p:nvPr>
        </p:nvSpPr>
        <p:spPr>
          <a:xfrm>
            <a:off x="685050" y="436400"/>
            <a:ext cx="490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Budget</a:t>
            </a:r>
            <a:endParaRPr/>
          </a:p>
        </p:txBody>
      </p:sp>
      <p:pic>
        <p:nvPicPr>
          <p:cNvPr id="2011" name="Google Shape;2011;p40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9366" r="19676" t="0"/>
          <a:stretch/>
        </p:blipFill>
        <p:spPr>
          <a:xfrm rot="-350880">
            <a:off x="1506189" y="1238718"/>
            <a:ext cx="2632849" cy="2667150"/>
          </a:xfrm>
          <a:prstGeom prst="rect">
            <a:avLst/>
          </a:prstGeom>
          <a:noFill/>
          <a:ln>
            <a:noFill/>
          </a:ln>
        </p:spPr>
      </p:pic>
      <p:sp>
        <p:nvSpPr>
          <p:cNvPr id="2012" name="Google Shape;2012;p40"/>
          <p:cNvSpPr txBox="1"/>
          <p:nvPr>
            <p:ph idx="4294967295" type="ctrTitle"/>
          </p:nvPr>
        </p:nvSpPr>
        <p:spPr>
          <a:xfrm>
            <a:off x="-7" y="1409743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41.1%</a:t>
            </a:r>
            <a:endParaRPr sz="1800"/>
          </a:p>
        </p:txBody>
      </p:sp>
      <p:sp>
        <p:nvSpPr>
          <p:cNvPr id="2013" name="Google Shape;2013;p40"/>
          <p:cNvSpPr txBox="1"/>
          <p:nvPr>
            <p:ph idx="4294967295" type="ctrTitle"/>
          </p:nvPr>
        </p:nvSpPr>
        <p:spPr>
          <a:xfrm>
            <a:off x="2" y="3131668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9.7%</a:t>
            </a:r>
            <a:endParaRPr sz="1800"/>
          </a:p>
        </p:txBody>
      </p:sp>
      <p:sp>
        <p:nvSpPr>
          <p:cNvPr id="2014" name="Google Shape;2014;p40"/>
          <p:cNvSpPr txBox="1"/>
          <p:nvPr>
            <p:ph idx="4294967295" type="ctrTitle"/>
          </p:nvPr>
        </p:nvSpPr>
        <p:spPr>
          <a:xfrm>
            <a:off x="4049836" y="1409743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32.9%</a:t>
            </a:r>
            <a:endParaRPr sz="1800"/>
          </a:p>
        </p:txBody>
      </p:sp>
      <p:sp>
        <p:nvSpPr>
          <p:cNvPr id="2015" name="Google Shape;2015;p40"/>
          <p:cNvSpPr txBox="1"/>
          <p:nvPr>
            <p:ph idx="4294967295" type="ctrTitle"/>
          </p:nvPr>
        </p:nvSpPr>
        <p:spPr>
          <a:xfrm>
            <a:off x="4049819" y="3131668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16.3%</a:t>
            </a:r>
            <a:endParaRPr sz="1800"/>
          </a:p>
        </p:txBody>
      </p:sp>
      <p:cxnSp>
        <p:nvCxnSpPr>
          <p:cNvPr id="2016" name="Google Shape;2016;p40"/>
          <p:cNvCxnSpPr/>
          <p:nvPr/>
        </p:nvCxnSpPr>
        <p:spPr>
          <a:xfrm>
            <a:off x="817175" y="1823293"/>
            <a:ext cx="16053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17" name="Google Shape;2017;p40"/>
          <p:cNvCxnSpPr/>
          <p:nvPr/>
        </p:nvCxnSpPr>
        <p:spPr>
          <a:xfrm>
            <a:off x="817175" y="3556293"/>
            <a:ext cx="17367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18" name="Google Shape;2018;p40"/>
          <p:cNvCxnSpPr/>
          <p:nvPr/>
        </p:nvCxnSpPr>
        <p:spPr>
          <a:xfrm rot="10800000">
            <a:off x="3498286" y="1823293"/>
            <a:ext cx="13362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019" name="Google Shape;2019;p40"/>
          <p:cNvCxnSpPr/>
          <p:nvPr/>
        </p:nvCxnSpPr>
        <p:spPr>
          <a:xfrm rot="10800000">
            <a:off x="3209386" y="3556293"/>
            <a:ext cx="1625100" cy="0"/>
          </a:xfrm>
          <a:prstGeom prst="straightConnector1">
            <a:avLst/>
          </a:prstGeom>
          <a:noFill/>
          <a:ln cap="flat" cmpd="sng" w="19050">
            <a:solidFill>
              <a:schemeClr val="accent5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020" name="Google Shape;2020;p40"/>
          <p:cNvSpPr txBox="1"/>
          <p:nvPr/>
        </p:nvSpPr>
        <p:spPr>
          <a:xfrm>
            <a:off x="1046450" y="3933093"/>
            <a:ext cx="3552300" cy="6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T</a:t>
            </a:r>
            <a:r>
              <a:rPr lang="en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o modify this graph, click on it, follow the link, change the data and paste the new graph here</a:t>
            </a:r>
            <a:endParaRPr>
              <a:solidFill>
                <a:schemeClr val="dk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sp>
        <p:nvSpPr>
          <p:cNvPr id="2021" name="Google Shape;2021;p40"/>
          <p:cNvSpPr/>
          <p:nvPr/>
        </p:nvSpPr>
        <p:spPr>
          <a:xfrm>
            <a:off x="5569025" y="1307175"/>
            <a:ext cx="2616600" cy="7359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2" name="Google Shape;2022;p40"/>
          <p:cNvSpPr/>
          <p:nvPr/>
        </p:nvSpPr>
        <p:spPr>
          <a:xfrm>
            <a:off x="5569025" y="2106061"/>
            <a:ext cx="2616600" cy="7359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3" name="Google Shape;2023;p40"/>
          <p:cNvSpPr/>
          <p:nvPr/>
        </p:nvSpPr>
        <p:spPr>
          <a:xfrm>
            <a:off x="5569025" y="2904956"/>
            <a:ext cx="2616600" cy="735900"/>
          </a:xfrm>
          <a:prstGeom prst="roundRect">
            <a:avLst>
              <a:gd fmla="val 16667" name="adj"/>
            </a:avLst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4" name="Google Shape;2024;p40"/>
          <p:cNvSpPr txBox="1"/>
          <p:nvPr>
            <p:ph idx="4294967295" type="subTitle"/>
          </p:nvPr>
        </p:nvSpPr>
        <p:spPr>
          <a:xfrm>
            <a:off x="6000125" y="2168013"/>
            <a:ext cx="175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rgbClr val="FFFFFF"/>
                </a:solidFill>
              </a:rPr>
              <a:t>Jupiter is</a:t>
            </a:r>
            <a:r>
              <a:rPr lang="en" sz="1400">
                <a:solidFill>
                  <a:srgbClr val="FFFFFF"/>
                </a:solidFill>
              </a:rPr>
              <a:t> a gas giant and the biggest planet</a:t>
            </a:r>
            <a:endParaRPr sz="1400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</a:endParaRPr>
          </a:p>
        </p:txBody>
      </p:sp>
      <p:sp>
        <p:nvSpPr>
          <p:cNvPr id="2025" name="Google Shape;2025;p40"/>
          <p:cNvSpPr/>
          <p:nvPr/>
        </p:nvSpPr>
        <p:spPr>
          <a:xfrm>
            <a:off x="5569025" y="3703851"/>
            <a:ext cx="2616600" cy="7359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6" name="Google Shape;2026;p40"/>
          <p:cNvSpPr txBox="1"/>
          <p:nvPr>
            <p:ph idx="4294967295" type="subTitle"/>
          </p:nvPr>
        </p:nvSpPr>
        <p:spPr>
          <a:xfrm>
            <a:off x="6000125" y="2966900"/>
            <a:ext cx="175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2027" name="Google Shape;2027;p40"/>
          <p:cNvSpPr txBox="1"/>
          <p:nvPr>
            <p:ph idx="4294967295" type="subTitle"/>
          </p:nvPr>
        </p:nvSpPr>
        <p:spPr>
          <a:xfrm>
            <a:off x="6000125" y="1369125"/>
            <a:ext cx="175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 cold place,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028" name="Google Shape;2028;p40"/>
          <p:cNvSpPr txBox="1"/>
          <p:nvPr>
            <p:ph idx="4294967295" type="subTitle"/>
          </p:nvPr>
        </p:nvSpPr>
        <p:spPr>
          <a:xfrm>
            <a:off x="6000125" y="3765775"/>
            <a:ext cx="175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cxnSp>
        <p:nvCxnSpPr>
          <p:cNvPr id="2029" name="Google Shape;2029;p40"/>
          <p:cNvCxnSpPr/>
          <p:nvPr/>
        </p:nvCxnSpPr>
        <p:spPr>
          <a:xfrm rot="10800000">
            <a:off x="-682696" y="967375"/>
            <a:ext cx="25827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33" name="Shape 2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4" name="Google Shape;2034;p41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Goals</a:t>
            </a:r>
            <a:endParaRPr/>
          </a:p>
        </p:txBody>
      </p:sp>
      <p:sp>
        <p:nvSpPr>
          <p:cNvPr id="2035" name="Google Shape;2035;p41"/>
          <p:cNvSpPr txBox="1"/>
          <p:nvPr>
            <p:ph idx="2" type="ctrTitle"/>
          </p:nvPr>
        </p:nvSpPr>
        <p:spPr>
          <a:xfrm>
            <a:off x="1352136" y="30725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 1</a:t>
            </a:r>
            <a:endParaRPr/>
          </a:p>
        </p:txBody>
      </p:sp>
      <p:sp>
        <p:nvSpPr>
          <p:cNvPr id="2036" name="Google Shape;2036;p41"/>
          <p:cNvSpPr txBox="1"/>
          <p:nvPr>
            <p:ph idx="1" type="subTitle"/>
          </p:nvPr>
        </p:nvSpPr>
        <p:spPr>
          <a:xfrm>
            <a:off x="1352035" y="3470798"/>
            <a:ext cx="23745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2037" name="Google Shape;2037;p41"/>
          <p:cNvSpPr txBox="1"/>
          <p:nvPr>
            <p:ph idx="3" type="ctrTitle"/>
          </p:nvPr>
        </p:nvSpPr>
        <p:spPr>
          <a:xfrm>
            <a:off x="5417465" y="30725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 2</a:t>
            </a:r>
            <a:endParaRPr/>
          </a:p>
        </p:txBody>
      </p:sp>
      <p:sp>
        <p:nvSpPr>
          <p:cNvPr id="2038" name="Google Shape;2038;p41"/>
          <p:cNvSpPr txBox="1"/>
          <p:nvPr>
            <p:ph idx="4" type="subTitle"/>
          </p:nvPr>
        </p:nvSpPr>
        <p:spPr>
          <a:xfrm>
            <a:off x="5417364" y="3470798"/>
            <a:ext cx="23745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2039" name="Google Shape;2039;p41"/>
          <p:cNvSpPr/>
          <p:nvPr/>
        </p:nvSpPr>
        <p:spPr>
          <a:xfrm rot="10800000">
            <a:off x="1894575" y="14778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0" name="Google Shape;2040;p41"/>
          <p:cNvSpPr/>
          <p:nvPr/>
        </p:nvSpPr>
        <p:spPr>
          <a:xfrm rot="10800000">
            <a:off x="5960025" y="147783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41" name="Google Shape;2041;p41"/>
          <p:cNvGrpSpPr/>
          <p:nvPr/>
        </p:nvGrpSpPr>
        <p:grpSpPr>
          <a:xfrm>
            <a:off x="2273060" y="1815563"/>
            <a:ext cx="532432" cy="613921"/>
            <a:chOff x="5865025" y="984900"/>
            <a:chExt cx="462100" cy="532825"/>
          </a:xfrm>
        </p:grpSpPr>
        <p:sp>
          <p:nvSpPr>
            <p:cNvPr id="2042" name="Google Shape;2042;p41"/>
            <p:cNvSpPr/>
            <p:nvPr/>
          </p:nvSpPr>
          <p:spPr>
            <a:xfrm>
              <a:off x="5865025" y="984900"/>
              <a:ext cx="462100" cy="532825"/>
            </a:xfrm>
            <a:custGeom>
              <a:rect b="b" l="l" r="r" t="t"/>
              <a:pathLst>
                <a:path extrusionOk="0" h="21313" w="18484">
                  <a:moveTo>
                    <a:pt x="12617" y="832"/>
                  </a:moveTo>
                  <a:cubicBezTo>
                    <a:pt x="13068" y="832"/>
                    <a:pt x="13499" y="1050"/>
                    <a:pt x="13766" y="1428"/>
                  </a:cubicBezTo>
                  <a:cubicBezTo>
                    <a:pt x="13846" y="1542"/>
                    <a:pt x="13975" y="1604"/>
                    <a:pt x="14106" y="1604"/>
                  </a:cubicBezTo>
                  <a:cubicBezTo>
                    <a:pt x="14169" y="1604"/>
                    <a:pt x="14233" y="1590"/>
                    <a:pt x="14293" y="1559"/>
                  </a:cubicBezTo>
                  <a:cubicBezTo>
                    <a:pt x="14477" y="1467"/>
                    <a:pt x="14566" y="1254"/>
                    <a:pt x="14501" y="1058"/>
                  </a:cubicBezTo>
                  <a:lnTo>
                    <a:pt x="15051" y="1058"/>
                  </a:lnTo>
                  <a:cubicBezTo>
                    <a:pt x="15383" y="1058"/>
                    <a:pt x="15652" y="1327"/>
                    <a:pt x="15652" y="1660"/>
                  </a:cubicBezTo>
                  <a:cubicBezTo>
                    <a:pt x="15652" y="1991"/>
                    <a:pt x="15383" y="2260"/>
                    <a:pt x="15051" y="2260"/>
                  </a:cubicBezTo>
                  <a:lnTo>
                    <a:pt x="12934" y="2260"/>
                  </a:lnTo>
                  <a:cubicBezTo>
                    <a:pt x="12233" y="2261"/>
                    <a:pt x="11635" y="2765"/>
                    <a:pt x="11515" y="3456"/>
                  </a:cubicBezTo>
                  <a:lnTo>
                    <a:pt x="10236" y="3456"/>
                  </a:lnTo>
                  <a:cubicBezTo>
                    <a:pt x="10111" y="3148"/>
                    <a:pt x="9915" y="2874"/>
                    <a:pt x="9663" y="2657"/>
                  </a:cubicBezTo>
                  <a:lnTo>
                    <a:pt x="9663" y="1907"/>
                  </a:lnTo>
                  <a:cubicBezTo>
                    <a:pt x="9663" y="1445"/>
                    <a:pt x="9960" y="1034"/>
                    <a:pt x="10399" y="887"/>
                  </a:cubicBezTo>
                  <a:cubicBezTo>
                    <a:pt x="10510" y="850"/>
                    <a:pt x="10624" y="832"/>
                    <a:pt x="10737" y="832"/>
                  </a:cubicBezTo>
                  <a:cubicBezTo>
                    <a:pt x="11069" y="832"/>
                    <a:pt x="11391" y="987"/>
                    <a:pt x="11599" y="1263"/>
                  </a:cubicBezTo>
                  <a:cubicBezTo>
                    <a:pt x="11679" y="1371"/>
                    <a:pt x="11804" y="1430"/>
                    <a:pt x="11932" y="1430"/>
                  </a:cubicBezTo>
                  <a:cubicBezTo>
                    <a:pt x="12000" y="1430"/>
                    <a:pt x="12069" y="1413"/>
                    <a:pt x="12133" y="1378"/>
                  </a:cubicBezTo>
                  <a:cubicBezTo>
                    <a:pt x="12314" y="1277"/>
                    <a:pt x="12394" y="1058"/>
                    <a:pt x="12320" y="864"/>
                  </a:cubicBezTo>
                  <a:cubicBezTo>
                    <a:pt x="12419" y="843"/>
                    <a:pt x="12518" y="832"/>
                    <a:pt x="12617" y="832"/>
                  </a:cubicBezTo>
                  <a:close/>
                  <a:moveTo>
                    <a:pt x="5426" y="1069"/>
                  </a:moveTo>
                  <a:cubicBezTo>
                    <a:pt x="5766" y="1069"/>
                    <a:pt x="6093" y="1236"/>
                    <a:pt x="6290" y="1529"/>
                  </a:cubicBezTo>
                  <a:cubicBezTo>
                    <a:pt x="5860" y="1822"/>
                    <a:pt x="5602" y="2310"/>
                    <a:pt x="5602" y="2831"/>
                  </a:cubicBezTo>
                  <a:cubicBezTo>
                    <a:pt x="5602" y="3060"/>
                    <a:pt x="5788" y="3247"/>
                    <a:pt x="6018" y="3247"/>
                  </a:cubicBezTo>
                  <a:cubicBezTo>
                    <a:pt x="6248" y="3247"/>
                    <a:pt x="6434" y="3060"/>
                    <a:pt x="6434" y="2831"/>
                  </a:cubicBezTo>
                  <a:cubicBezTo>
                    <a:pt x="6434" y="2460"/>
                    <a:pt x="6707" y="2146"/>
                    <a:pt x="7076" y="2094"/>
                  </a:cubicBezTo>
                  <a:cubicBezTo>
                    <a:pt x="7110" y="2090"/>
                    <a:pt x="7144" y="2087"/>
                    <a:pt x="7178" y="2087"/>
                  </a:cubicBezTo>
                  <a:cubicBezTo>
                    <a:pt x="7505" y="2087"/>
                    <a:pt x="7801" y="2305"/>
                    <a:pt x="7893" y="2628"/>
                  </a:cubicBezTo>
                  <a:cubicBezTo>
                    <a:pt x="7896" y="2651"/>
                    <a:pt x="7902" y="2674"/>
                    <a:pt x="7909" y="2697"/>
                  </a:cubicBezTo>
                  <a:cubicBezTo>
                    <a:pt x="7918" y="2742"/>
                    <a:pt x="7922" y="2787"/>
                    <a:pt x="7922" y="2831"/>
                  </a:cubicBezTo>
                  <a:cubicBezTo>
                    <a:pt x="7921" y="3018"/>
                    <a:pt x="8046" y="3182"/>
                    <a:pt x="8226" y="3233"/>
                  </a:cubicBezTo>
                  <a:cubicBezTo>
                    <a:pt x="8263" y="3243"/>
                    <a:pt x="8300" y="3248"/>
                    <a:pt x="8337" y="3248"/>
                  </a:cubicBezTo>
                  <a:cubicBezTo>
                    <a:pt x="8480" y="3248"/>
                    <a:pt x="8617" y="3174"/>
                    <a:pt x="8693" y="3047"/>
                  </a:cubicBezTo>
                  <a:cubicBezTo>
                    <a:pt x="9246" y="3228"/>
                    <a:pt x="9601" y="3767"/>
                    <a:pt x="9550" y="4345"/>
                  </a:cubicBezTo>
                  <a:cubicBezTo>
                    <a:pt x="9498" y="4925"/>
                    <a:pt x="9054" y="5393"/>
                    <a:pt x="8477" y="5473"/>
                  </a:cubicBezTo>
                  <a:cubicBezTo>
                    <a:pt x="8557" y="5273"/>
                    <a:pt x="8676" y="5093"/>
                    <a:pt x="8829" y="4942"/>
                  </a:cubicBezTo>
                  <a:cubicBezTo>
                    <a:pt x="8991" y="4780"/>
                    <a:pt x="8991" y="4515"/>
                    <a:pt x="8827" y="4354"/>
                  </a:cubicBezTo>
                  <a:cubicBezTo>
                    <a:pt x="8746" y="4272"/>
                    <a:pt x="8639" y="4232"/>
                    <a:pt x="8533" y="4232"/>
                  </a:cubicBezTo>
                  <a:cubicBezTo>
                    <a:pt x="8426" y="4232"/>
                    <a:pt x="8320" y="4272"/>
                    <a:pt x="8239" y="4354"/>
                  </a:cubicBezTo>
                  <a:cubicBezTo>
                    <a:pt x="7787" y="4804"/>
                    <a:pt x="7533" y="5416"/>
                    <a:pt x="7535" y="6055"/>
                  </a:cubicBezTo>
                  <a:lnTo>
                    <a:pt x="7535" y="6328"/>
                  </a:lnTo>
                  <a:lnTo>
                    <a:pt x="5304" y="6328"/>
                  </a:lnTo>
                  <a:lnTo>
                    <a:pt x="5304" y="6055"/>
                  </a:lnTo>
                  <a:cubicBezTo>
                    <a:pt x="5306" y="5416"/>
                    <a:pt x="5053" y="4804"/>
                    <a:pt x="4599" y="4354"/>
                  </a:cubicBezTo>
                  <a:cubicBezTo>
                    <a:pt x="4518" y="4269"/>
                    <a:pt x="4409" y="4226"/>
                    <a:pt x="4300" y="4226"/>
                  </a:cubicBezTo>
                  <a:cubicBezTo>
                    <a:pt x="4194" y="4226"/>
                    <a:pt x="4088" y="4267"/>
                    <a:pt x="4006" y="4348"/>
                  </a:cubicBezTo>
                  <a:cubicBezTo>
                    <a:pt x="3841" y="4513"/>
                    <a:pt x="3844" y="4780"/>
                    <a:pt x="4011" y="4942"/>
                  </a:cubicBezTo>
                  <a:cubicBezTo>
                    <a:pt x="4162" y="5093"/>
                    <a:pt x="4281" y="5273"/>
                    <a:pt x="4360" y="5473"/>
                  </a:cubicBezTo>
                  <a:cubicBezTo>
                    <a:pt x="3743" y="5385"/>
                    <a:pt x="3284" y="4857"/>
                    <a:pt x="3284" y="4234"/>
                  </a:cubicBezTo>
                  <a:cubicBezTo>
                    <a:pt x="3284" y="3544"/>
                    <a:pt x="3844" y="2984"/>
                    <a:pt x="4534" y="2984"/>
                  </a:cubicBezTo>
                  <a:cubicBezTo>
                    <a:pt x="4763" y="2984"/>
                    <a:pt x="4950" y="2797"/>
                    <a:pt x="4950" y="2568"/>
                  </a:cubicBezTo>
                  <a:cubicBezTo>
                    <a:pt x="4950" y="2338"/>
                    <a:pt x="4763" y="2151"/>
                    <a:pt x="4534" y="2151"/>
                  </a:cubicBezTo>
                  <a:cubicBezTo>
                    <a:pt x="4483" y="2151"/>
                    <a:pt x="4434" y="2153"/>
                    <a:pt x="4383" y="2158"/>
                  </a:cubicBezTo>
                  <a:cubicBezTo>
                    <a:pt x="4365" y="1691"/>
                    <a:pt x="4657" y="1268"/>
                    <a:pt x="5100" y="1122"/>
                  </a:cubicBezTo>
                  <a:cubicBezTo>
                    <a:pt x="5207" y="1086"/>
                    <a:pt x="5317" y="1069"/>
                    <a:pt x="5426" y="1069"/>
                  </a:cubicBezTo>
                  <a:close/>
                  <a:moveTo>
                    <a:pt x="7544" y="7160"/>
                  </a:moveTo>
                  <a:cubicBezTo>
                    <a:pt x="7551" y="7416"/>
                    <a:pt x="7567" y="7672"/>
                    <a:pt x="7590" y="7925"/>
                  </a:cubicBezTo>
                  <a:lnTo>
                    <a:pt x="5254" y="7925"/>
                  </a:lnTo>
                  <a:cubicBezTo>
                    <a:pt x="5277" y="7672"/>
                    <a:pt x="5294" y="7416"/>
                    <a:pt x="5300" y="7160"/>
                  </a:cubicBezTo>
                  <a:close/>
                  <a:moveTo>
                    <a:pt x="11495" y="4287"/>
                  </a:moveTo>
                  <a:lnTo>
                    <a:pt x="11495" y="9560"/>
                  </a:lnTo>
                  <a:lnTo>
                    <a:pt x="9663" y="9560"/>
                  </a:lnTo>
                  <a:lnTo>
                    <a:pt x="9663" y="5811"/>
                  </a:lnTo>
                  <a:cubicBezTo>
                    <a:pt x="10108" y="5429"/>
                    <a:pt x="10371" y="4875"/>
                    <a:pt x="10387" y="4287"/>
                  </a:cubicBezTo>
                  <a:close/>
                  <a:moveTo>
                    <a:pt x="8830" y="6250"/>
                  </a:moveTo>
                  <a:lnTo>
                    <a:pt x="8830" y="9963"/>
                  </a:lnTo>
                  <a:cubicBezTo>
                    <a:pt x="8526" y="8957"/>
                    <a:pt x="8372" y="7912"/>
                    <a:pt x="8371" y="6862"/>
                  </a:cubicBezTo>
                  <a:lnTo>
                    <a:pt x="8371" y="6744"/>
                  </a:lnTo>
                  <a:cubicBezTo>
                    <a:pt x="8371" y="6725"/>
                    <a:pt x="8370" y="6708"/>
                    <a:pt x="8367" y="6689"/>
                  </a:cubicBezTo>
                  <a:lnTo>
                    <a:pt x="8368" y="6689"/>
                  </a:lnTo>
                  <a:lnTo>
                    <a:pt x="8368" y="6315"/>
                  </a:lnTo>
                  <a:cubicBezTo>
                    <a:pt x="8523" y="6311"/>
                    <a:pt x="8679" y="6289"/>
                    <a:pt x="8830" y="6250"/>
                  </a:cubicBezTo>
                  <a:close/>
                  <a:moveTo>
                    <a:pt x="11495" y="10393"/>
                  </a:moveTo>
                  <a:lnTo>
                    <a:pt x="11495" y="11614"/>
                  </a:lnTo>
                  <a:lnTo>
                    <a:pt x="9663" y="11614"/>
                  </a:lnTo>
                  <a:lnTo>
                    <a:pt x="9663" y="10393"/>
                  </a:lnTo>
                  <a:close/>
                  <a:moveTo>
                    <a:pt x="7697" y="8759"/>
                  </a:moveTo>
                  <a:cubicBezTo>
                    <a:pt x="7863" y="9759"/>
                    <a:pt x="8159" y="10733"/>
                    <a:pt x="8578" y="11655"/>
                  </a:cubicBezTo>
                  <a:lnTo>
                    <a:pt x="4263" y="11655"/>
                  </a:lnTo>
                  <a:cubicBezTo>
                    <a:pt x="4681" y="10733"/>
                    <a:pt x="4978" y="9759"/>
                    <a:pt x="5145" y="8759"/>
                  </a:cubicBezTo>
                  <a:close/>
                  <a:moveTo>
                    <a:pt x="16818" y="7993"/>
                  </a:moveTo>
                  <a:lnTo>
                    <a:pt x="16818" y="11655"/>
                  </a:lnTo>
                  <a:lnTo>
                    <a:pt x="12327" y="11655"/>
                  </a:lnTo>
                  <a:lnTo>
                    <a:pt x="12327" y="7993"/>
                  </a:lnTo>
                  <a:close/>
                  <a:moveTo>
                    <a:pt x="6243" y="12489"/>
                  </a:moveTo>
                  <a:cubicBezTo>
                    <a:pt x="6574" y="12489"/>
                    <a:pt x="6843" y="12758"/>
                    <a:pt x="6843" y="13090"/>
                  </a:cubicBezTo>
                  <a:lnTo>
                    <a:pt x="6843" y="13312"/>
                  </a:lnTo>
                  <a:cubicBezTo>
                    <a:pt x="6843" y="13644"/>
                    <a:pt x="6574" y="13913"/>
                    <a:pt x="6243" y="13913"/>
                  </a:cubicBezTo>
                  <a:cubicBezTo>
                    <a:pt x="5451" y="13915"/>
                    <a:pt x="4809" y="14555"/>
                    <a:pt x="4808" y="15346"/>
                  </a:cubicBezTo>
                  <a:lnTo>
                    <a:pt x="4808" y="15388"/>
                  </a:lnTo>
                  <a:cubicBezTo>
                    <a:pt x="4808" y="15721"/>
                    <a:pt x="4539" y="15990"/>
                    <a:pt x="4208" y="15990"/>
                  </a:cubicBezTo>
                  <a:lnTo>
                    <a:pt x="1803" y="15990"/>
                  </a:lnTo>
                  <a:cubicBezTo>
                    <a:pt x="1229" y="14908"/>
                    <a:pt x="902" y="13712"/>
                    <a:pt x="843" y="12489"/>
                  </a:cubicBezTo>
                  <a:close/>
                  <a:moveTo>
                    <a:pt x="17386" y="14161"/>
                  </a:moveTo>
                  <a:cubicBezTo>
                    <a:pt x="16851" y="16247"/>
                    <a:pt x="15534" y="18024"/>
                    <a:pt x="13764" y="19157"/>
                  </a:cubicBezTo>
                  <a:lnTo>
                    <a:pt x="11593" y="19157"/>
                  </a:lnTo>
                  <a:cubicBezTo>
                    <a:pt x="10912" y="19157"/>
                    <a:pt x="10361" y="18604"/>
                    <a:pt x="10361" y="17925"/>
                  </a:cubicBezTo>
                  <a:cubicBezTo>
                    <a:pt x="10361" y="17407"/>
                    <a:pt x="10781" y="16987"/>
                    <a:pt x="11298" y="16987"/>
                  </a:cubicBezTo>
                  <a:cubicBezTo>
                    <a:pt x="11951" y="16985"/>
                    <a:pt x="12479" y="16457"/>
                    <a:pt x="12481" y="15805"/>
                  </a:cubicBezTo>
                  <a:cubicBezTo>
                    <a:pt x="12481" y="14897"/>
                    <a:pt x="13216" y="14162"/>
                    <a:pt x="14124" y="14161"/>
                  </a:cubicBezTo>
                  <a:close/>
                  <a:moveTo>
                    <a:pt x="17640" y="12489"/>
                  </a:moveTo>
                  <a:cubicBezTo>
                    <a:pt x="17625" y="12769"/>
                    <a:pt x="17598" y="13050"/>
                    <a:pt x="17556" y="13329"/>
                  </a:cubicBezTo>
                  <a:lnTo>
                    <a:pt x="14124" y="13329"/>
                  </a:lnTo>
                  <a:cubicBezTo>
                    <a:pt x="12759" y="13329"/>
                    <a:pt x="11648" y="14440"/>
                    <a:pt x="11648" y="15805"/>
                  </a:cubicBezTo>
                  <a:cubicBezTo>
                    <a:pt x="11648" y="15998"/>
                    <a:pt x="11491" y="16154"/>
                    <a:pt x="11298" y="16154"/>
                  </a:cubicBezTo>
                  <a:cubicBezTo>
                    <a:pt x="10321" y="16155"/>
                    <a:pt x="9529" y="16948"/>
                    <a:pt x="9528" y="17925"/>
                  </a:cubicBezTo>
                  <a:cubicBezTo>
                    <a:pt x="9529" y="19065"/>
                    <a:pt x="10453" y="19989"/>
                    <a:pt x="11593" y="19990"/>
                  </a:cubicBezTo>
                  <a:lnTo>
                    <a:pt x="12074" y="19990"/>
                  </a:lnTo>
                  <a:cubicBezTo>
                    <a:pt x="11153" y="20319"/>
                    <a:pt x="10196" y="20481"/>
                    <a:pt x="9245" y="20481"/>
                  </a:cubicBezTo>
                  <a:cubicBezTo>
                    <a:pt x="7432" y="20481"/>
                    <a:pt x="5639" y="19894"/>
                    <a:pt x="4155" y="18763"/>
                  </a:cubicBezTo>
                  <a:lnTo>
                    <a:pt x="6128" y="18763"/>
                  </a:lnTo>
                  <a:cubicBezTo>
                    <a:pt x="6353" y="18758"/>
                    <a:pt x="6535" y="18573"/>
                    <a:pt x="6535" y="18347"/>
                  </a:cubicBezTo>
                  <a:cubicBezTo>
                    <a:pt x="6535" y="18119"/>
                    <a:pt x="6353" y="17935"/>
                    <a:pt x="6128" y="17931"/>
                  </a:cubicBezTo>
                  <a:lnTo>
                    <a:pt x="3215" y="17931"/>
                  </a:lnTo>
                  <a:cubicBezTo>
                    <a:pt x="2881" y="17587"/>
                    <a:pt x="2577" y="17217"/>
                    <a:pt x="2305" y="16823"/>
                  </a:cubicBezTo>
                  <a:lnTo>
                    <a:pt x="4208" y="16823"/>
                  </a:lnTo>
                  <a:cubicBezTo>
                    <a:pt x="4999" y="16821"/>
                    <a:pt x="5640" y="16180"/>
                    <a:pt x="5641" y="15388"/>
                  </a:cubicBezTo>
                  <a:lnTo>
                    <a:pt x="5641" y="15346"/>
                  </a:lnTo>
                  <a:cubicBezTo>
                    <a:pt x="5641" y="15015"/>
                    <a:pt x="5910" y="14746"/>
                    <a:pt x="6243" y="14746"/>
                  </a:cubicBezTo>
                  <a:cubicBezTo>
                    <a:pt x="7034" y="14745"/>
                    <a:pt x="7674" y="14103"/>
                    <a:pt x="7676" y="13312"/>
                  </a:cubicBezTo>
                  <a:lnTo>
                    <a:pt x="7676" y="13090"/>
                  </a:lnTo>
                  <a:cubicBezTo>
                    <a:pt x="7676" y="12881"/>
                    <a:pt x="7631" y="12677"/>
                    <a:pt x="7544" y="12489"/>
                  </a:cubicBezTo>
                  <a:close/>
                  <a:moveTo>
                    <a:pt x="10740" y="1"/>
                  </a:moveTo>
                  <a:cubicBezTo>
                    <a:pt x="10400" y="1"/>
                    <a:pt x="10060" y="91"/>
                    <a:pt x="9758" y="273"/>
                  </a:cubicBezTo>
                  <a:cubicBezTo>
                    <a:pt x="9184" y="617"/>
                    <a:pt x="8831" y="1238"/>
                    <a:pt x="8830" y="1909"/>
                  </a:cubicBezTo>
                  <a:lnTo>
                    <a:pt x="8830" y="2218"/>
                  </a:lnTo>
                  <a:cubicBezTo>
                    <a:pt x="8758" y="2199"/>
                    <a:pt x="8685" y="2185"/>
                    <a:pt x="8611" y="2174"/>
                  </a:cubicBezTo>
                  <a:cubicBezTo>
                    <a:pt x="8354" y="1614"/>
                    <a:pt x="7794" y="1255"/>
                    <a:pt x="7178" y="1255"/>
                  </a:cubicBezTo>
                  <a:cubicBezTo>
                    <a:pt x="7151" y="1255"/>
                    <a:pt x="7123" y="1255"/>
                    <a:pt x="7096" y="1257"/>
                  </a:cubicBezTo>
                  <a:cubicBezTo>
                    <a:pt x="6768" y="618"/>
                    <a:pt x="6116" y="239"/>
                    <a:pt x="5428" y="239"/>
                  </a:cubicBezTo>
                  <a:cubicBezTo>
                    <a:pt x="5237" y="239"/>
                    <a:pt x="5044" y="268"/>
                    <a:pt x="4854" y="329"/>
                  </a:cubicBezTo>
                  <a:cubicBezTo>
                    <a:pt x="3980" y="609"/>
                    <a:pt x="3438" y="1480"/>
                    <a:pt x="3570" y="2388"/>
                  </a:cubicBezTo>
                  <a:cubicBezTo>
                    <a:pt x="2882" y="2748"/>
                    <a:pt x="2451" y="3459"/>
                    <a:pt x="2451" y="4234"/>
                  </a:cubicBezTo>
                  <a:cubicBezTo>
                    <a:pt x="2451" y="5362"/>
                    <a:pt x="3352" y="6282"/>
                    <a:pt x="4471" y="6315"/>
                  </a:cubicBezTo>
                  <a:lnTo>
                    <a:pt x="4471" y="6738"/>
                  </a:lnTo>
                  <a:lnTo>
                    <a:pt x="4471" y="6744"/>
                  </a:lnTo>
                  <a:lnTo>
                    <a:pt x="4471" y="6860"/>
                  </a:lnTo>
                  <a:cubicBezTo>
                    <a:pt x="4470" y="8525"/>
                    <a:pt x="4083" y="10166"/>
                    <a:pt x="3342" y="11655"/>
                  </a:cubicBezTo>
                  <a:lnTo>
                    <a:pt x="416" y="11655"/>
                  </a:lnTo>
                  <a:cubicBezTo>
                    <a:pt x="187" y="11655"/>
                    <a:pt x="0" y="11842"/>
                    <a:pt x="0" y="12071"/>
                  </a:cubicBezTo>
                  <a:cubicBezTo>
                    <a:pt x="0" y="14541"/>
                    <a:pt x="961" y="16860"/>
                    <a:pt x="2707" y="18606"/>
                  </a:cubicBezTo>
                  <a:cubicBezTo>
                    <a:pt x="4452" y="20351"/>
                    <a:pt x="6772" y="21313"/>
                    <a:pt x="9242" y="21313"/>
                  </a:cubicBezTo>
                  <a:cubicBezTo>
                    <a:pt x="11711" y="21313"/>
                    <a:pt x="14031" y="20351"/>
                    <a:pt x="15776" y="18606"/>
                  </a:cubicBezTo>
                  <a:cubicBezTo>
                    <a:pt x="17522" y="16860"/>
                    <a:pt x="18483" y="14541"/>
                    <a:pt x="18483" y="12071"/>
                  </a:cubicBezTo>
                  <a:cubicBezTo>
                    <a:pt x="18483" y="11842"/>
                    <a:pt x="18296" y="11655"/>
                    <a:pt x="18067" y="11655"/>
                  </a:cubicBezTo>
                  <a:lnTo>
                    <a:pt x="17650" y="11655"/>
                  </a:lnTo>
                  <a:lnTo>
                    <a:pt x="17650" y="7577"/>
                  </a:lnTo>
                  <a:cubicBezTo>
                    <a:pt x="17650" y="7347"/>
                    <a:pt x="17464" y="7160"/>
                    <a:pt x="17234" y="7160"/>
                  </a:cubicBezTo>
                  <a:lnTo>
                    <a:pt x="12327" y="7160"/>
                  </a:lnTo>
                  <a:lnTo>
                    <a:pt x="12327" y="3699"/>
                  </a:lnTo>
                  <a:cubicBezTo>
                    <a:pt x="12328" y="3364"/>
                    <a:pt x="12599" y="3093"/>
                    <a:pt x="12934" y="3093"/>
                  </a:cubicBezTo>
                  <a:lnTo>
                    <a:pt x="15051" y="3093"/>
                  </a:lnTo>
                  <a:cubicBezTo>
                    <a:pt x="15056" y="3093"/>
                    <a:pt x="15062" y="3093"/>
                    <a:pt x="15067" y="3093"/>
                  </a:cubicBezTo>
                  <a:cubicBezTo>
                    <a:pt x="15858" y="3093"/>
                    <a:pt x="16501" y="2452"/>
                    <a:pt x="16501" y="1658"/>
                  </a:cubicBezTo>
                  <a:cubicBezTo>
                    <a:pt x="16501" y="866"/>
                    <a:pt x="15858" y="225"/>
                    <a:pt x="15067" y="225"/>
                  </a:cubicBezTo>
                  <a:cubicBezTo>
                    <a:pt x="15062" y="225"/>
                    <a:pt x="15056" y="225"/>
                    <a:pt x="15051" y="225"/>
                  </a:cubicBezTo>
                  <a:lnTo>
                    <a:pt x="13593" y="225"/>
                  </a:lnTo>
                  <a:cubicBezTo>
                    <a:pt x="13285" y="75"/>
                    <a:pt x="12950" y="1"/>
                    <a:pt x="12616" y="1"/>
                  </a:cubicBezTo>
                  <a:cubicBezTo>
                    <a:pt x="12282" y="1"/>
                    <a:pt x="11948" y="75"/>
                    <a:pt x="11639" y="225"/>
                  </a:cubicBezTo>
                  <a:cubicBezTo>
                    <a:pt x="11358" y="75"/>
                    <a:pt x="11049" y="1"/>
                    <a:pt x="10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41"/>
            <p:cNvSpPr/>
            <p:nvPr/>
          </p:nvSpPr>
          <p:spPr>
            <a:xfrm>
              <a:off x="6048750" y="1433150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45" y="1"/>
                  </a:moveTo>
                  <a:cubicBezTo>
                    <a:pt x="247" y="1"/>
                    <a:pt x="78" y="141"/>
                    <a:pt x="39" y="335"/>
                  </a:cubicBezTo>
                  <a:cubicBezTo>
                    <a:pt x="0" y="530"/>
                    <a:pt x="105" y="725"/>
                    <a:pt x="288" y="801"/>
                  </a:cubicBezTo>
                  <a:cubicBezTo>
                    <a:pt x="340" y="823"/>
                    <a:pt x="394" y="833"/>
                    <a:pt x="448" y="833"/>
                  </a:cubicBezTo>
                  <a:cubicBezTo>
                    <a:pt x="584" y="833"/>
                    <a:pt x="715" y="766"/>
                    <a:pt x="795" y="648"/>
                  </a:cubicBezTo>
                  <a:cubicBezTo>
                    <a:pt x="904" y="483"/>
                    <a:pt x="882" y="263"/>
                    <a:pt x="743" y="122"/>
                  </a:cubicBezTo>
                  <a:cubicBezTo>
                    <a:pt x="664" y="44"/>
                    <a:pt x="559" y="1"/>
                    <a:pt x="448" y="1"/>
                  </a:cubicBezTo>
                  <a:cubicBezTo>
                    <a:pt x="447" y="1"/>
                    <a:pt x="446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41"/>
            <p:cNvSpPr/>
            <p:nvPr/>
          </p:nvSpPr>
          <p:spPr>
            <a:xfrm>
              <a:off x="6196700" y="1209900"/>
              <a:ext cx="20875" cy="43875"/>
            </a:xfrm>
            <a:custGeom>
              <a:rect b="b" l="l" r="r" t="t"/>
              <a:pathLst>
                <a:path extrusionOk="0" h="1755" w="835">
                  <a:moveTo>
                    <a:pt x="418" y="0"/>
                  </a:moveTo>
                  <a:cubicBezTo>
                    <a:pt x="191" y="0"/>
                    <a:pt x="7" y="182"/>
                    <a:pt x="2" y="408"/>
                  </a:cubicBezTo>
                  <a:lnTo>
                    <a:pt x="2" y="1337"/>
                  </a:lnTo>
                  <a:cubicBezTo>
                    <a:pt x="1" y="1567"/>
                    <a:pt x="188" y="1754"/>
                    <a:pt x="418" y="1754"/>
                  </a:cubicBezTo>
                  <a:cubicBezTo>
                    <a:pt x="649" y="1754"/>
                    <a:pt x="834" y="1567"/>
                    <a:pt x="834" y="1337"/>
                  </a:cubicBezTo>
                  <a:lnTo>
                    <a:pt x="834" y="408"/>
                  </a:lnTo>
                  <a:cubicBezTo>
                    <a:pt x="830" y="182"/>
                    <a:pt x="644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41"/>
            <p:cNvSpPr/>
            <p:nvPr/>
          </p:nvSpPr>
          <p:spPr>
            <a:xfrm>
              <a:off x="6241075" y="1209900"/>
              <a:ext cx="20850" cy="43875"/>
            </a:xfrm>
            <a:custGeom>
              <a:rect b="b" l="l" r="r" t="t"/>
              <a:pathLst>
                <a:path extrusionOk="0" h="1755" w="834">
                  <a:moveTo>
                    <a:pt x="418" y="0"/>
                  </a:moveTo>
                  <a:cubicBezTo>
                    <a:pt x="190" y="0"/>
                    <a:pt x="6" y="182"/>
                    <a:pt x="0" y="408"/>
                  </a:cubicBezTo>
                  <a:lnTo>
                    <a:pt x="0" y="1337"/>
                  </a:lnTo>
                  <a:cubicBezTo>
                    <a:pt x="0" y="1567"/>
                    <a:pt x="187" y="1754"/>
                    <a:pt x="418" y="1754"/>
                  </a:cubicBezTo>
                  <a:cubicBezTo>
                    <a:pt x="648" y="1754"/>
                    <a:pt x="834" y="1567"/>
                    <a:pt x="834" y="1337"/>
                  </a:cubicBezTo>
                  <a:lnTo>
                    <a:pt x="834" y="408"/>
                  </a:lnTo>
                  <a:cubicBezTo>
                    <a:pt x="829" y="182"/>
                    <a:pt x="644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6" name="Google Shape;2046;p41"/>
          <p:cNvGrpSpPr/>
          <p:nvPr/>
        </p:nvGrpSpPr>
        <p:grpSpPr>
          <a:xfrm>
            <a:off x="6291769" y="1810507"/>
            <a:ext cx="625702" cy="614007"/>
            <a:chOff x="4466925" y="3319125"/>
            <a:chExt cx="543050" cy="532900"/>
          </a:xfrm>
        </p:grpSpPr>
        <p:sp>
          <p:nvSpPr>
            <p:cNvPr id="2047" name="Google Shape;2047;p41"/>
            <p:cNvSpPr/>
            <p:nvPr/>
          </p:nvSpPr>
          <p:spPr>
            <a:xfrm>
              <a:off x="4510875" y="3394675"/>
              <a:ext cx="25650" cy="21125"/>
            </a:xfrm>
            <a:custGeom>
              <a:rect b="b" l="l" r="r" t="t"/>
              <a:pathLst>
                <a:path extrusionOk="0" h="845" w="1026">
                  <a:moveTo>
                    <a:pt x="566" y="0"/>
                  </a:moveTo>
                  <a:cubicBezTo>
                    <a:pt x="456" y="0"/>
                    <a:pt x="347" y="43"/>
                    <a:pt x="266" y="128"/>
                  </a:cubicBezTo>
                  <a:lnTo>
                    <a:pt x="254" y="141"/>
                  </a:lnTo>
                  <a:cubicBezTo>
                    <a:pt x="1" y="406"/>
                    <a:pt x="189" y="845"/>
                    <a:pt x="555" y="845"/>
                  </a:cubicBezTo>
                  <a:cubicBezTo>
                    <a:pt x="669" y="845"/>
                    <a:pt x="778" y="797"/>
                    <a:pt x="857" y="715"/>
                  </a:cubicBezTo>
                  <a:lnTo>
                    <a:pt x="867" y="704"/>
                  </a:lnTo>
                  <a:cubicBezTo>
                    <a:pt x="1026" y="538"/>
                    <a:pt x="1020" y="275"/>
                    <a:pt x="854" y="115"/>
                  </a:cubicBezTo>
                  <a:cubicBezTo>
                    <a:pt x="773" y="38"/>
                    <a:pt x="669" y="0"/>
                    <a:pt x="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41"/>
            <p:cNvSpPr/>
            <p:nvPr/>
          </p:nvSpPr>
          <p:spPr>
            <a:xfrm>
              <a:off x="4466925" y="3319125"/>
              <a:ext cx="543050" cy="532900"/>
            </a:xfrm>
            <a:custGeom>
              <a:rect b="b" l="l" r="r" t="t"/>
              <a:pathLst>
                <a:path extrusionOk="0" h="21316" w="21722">
                  <a:moveTo>
                    <a:pt x="15138" y="0"/>
                  </a:moveTo>
                  <a:cubicBezTo>
                    <a:pt x="13067" y="0"/>
                    <a:pt x="11117" y="981"/>
                    <a:pt x="9884" y="2646"/>
                  </a:cubicBezTo>
                  <a:cubicBezTo>
                    <a:pt x="8826" y="1793"/>
                    <a:pt x="7531" y="1356"/>
                    <a:pt x="6227" y="1356"/>
                  </a:cubicBezTo>
                  <a:cubicBezTo>
                    <a:pt x="5281" y="1356"/>
                    <a:pt x="4330" y="1587"/>
                    <a:pt x="3461" y="2055"/>
                  </a:cubicBezTo>
                  <a:cubicBezTo>
                    <a:pt x="3264" y="2166"/>
                    <a:pt x="3191" y="2415"/>
                    <a:pt x="3299" y="2615"/>
                  </a:cubicBezTo>
                  <a:cubicBezTo>
                    <a:pt x="3375" y="2754"/>
                    <a:pt x="3519" y="2834"/>
                    <a:pt x="3667" y="2834"/>
                  </a:cubicBezTo>
                  <a:cubicBezTo>
                    <a:pt x="3731" y="2834"/>
                    <a:pt x="3796" y="2819"/>
                    <a:pt x="3857" y="2788"/>
                  </a:cubicBezTo>
                  <a:cubicBezTo>
                    <a:pt x="4603" y="2385"/>
                    <a:pt x="5417" y="2189"/>
                    <a:pt x="6226" y="2189"/>
                  </a:cubicBezTo>
                  <a:cubicBezTo>
                    <a:pt x="7480" y="2189"/>
                    <a:pt x="8721" y="2661"/>
                    <a:pt x="9672" y="3569"/>
                  </a:cubicBezTo>
                  <a:cubicBezTo>
                    <a:pt x="9754" y="3647"/>
                    <a:pt x="9857" y="3684"/>
                    <a:pt x="9959" y="3684"/>
                  </a:cubicBezTo>
                  <a:cubicBezTo>
                    <a:pt x="10096" y="3684"/>
                    <a:pt x="10231" y="3618"/>
                    <a:pt x="10311" y="3491"/>
                  </a:cubicBezTo>
                  <a:cubicBezTo>
                    <a:pt x="11370" y="1826"/>
                    <a:pt x="13181" y="833"/>
                    <a:pt x="15151" y="833"/>
                  </a:cubicBezTo>
                  <a:cubicBezTo>
                    <a:pt x="18314" y="833"/>
                    <a:pt x="20885" y="3405"/>
                    <a:pt x="20885" y="6568"/>
                  </a:cubicBezTo>
                  <a:cubicBezTo>
                    <a:pt x="20885" y="7923"/>
                    <a:pt x="20404" y="9236"/>
                    <a:pt x="19528" y="10270"/>
                  </a:cubicBezTo>
                  <a:cubicBezTo>
                    <a:pt x="19367" y="10462"/>
                    <a:pt x="19409" y="10753"/>
                    <a:pt x="19620" y="10889"/>
                  </a:cubicBezTo>
                  <a:cubicBezTo>
                    <a:pt x="20410" y="11397"/>
                    <a:pt x="20887" y="12272"/>
                    <a:pt x="20885" y="13212"/>
                  </a:cubicBezTo>
                  <a:cubicBezTo>
                    <a:pt x="20885" y="14442"/>
                    <a:pt x="20058" y="15536"/>
                    <a:pt x="18875" y="15871"/>
                  </a:cubicBezTo>
                  <a:cubicBezTo>
                    <a:pt x="18724" y="15914"/>
                    <a:pt x="18609" y="16038"/>
                    <a:pt x="18580" y="16192"/>
                  </a:cubicBezTo>
                  <a:cubicBezTo>
                    <a:pt x="18095" y="18677"/>
                    <a:pt x="15903" y="20480"/>
                    <a:pt x="13369" y="20480"/>
                  </a:cubicBezTo>
                  <a:cubicBezTo>
                    <a:pt x="13366" y="20480"/>
                    <a:pt x="13363" y="20480"/>
                    <a:pt x="13361" y="20480"/>
                  </a:cubicBezTo>
                  <a:cubicBezTo>
                    <a:pt x="11575" y="20480"/>
                    <a:pt x="9910" y="19580"/>
                    <a:pt x="8931" y="18087"/>
                  </a:cubicBezTo>
                  <a:cubicBezTo>
                    <a:pt x="8851" y="17966"/>
                    <a:pt x="8718" y="17900"/>
                    <a:pt x="8583" y="17900"/>
                  </a:cubicBezTo>
                  <a:cubicBezTo>
                    <a:pt x="8499" y="17900"/>
                    <a:pt x="8414" y="17925"/>
                    <a:pt x="8341" y="17978"/>
                  </a:cubicBezTo>
                  <a:cubicBezTo>
                    <a:pt x="7585" y="18522"/>
                    <a:pt x="6678" y="18815"/>
                    <a:pt x="5746" y="18815"/>
                  </a:cubicBezTo>
                  <a:cubicBezTo>
                    <a:pt x="5741" y="18815"/>
                    <a:pt x="5737" y="18815"/>
                    <a:pt x="5732" y="18815"/>
                  </a:cubicBezTo>
                  <a:cubicBezTo>
                    <a:pt x="3264" y="18815"/>
                    <a:pt x="1255" y="16808"/>
                    <a:pt x="1255" y="14339"/>
                  </a:cubicBezTo>
                  <a:cubicBezTo>
                    <a:pt x="1252" y="13149"/>
                    <a:pt x="1727" y="12006"/>
                    <a:pt x="2573" y="11167"/>
                  </a:cubicBezTo>
                  <a:cubicBezTo>
                    <a:pt x="2732" y="11009"/>
                    <a:pt x="2736" y="10753"/>
                    <a:pt x="2584" y="10588"/>
                  </a:cubicBezTo>
                  <a:cubicBezTo>
                    <a:pt x="1179" y="9086"/>
                    <a:pt x="838" y="6879"/>
                    <a:pt x="1724" y="5024"/>
                  </a:cubicBezTo>
                  <a:cubicBezTo>
                    <a:pt x="1831" y="4815"/>
                    <a:pt x="1745" y="4560"/>
                    <a:pt x="1534" y="4460"/>
                  </a:cubicBezTo>
                  <a:cubicBezTo>
                    <a:pt x="1476" y="4431"/>
                    <a:pt x="1415" y="4418"/>
                    <a:pt x="1354" y="4418"/>
                  </a:cubicBezTo>
                  <a:cubicBezTo>
                    <a:pt x="1196" y="4418"/>
                    <a:pt x="1044" y="4510"/>
                    <a:pt x="975" y="4664"/>
                  </a:cubicBezTo>
                  <a:cubicBezTo>
                    <a:pt x="0" y="6700"/>
                    <a:pt x="290" y="9116"/>
                    <a:pt x="1719" y="10865"/>
                  </a:cubicBezTo>
                  <a:cubicBezTo>
                    <a:pt x="880" y="11828"/>
                    <a:pt x="419" y="13062"/>
                    <a:pt x="424" y="14340"/>
                  </a:cubicBezTo>
                  <a:cubicBezTo>
                    <a:pt x="424" y="17267"/>
                    <a:pt x="2805" y="19649"/>
                    <a:pt x="5732" y="19649"/>
                  </a:cubicBezTo>
                  <a:cubicBezTo>
                    <a:pt x="5737" y="19649"/>
                    <a:pt x="5743" y="19649"/>
                    <a:pt x="5748" y="19649"/>
                  </a:cubicBezTo>
                  <a:cubicBezTo>
                    <a:pt x="6709" y="19649"/>
                    <a:pt x="7653" y="19384"/>
                    <a:pt x="8476" y="18886"/>
                  </a:cubicBezTo>
                  <a:cubicBezTo>
                    <a:pt x="9635" y="20416"/>
                    <a:pt x="11445" y="21315"/>
                    <a:pt x="13364" y="21315"/>
                  </a:cubicBezTo>
                  <a:cubicBezTo>
                    <a:pt x="13366" y="21315"/>
                    <a:pt x="13368" y="21315"/>
                    <a:pt x="13369" y="21315"/>
                  </a:cubicBezTo>
                  <a:lnTo>
                    <a:pt x="13369" y="21314"/>
                  </a:lnTo>
                  <a:cubicBezTo>
                    <a:pt x="16218" y="21314"/>
                    <a:pt x="18693" y="19344"/>
                    <a:pt x="19345" y="16595"/>
                  </a:cubicBezTo>
                  <a:cubicBezTo>
                    <a:pt x="20756" y="16084"/>
                    <a:pt x="21720" y="14729"/>
                    <a:pt x="21720" y="13212"/>
                  </a:cubicBezTo>
                  <a:cubicBezTo>
                    <a:pt x="21721" y="12151"/>
                    <a:pt x="21252" y="11144"/>
                    <a:pt x="20440" y="10462"/>
                  </a:cubicBezTo>
                  <a:cubicBezTo>
                    <a:pt x="21271" y="9332"/>
                    <a:pt x="21718" y="7968"/>
                    <a:pt x="21720" y="6568"/>
                  </a:cubicBezTo>
                  <a:cubicBezTo>
                    <a:pt x="21720" y="2947"/>
                    <a:pt x="18773" y="0"/>
                    <a:pt x="15152" y="0"/>
                  </a:cubicBezTo>
                  <a:cubicBezTo>
                    <a:pt x="15147" y="0"/>
                    <a:pt x="15143" y="0"/>
                    <a:pt x="15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41"/>
            <p:cNvSpPr/>
            <p:nvPr/>
          </p:nvSpPr>
          <p:spPr>
            <a:xfrm>
              <a:off x="4835250" y="3375300"/>
              <a:ext cx="20925" cy="20875"/>
            </a:xfrm>
            <a:custGeom>
              <a:rect b="b" l="l" r="r" t="t"/>
              <a:pathLst>
                <a:path extrusionOk="0" h="835" w="837">
                  <a:moveTo>
                    <a:pt x="419" y="1"/>
                  </a:moveTo>
                  <a:cubicBezTo>
                    <a:pt x="189" y="1"/>
                    <a:pt x="2" y="187"/>
                    <a:pt x="2" y="417"/>
                  </a:cubicBezTo>
                  <a:cubicBezTo>
                    <a:pt x="0" y="646"/>
                    <a:pt x="186" y="833"/>
                    <a:pt x="416" y="834"/>
                  </a:cubicBezTo>
                  <a:lnTo>
                    <a:pt x="419" y="834"/>
                  </a:lnTo>
                  <a:cubicBezTo>
                    <a:pt x="649" y="834"/>
                    <a:pt x="836" y="648"/>
                    <a:pt x="836" y="418"/>
                  </a:cubicBezTo>
                  <a:cubicBezTo>
                    <a:pt x="836" y="188"/>
                    <a:pt x="651" y="2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41"/>
            <p:cNvSpPr/>
            <p:nvPr/>
          </p:nvSpPr>
          <p:spPr>
            <a:xfrm>
              <a:off x="4876175" y="3384975"/>
              <a:ext cx="77525" cy="108750"/>
            </a:xfrm>
            <a:custGeom>
              <a:rect b="b" l="l" r="r" t="t"/>
              <a:pathLst>
                <a:path extrusionOk="0" h="4350" w="3101">
                  <a:moveTo>
                    <a:pt x="478" y="0"/>
                  </a:moveTo>
                  <a:cubicBezTo>
                    <a:pt x="323" y="0"/>
                    <a:pt x="174" y="87"/>
                    <a:pt x="102" y="236"/>
                  </a:cubicBezTo>
                  <a:cubicBezTo>
                    <a:pt x="1" y="444"/>
                    <a:pt x="90" y="695"/>
                    <a:pt x="300" y="794"/>
                  </a:cubicBezTo>
                  <a:cubicBezTo>
                    <a:pt x="1495" y="1374"/>
                    <a:pt x="2267" y="2606"/>
                    <a:pt x="2267" y="3934"/>
                  </a:cubicBezTo>
                  <a:cubicBezTo>
                    <a:pt x="2267" y="4163"/>
                    <a:pt x="2454" y="4350"/>
                    <a:pt x="2685" y="4350"/>
                  </a:cubicBezTo>
                  <a:cubicBezTo>
                    <a:pt x="2913" y="4350"/>
                    <a:pt x="3101" y="4163"/>
                    <a:pt x="3101" y="3934"/>
                  </a:cubicBezTo>
                  <a:cubicBezTo>
                    <a:pt x="3101" y="2278"/>
                    <a:pt x="2154" y="767"/>
                    <a:pt x="663" y="44"/>
                  </a:cubicBezTo>
                  <a:cubicBezTo>
                    <a:pt x="603" y="14"/>
                    <a:pt x="540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41"/>
            <p:cNvSpPr/>
            <p:nvPr/>
          </p:nvSpPr>
          <p:spPr>
            <a:xfrm>
              <a:off x="4533700" y="3667175"/>
              <a:ext cx="86975" cy="86975"/>
            </a:xfrm>
            <a:custGeom>
              <a:rect b="b" l="l" r="r" t="t"/>
              <a:pathLst>
                <a:path extrusionOk="0" h="3479" w="3479">
                  <a:moveTo>
                    <a:pt x="418" y="1"/>
                  </a:moveTo>
                  <a:cubicBezTo>
                    <a:pt x="187" y="1"/>
                    <a:pt x="2" y="188"/>
                    <a:pt x="0" y="417"/>
                  </a:cubicBezTo>
                  <a:cubicBezTo>
                    <a:pt x="0" y="2106"/>
                    <a:pt x="1375" y="3479"/>
                    <a:pt x="3063" y="3479"/>
                  </a:cubicBezTo>
                  <a:cubicBezTo>
                    <a:pt x="3293" y="3479"/>
                    <a:pt x="3478" y="3292"/>
                    <a:pt x="3478" y="3063"/>
                  </a:cubicBezTo>
                  <a:cubicBezTo>
                    <a:pt x="3478" y="2833"/>
                    <a:pt x="3293" y="2646"/>
                    <a:pt x="3063" y="2646"/>
                  </a:cubicBezTo>
                  <a:cubicBezTo>
                    <a:pt x="1832" y="2644"/>
                    <a:pt x="835" y="1647"/>
                    <a:pt x="833" y="417"/>
                  </a:cubicBezTo>
                  <a:cubicBezTo>
                    <a:pt x="833" y="188"/>
                    <a:pt x="646" y="1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41"/>
            <p:cNvSpPr/>
            <p:nvPr/>
          </p:nvSpPr>
          <p:spPr>
            <a:xfrm>
              <a:off x="4716750" y="3490925"/>
              <a:ext cx="145725" cy="145725"/>
            </a:xfrm>
            <a:custGeom>
              <a:rect b="b" l="l" r="r" t="t"/>
              <a:pathLst>
                <a:path extrusionOk="0" h="5829" w="5829">
                  <a:moveTo>
                    <a:pt x="2914" y="834"/>
                  </a:moveTo>
                  <a:cubicBezTo>
                    <a:pt x="4062" y="836"/>
                    <a:pt x="4994" y="1767"/>
                    <a:pt x="4995" y="2915"/>
                  </a:cubicBezTo>
                  <a:cubicBezTo>
                    <a:pt x="4995" y="3757"/>
                    <a:pt x="4488" y="4517"/>
                    <a:pt x="3710" y="4839"/>
                  </a:cubicBezTo>
                  <a:cubicBezTo>
                    <a:pt x="3453" y="4946"/>
                    <a:pt x="3183" y="4997"/>
                    <a:pt x="2915" y="4997"/>
                  </a:cubicBezTo>
                  <a:cubicBezTo>
                    <a:pt x="2373" y="4997"/>
                    <a:pt x="1841" y="4786"/>
                    <a:pt x="1442" y="4387"/>
                  </a:cubicBezTo>
                  <a:cubicBezTo>
                    <a:pt x="846" y="3791"/>
                    <a:pt x="669" y="2896"/>
                    <a:pt x="990" y="2119"/>
                  </a:cubicBezTo>
                  <a:cubicBezTo>
                    <a:pt x="1312" y="1341"/>
                    <a:pt x="2072" y="834"/>
                    <a:pt x="2914" y="834"/>
                  </a:cubicBezTo>
                  <a:close/>
                  <a:moveTo>
                    <a:pt x="2914" y="1"/>
                  </a:moveTo>
                  <a:cubicBezTo>
                    <a:pt x="1307" y="1"/>
                    <a:pt x="0" y="1309"/>
                    <a:pt x="0" y="2915"/>
                  </a:cubicBezTo>
                  <a:cubicBezTo>
                    <a:pt x="0" y="4522"/>
                    <a:pt x="1307" y="5829"/>
                    <a:pt x="2914" y="5829"/>
                  </a:cubicBezTo>
                  <a:cubicBezTo>
                    <a:pt x="4522" y="5829"/>
                    <a:pt x="5828" y="4522"/>
                    <a:pt x="5828" y="2915"/>
                  </a:cubicBezTo>
                  <a:cubicBezTo>
                    <a:pt x="5828" y="1309"/>
                    <a:pt x="4520" y="1"/>
                    <a:pt x="2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41"/>
            <p:cNvSpPr/>
            <p:nvPr/>
          </p:nvSpPr>
          <p:spPr>
            <a:xfrm>
              <a:off x="4561900" y="3491000"/>
              <a:ext cx="135500" cy="145625"/>
            </a:xfrm>
            <a:custGeom>
              <a:rect b="b" l="l" r="r" t="t"/>
              <a:pathLst>
                <a:path extrusionOk="0" h="5825" w="5420">
                  <a:moveTo>
                    <a:pt x="3197" y="0"/>
                  </a:moveTo>
                  <a:cubicBezTo>
                    <a:pt x="2450" y="0"/>
                    <a:pt x="1704" y="284"/>
                    <a:pt x="1136" y="853"/>
                  </a:cubicBezTo>
                  <a:cubicBezTo>
                    <a:pt x="0" y="1988"/>
                    <a:pt x="0" y="3837"/>
                    <a:pt x="1136" y="4973"/>
                  </a:cubicBezTo>
                  <a:cubicBezTo>
                    <a:pt x="1681" y="5518"/>
                    <a:pt x="2420" y="5825"/>
                    <a:pt x="3191" y="5825"/>
                  </a:cubicBezTo>
                  <a:cubicBezTo>
                    <a:pt x="3193" y="5825"/>
                    <a:pt x="3195" y="5825"/>
                    <a:pt x="3197" y="5825"/>
                  </a:cubicBezTo>
                  <a:cubicBezTo>
                    <a:pt x="3198" y="5825"/>
                    <a:pt x="3200" y="5825"/>
                    <a:pt x="3202" y="5825"/>
                  </a:cubicBezTo>
                  <a:cubicBezTo>
                    <a:pt x="3973" y="5825"/>
                    <a:pt x="4712" y="5518"/>
                    <a:pt x="5257" y="4973"/>
                  </a:cubicBezTo>
                  <a:cubicBezTo>
                    <a:pt x="5420" y="4810"/>
                    <a:pt x="5420" y="4547"/>
                    <a:pt x="5257" y="4384"/>
                  </a:cubicBezTo>
                  <a:cubicBezTo>
                    <a:pt x="5176" y="4303"/>
                    <a:pt x="5069" y="4262"/>
                    <a:pt x="4963" y="4262"/>
                  </a:cubicBezTo>
                  <a:cubicBezTo>
                    <a:pt x="4857" y="4262"/>
                    <a:pt x="4750" y="4303"/>
                    <a:pt x="4669" y="4384"/>
                  </a:cubicBezTo>
                  <a:cubicBezTo>
                    <a:pt x="4270" y="4783"/>
                    <a:pt x="3738" y="4994"/>
                    <a:pt x="3196" y="4994"/>
                  </a:cubicBezTo>
                  <a:cubicBezTo>
                    <a:pt x="2927" y="4994"/>
                    <a:pt x="2657" y="4942"/>
                    <a:pt x="2399" y="4836"/>
                  </a:cubicBezTo>
                  <a:cubicBezTo>
                    <a:pt x="1622" y="4514"/>
                    <a:pt x="1116" y="3754"/>
                    <a:pt x="1116" y="2912"/>
                  </a:cubicBezTo>
                  <a:cubicBezTo>
                    <a:pt x="1116" y="2070"/>
                    <a:pt x="1622" y="1312"/>
                    <a:pt x="2399" y="989"/>
                  </a:cubicBezTo>
                  <a:cubicBezTo>
                    <a:pt x="2657" y="883"/>
                    <a:pt x="2927" y="831"/>
                    <a:pt x="3196" y="831"/>
                  </a:cubicBezTo>
                  <a:cubicBezTo>
                    <a:pt x="3738" y="831"/>
                    <a:pt x="4270" y="1043"/>
                    <a:pt x="4669" y="1441"/>
                  </a:cubicBezTo>
                  <a:cubicBezTo>
                    <a:pt x="4750" y="1523"/>
                    <a:pt x="4857" y="1563"/>
                    <a:pt x="4963" y="1563"/>
                  </a:cubicBezTo>
                  <a:cubicBezTo>
                    <a:pt x="5069" y="1563"/>
                    <a:pt x="5176" y="1523"/>
                    <a:pt x="5257" y="1441"/>
                  </a:cubicBezTo>
                  <a:cubicBezTo>
                    <a:pt x="5420" y="1279"/>
                    <a:pt x="5420" y="1015"/>
                    <a:pt x="5257" y="853"/>
                  </a:cubicBezTo>
                  <a:cubicBezTo>
                    <a:pt x="4689" y="284"/>
                    <a:pt x="3943" y="0"/>
                    <a:pt x="3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41"/>
            <p:cNvSpPr/>
            <p:nvPr/>
          </p:nvSpPr>
          <p:spPr>
            <a:xfrm>
              <a:off x="4862800" y="3595925"/>
              <a:ext cx="55225" cy="84225"/>
            </a:xfrm>
            <a:custGeom>
              <a:rect b="b" l="l" r="r" t="t"/>
              <a:pathLst>
                <a:path extrusionOk="0" h="3369" w="2209">
                  <a:moveTo>
                    <a:pt x="1123" y="0"/>
                  </a:moveTo>
                  <a:cubicBezTo>
                    <a:pt x="523" y="1"/>
                    <a:pt x="38" y="486"/>
                    <a:pt x="37" y="1086"/>
                  </a:cubicBezTo>
                  <a:cubicBezTo>
                    <a:pt x="37" y="1315"/>
                    <a:pt x="224" y="1502"/>
                    <a:pt x="454" y="1502"/>
                  </a:cubicBezTo>
                  <a:cubicBezTo>
                    <a:pt x="683" y="1502"/>
                    <a:pt x="870" y="1315"/>
                    <a:pt x="870" y="1086"/>
                  </a:cubicBezTo>
                  <a:cubicBezTo>
                    <a:pt x="870" y="947"/>
                    <a:pt x="982" y="833"/>
                    <a:pt x="1122" y="833"/>
                  </a:cubicBezTo>
                  <a:cubicBezTo>
                    <a:pt x="1333" y="833"/>
                    <a:pt x="1375" y="925"/>
                    <a:pt x="1375" y="1086"/>
                  </a:cubicBezTo>
                  <a:cubicBezTo>
                    <a:pt x="1375" y="1592"/>
                    <a:pt x="588" y="2336"/>
                    <a:pt x="206" y="2616"/>
                  </a:cubicBezTo>
                  <a:cubicBezTo>
                    <a:pt x="61" y="2723"/>
                    <a:pt x="1" y="2911"/>
                    <a:pt x="57" y="3082"/>
                  </a:cubicBezTo>
                  <a:cubicBezTo>
                    <a:pt x="113" y="3252"/>
                    <a:pt x="273" y="3369"/>
                    <a:pt x="452" y="3369"/>
                  </a:cubicBezTo>
                  <a:lnTo>
                    <a:pt x="1791" y="3369"/>
                  </a:lnTo>
                  <a:cubicBezTo>
                    <a:pt x="2018" y="3364"/>
                    <a:pt x="2199" y="3179"/>
                    <a:pt x="2199" y="2953"/>
                  </a:cubicBezTo>
                  <a:cubicBezTo>
                    <a:pt x="2199" y="2726"/>
                    <a:pt x="2018" y="2541"/>
                    <a:pt x="1791" y="2536"/>
                  </a:cubicBezTo>
                  <a:lnTo>
                    <a:pt x="1517" y="2536"/>
                  </a:lnTo>
                  <a:cubicBezTo>
                    <a:pt x="1873" y="2134"/>
                    <a:pt x="2208" y="1615"/>
                    <a:pt x="2208" y="1086"/>
                  </a:cubicBezTo>
                  <a:cubicBezTo>
                    <a:pt x="2208" y="436"/>
                    <a:pt x="1772" y="0"/>
                    <a:pt x="1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055" name="Google Shape;2055;p41"/>
          <p:cNvCxnSpPr/>
          <p:nvPr/>
        </p:nvCxnSpPr>
        <p:spPr>
          <a:xfrm rot="10800000">
            <a:off x="-871550" y="967375"/>
            <a:ext cx="37047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059" name="Shape 2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0" name="Google Shape;2060;p42"/>
          <p:cNvSpPr txBox="1"/>
          <p:nvPr>
            <p:ph type="title"/>
          </p:nvPr>
        </p:nvSpPr>
        <p:spPr>
          <a:xfrm>
            <a:off x="685050" y="436400"/>
            <a:ext cx="5327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Predicted Results</a:t>
            </a:r>
            <a:endParaRPr/>
          </a:p>
        </p:txBody>
      </p:sp>
      <p:cxnSp>
        <p:nvCxnSpPr>
          <p:cNvPr id="2061" name="Google Shape;2061;p42"/>
          <p:cNvCxnSpPr/>
          <p:nvPr/>
        </p:nvCxnSpPr>
        <p:spPr>
          <a:xfrm rot="10800000">
            <a:off x="-500146" y="967375"/>
            <a:ext cx="39936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2062" name="Google Shape;2062;p42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19025" y="1319775"/>
            <a:ext cx="3730850" cy="34804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63" name="Google Shape;2063;p42"/>
          <p:cNvGrpSpPr/>
          <p:nvPr/>
        </p:nvGrpSpPr>
        <p:grpSpPr>
          <a:xfrm>
            <a:off x="4616940" y="1552959"/>
            <a:ext cx="979404" cy="979404"/>
            <a:chOff x="4049800" y="640400"/>
            <a:chExt cx="858900" cy="858900"/>
          </a:xfrm>
        </p:grpSpPr>
        <p:sp>
          <p:nvSpPr>
            <p:cNvPr id="2064" name="Google Shape;2064;p4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7" name="adj"/>
              </a:avLst>
            </a:pr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4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4613752" name="adj1"/>
                <a:gd fmla="val 1298784" name="adj2"/>
                <a:gd fmla="val 11307" name="adj3"/>
              </a:avLst>
            </a:pr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6" name="Google Shape;2066;p42"/>
          <p:cNvGrpSpPr/>
          <p:nvPr/>
        </p:nvGrpSpPr>
        <p:grpSpPr>
          <a:xfrm>
            <a:off x="6012440" y="1552959"/>
            <a:ext cx="979404" cy="979404"/>
            <a:chOff x="4049800" y="640400"/>
            <a:chExt cx="858900" cy="858900"/>
          </a:xfrm>
        </p:grpSpPr>
        <p:sp>
          <p:nvSpPr>
            <p:cNvPr id="2067" name="Google Shape;2067;p4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7" name="adj"/>
              </a:avLst>
            </a:pr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4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9410698" name="adj1"/>
                <a:gd fmla="val 1298784" name="adj2"/>
                <a:gd fmla="val 11307" name="adj3"/>
              </a:avLst>
            </a:pr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9" name="Google Shape;2069;p42"/>
          <p:cNvGrpSpPr/>
          <p:nvPr/>
        </p:nvGrpSpPr>
        <p:grpSpPr>
          <a:xfrm>
            <a:off x="7407940" y="1552959"/>
            <a:ext cx="979404" cy="979404"/>
            <a:chOff x="4049800" y="640400"/>
            <a:chExt cx="858900" cy="858900"/>
          </a:xfrm>
        </p:grpSpPr>
        <p:sp>
          <p:nvSpPr>
            <p:cNvPr id="2070" name="Google Shape;2070;p4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1137" name="adj"/>
              </a:avLst>
            </a:pr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4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3491831" name="adj1"/>
                <a:gd fmla="val 1298784" name="adj2"/>
                <a:gd fmla="val 11307" name="adj3"/>
              </a:avLst>
            </a:prstGeom>
            <a:solidFill>
              <a:schemeClr val="accent4"/>
            </a:solidFill>
            <a:ln cap="flat" cmpd="sng" w="9525">
              <a:solidFill>
                <a:schemeClr val="accent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72" name="Google Shape;2072;p42"/>
          <p:cNvSpPr/>
          <p:nvPr/>
        </p:nvSpPr>
        <p:spPr>
          <a:xfrm>
            <a:off x="4616950" y="3965450"/>
            <a:ext cx="3770400" cy="63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3" name="Google Shape;2073;p42"/>
          <p:cNvSpPr txBox="1"/>
          <p:nvPr/>
        </p:nvSpPr>
        <p:spPr>
          <a:xfrm>
            <a:off x="4726000" y="3975943"/>
            <a:ext cx="3552300" cy="61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T</a:t>
            </a:r>
            <a:r>
              <a:rPr lang="en">
                <a:solidFill>
                  <a:schemeClr val="dk2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o modify this graph, click on it, follow the link, change the data and paste the new graph here</a:t>
            </a:r>
            <a:endParaRPr>
              <a:solidFill>
                <a:schemeClr val="dk2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  <p:grpSp>
        <p:nvGrpSpPr>
          <p:cNvPr id="2074" name="Google Shape;2074;p42"/>
          <p:cNvGrpSpPr/>
          <p:nvPr/>
        </p:nvGrpSpPr>
        <p:grpSpPr>
          <a:xfrm>
            <a:off x="5332429" y="2977318"/>
            <a:ext cx="3054929" cy="133213"/>
            <a:chOff x="5825350" y="2837938"/>
            <a:chExt cx="2562000" cy="133213"/>
          </a:xfrm>
        </p:grpSpPr>
        <p:sp>
          <p:nvSpPr>
            <p:cNvPr id="2075" name="Google Shape;2075;p42"/>
            <p:cNvSpPr/>
            <p:nvPr/>
          </p:nvSpPr>
          <p:spPr>
            <a:xfrm>
              <a:off x="5825350" y="2837938"/>
              <a:ext cx="2562000" cy="13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42"/>
            <p:cNvSpPr/>
            <p:nvPr/>
          </p:nvSpPr>
          <p:spPr>
            <a:xfrm>
              <a:off x="5825350" y="2837950"/>
              <a:ext cx="763800" cy="1332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7" name="Google Shape;2077;p42"/>
          <p:cNvGrpSpPr/>
          <p:nvPr/>
        </p:nvGrpSpPr>
        <p:grpSpPr>
          <a:xfrm>
            <a:off x="5332429" y="3397893"/>
            <a:ext cx="3054929" cy="133213"/>
            <a:chOff x="5825350" y="3182313"/>
            <a:chExt cx="2562000" cy="133213"/>
          </a:xfrm>
        </p:grpSpPr>
        <p:sp>
          <p:nvSpPr>
            <p:cNvPr id="2078" name="Google Shape;2078;p42"/>
            <p:cNvSpPr/>
            <p:nvPr/>
          </p:nvSpPr>
          <p:spPr>
            <a:xfrm>
              <a:off x="5825350" y="3182313"/>
              <a:ext cx="2562000" cy="1332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42"/>
            <p:cNvSpPr/>
            <p:nvPr/>
          </p:nvSpPr>
          <p:spPr>
            <a:xfrm>
              <a:off x="5825350" y="3182325"/>
              <a:ext cx="1236000" cy="1332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0" name="Google Shape;2080;p42"/>
          <p:cNvSpPr txBox="1"/>
          <p:nvPr>
            <p:ph idx="4294967295" type="subTitle"/>
          </p:nvPr>
        </p:nvSpPr>
        <p:spPr>
          <a:xfrm>
            <a:off x="4512727" y="2840625"/>
            <a:ext cx="1222200" cy="4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2081" name="Google Shape;2081;p42"/>
          <p:cNvSpPr txBox="1"/>
          <p:nvPr>
            <p:ph idx="4294967295" type="subTitle"/>
          </p:nvPr>
        </p:nvSpPr>
        <p:spPr>
          <a:xfrm>
            <a:off x="4512727" y="3261188"/>
            <a:ext cx="1222200" cy="4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grpSp>
        <p:nvGrpSpPr>
          <p:cNvPr id="2082" name="Google Shape;2082;p42"/>
          <p:cNvGrpSpPr/>
          <p:nvPr/>
        </p:nvGrpSpPr>
        <p:grpSpPr>
          <a:xfrm>
            <a:off x="6299665" y="1844128"/>
            <a:ext cx="404960" cy="397061"/>
            <a:chOff x="3021200" y="3364775"/>
            <a:chExt cx="543425" cy="532825"/>
          </a:xfrm>
        </p:grpSpPr>
        <p:sp>
          <p:nvSpPr>
            <p:cNvPr id="2083" name="Google Shape;2083;p42"/>
            <p:cNvSpPr/>
            <p:nvPr/>
          </p:nvSpPr>
          <p:spPr>
            <a:xfrm>
              <a:off x="3021200" y="3364775"/>
              <a:ext cx="543425" cy="532825"/>
            </a:xfrm>
            <a:custGeom>
              <a:rect b="b" l="l" r="r" t="t"/>
              <a:pathLst>
                <a:path extrusionOk="0" h="21313" w="21737">
                  <a:moveTo>
                    <a:pt x="14754" y="1"/>
                  </a:moveTo>
                  <a:cubicBezTo>
                    <a:pt x="12736" y="1"/>
                    <a:pt x="10759" y="929"/>
                    <a:pt x="9479" y="2647"/>
                  </a:cubicBezTo>
                  <a:cubicBezTo>
                    <a:pt x="8449" y="1812"/>
                    <a:pt x="7163" y="1357"/>
                    <a:pt x="5837" y="1357"/>
                  </a:cubicBezTo>
                  <a:cubicBezTo>
                    <a:pt x="5833" y="1357"/>
                    <a:pt x="5828" y="1357"/>
                    <a:pt x="5824" y="1357"/>
                  </a:cubicBezTo>
                  <a:cubicBezTo>
                    <a:pt x="2614" y="1357"/>
                    <a:pt x="2" y="3969"/>
                    <a:pt x="2" y="7180"/>
                  </a:cubicBezTo>
                  <a:cubicBezTo>
                    <a:pt x="1" y="8522"/>
                    <a:pt x="464" y="9825"/>
                    <a:pt x="1316" y="10863"/>
                  </a:cubicBezTo>
                  <a:cubicBezTo>
                    <a:pt x="477" y="11826"/>
                    <a:pt x="18" y="13062"/>
                    <a:pt x="21" y="14339"/>
                  </a:cubicBezTo>
                  <a:cubicBezTo>
                    <a:pt x="21" y="17267"/>
                    <a:pt x="2402" y="19649"/>
                    <a:pt x="5331" y="19649"/>
                  </a:cubicBezTo>
                  <a:cubicBezTo>
                    <a:pt x="5567" y="19649"/>
                    <a:pt x="5804" y="19633"/>
                    <a:pt x="6039" y="19601"/>
                  </a:cubicBezTo>
                  <a:cubicBezTo>
                    <a:pt x="6509" y="20386"/>
                    <a:pt x="7338" y="20813"/>
                    <a:pt x="8183" y="20813"/>
                  </a:cubicBezTo>
                  <a:cubicBezTo>
                    <a:pt x="8689" y="20813"/>
                    <a:pt x="9201" y="20660"/>
                    <a:pt x="9645" y="20338"/>
                  </a:cubicBezTo>
                  <a:cubicBezTo>
                    <a:pt x="10631" y="20974"/>
                    <a:pt x="11778" y="21312"/>
                    <a:pt x="12950" y="21312"/>
                  </a:cubicBezTo>
                  <a:cubicBezTo>
                    <a:pt x="12955" y="21312"/>
                    <a:pt x="12960" y="21312"/>
                    <a:pt x="12965" y="21312"/>
                  </a:cubicBezTo>
                  <a:cubicBezTo>
                    <a:pt x="15815" y="21312"/>
                    <a:pt x="18289" y="19342"/>
                    <a:pt x="18941" y="16594"/>
                  </a:cubicBezTo>
                  <a:cubicBezTo>
                    <a:pt x="20351" y="16083"/>
                    <a:pt x="21315" y="14727"/>
                    <a:pt x="21315" y="13211"/>
                  </a:cubicBezTo>
                  <a:cubicBezTo>
                    <a:pt x="21317" y="12150"/>
                    <a:pt x="20849" y="11143"/>
                    <a:pt x="20037" y="10461"/>
                  </a:cubicBezTo>
                  <a:lnTo>
                    <a:pt x="20037" y="10461"/>
                  </a:lnTo>
                  <a:cubicBezTo>
                    <a:pt x="21566" y="8382"/>
                    <a:pt x="21737" y="5602"/>
                    <a:pt x="20475" y="3352"/>
                  </a:cubicBezTo>
                  <a:cubicBezTo>
                    <a:pt x="20398" y="3216"/>
                    <a:pt x="20257" y="3139"/>
                    <a:pt x="20112" y="3139"/>
                  </a:cubicBezTo>
                  <a:cubicBezTo>
                    <a:pt x="20043" y="3139"/>
                    <a:pt x="19973" y="3157"/>
                    <a:pt x="19908" y="3193"/>
                  </a:cubicBezTo>
                  <a:cubicBezTo>
                    <a:pt x="19707" y="3306"/>
                    <a:pt x="19636" y="3559"/>
                    <a:pt x="19748" y="3760"/>
                  </a:cubicBezTo>
                  <a:cubicBezTo>
                    <a:pt x="20920" y="5848"/>
                    <a:pt x="20671" y="8443"/>
                    <a:pt x="19125" y="10272"/>
                  </a:cubicBezTo>
                  <a:cubicBezTo>
                    <a:pt x="18963" y="10463"/>
                    <a:pt x="19006" y="10753"/>
                    <a:pt x="19217" y="10889"/>
                  </a:cubicBezTo>
                  <a:cubicBezTo>
                    <a:pt x="20006" y="11397"/>
                    <a:pt x="20484" y="12274"/>
                    <a:pt x="20482" y="13212"/>
                  </a:cubicBezTo>
                  <a:cubicBezTo>
                    <a:pt x="20482" y="14444"/>
                    <a:pt x="19655" y="15537"/>
                    <a:pt x="18472" y="15871"/>
                  </a:cubicBezTo>
                  <a:cubicBezTo>
                    <a:pt x="18321" y="15914"/>
                    <a:pt x="18206" y="16038"/>
                    <a:pt x="18175" y="16192"/>
                  </a:cubicBezTo>
                  <a:cubicBezTo>
                    <a:pt x="17692" y="18677"/>
                    <a:pt x="15500" y="20482"/>
                    <a:pt x="12965" y="20482"/>
                  </a:cubicBezTo>
                  <a:cubicBezTo>
                    <a:pt x="12962" y="20482"/>
                    <a:pt x="12960" y="20482"/>
                    <a:pt x="12958" y="20482"/>
                  </a:cubicBezTo>
                  <a:cubicBezTo>
                    <a:pt x="11846" y="20482"/>
                    <a:pt x="10764" y="20132"/>
                    <a:pt x="9864" y="19482"/>
                  </a:cubicBezTo>
                  <a:cubicBezTo>
                    <a:pt x="9791" y="19429"/>
                    <a:pt x="9705" y="19403"/>
                    <a:pt x="9620" y="19403"/>
                  </a:cubicBezTo>
                  <a:cubicBezTo>
                    <a:pt x="9515" y="19403"/>
                    <a:pt x="9412" y="19442"/>
                    <a:pt x="9333" y="19518"/>
                  </a:cubicBezTo>
                  <a:cubicBezTo>
                    <a:pt x="9019" y="19819"/>
                    <a:pt x="8605" y="19981"/>
                    <a:pt x="8181" y="19981"/>
                  </a:cubicBezTo>
                  <a:cubicBezTo>
                    <a:pt x="8071" y="19981"/>
                    <a:pt x="7960" y="19970"/>
                    <a:pt x="7850" y="19948"/>
                  </a:cubicBezTo>
                  <a:cubicBezTo>
                    <a:pt x="7315" y="19840"/>
                    <a:pt x="6868" y="19478"/>
                    <a:pt x="6652" y="18977"/>
                  </a:cubicBezTo>
                  <a:cubicBezTo>
                    <a:pt x="6585" y="18822"/>
                    <a:pt x="6434" y="18726"/>
                    <a:pt x="6270" y="18726"/>
                  </a:cubicBezTo>
                  <a:cubicBezTo>
                    <a:pt x="6244" y="18726"/>
                    <a:pt x="6217" y="18728"/>
                    <a:pt x="6190" y="18734"/>
                  </a:cubicBezTo>
                  <a:cubicBezTo>
                    <a:pt x="5906" y="18788"/>
                    <a:pt x="5618" y="18816"/>
                    <a:pt x="5331" y="18817"/>
                  </a:cubicBezTo>
                  <a:cubicBezTo>
                    <a:pt x="2861" y="18817"/>
                    <a:pt x="854" y="16808"/>
                    <a:pt x="854" y="14339"/>
                  </a:cubicBezTo>
                  <a:cubicBezTo>
                    <a:pt x="850" y="13149"/>
                    <a:pt x="1324" y="12006"/>
                    <a:pt x="2171" y="11169"/>
                  </a:cubicBezTo>
                  <a:cubicBezTo>
                    <a:pt x="2330" y="11009"/>
                    <a:pt x="2335" y="10753"/>
                    <a:pt x="2181" y="10589"/>
                  </a:cubicBezTo>
                  <a:cubicBezTo>
                    <a:pt x="1314" y="9665"/>
                    <a:pt x="832" y="8446"/>
                    <a:pt x="835" y="7180"/>
                  </a:cubicBezTo>
                  <a:cubicBezTo>
                    <a:pt x="835" y="4428"/>
                    <a:pt x="3073" y="2189"/>
                    <a:pt x="5824" y="2189"/>
                  </a:cubicBezTo>
                  <a:cubicBezTo>
                    <a:pt x="5826" y="2189"/>
                    <a:pt x="5828" y="2189"/>
                    <a:pt x="5830" y="2189"/>
                  </a:cubicBezTo>
                  <a:cubicBezTo>
                    <a:pt x="7111" y="2189"/>
                    <a:pt x="8344" y="2682"/>
                    <a:pt x="9269" y="3569"/>
                  </a:cubicBezTo>
                  <a:cubicBezTo>
                    <a:pt x="9351" y="3647"/>
                    <a:pt x="9454" y="3684"/>
                    <a:pt x="9556" y="3684"/>
                  </a:cubicBezTo>
                  <a:cubicBezTo>
                    <a:pt x="9693" y="3684"/>
                    <a:pt x="9828" y="3618"/>
                    <a:pt x="9908" y="3491"/>
                  </a:cubicBezTo>
                  <a:cubicBezTo>
                    <a:pt x="10969" y="1826"/>
                    <a:pt x="12778" y="833"/>
                    <a:pt x="14748" y="833"/>
                  </a:cubicBezTo>
                  <a:cubicBezTo>
                    <a:pt x="15725" y="833"/>
                    <a:pt x="16686" y="1082"/>
                    <a:pt x="17541" y="1557"/>
                  </a:cubicBezTo>
                  <a:cubicBezTo>
                    <a:pt x="17606" y="1595"/>
                    <a:pt x="17677" y="1613"/>
                    <a:pt x="17748" y="1613"/>
                  </a:cubicBezTo>
                  <a:cubicBezTo>
                    <a:pt x="17893" y="1613"/>
                    <a:pt x="18035" y="1536"/>
                    <a:pt x="18111" y="1400"/>
                  </a:cubicBezTo>
                  <a:cubicBezTo>
                    <a:pt x="18224" y="1198"/>
                    <a:pt x="18150" y="941"/>
                    <a:pt x="17947" y="831"/>
                  </a:cubicBezTo>
                  <a:cubicBezTo>
                    <a:pt x="16939" y="270"/>
                    <a:pt x="15841" y="1"/>
                    <a:pt x="14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42"/>
            <p:cNvSpPr/>
            <p:nvPr/>
          </p:nvSpPr>
          <p:spPr>
            <a:xfrm>
              <a:off x="3487200" y="3409850"/>
              <a:ext cx="22975" cy="20950"/>
            </a:xfrm>
            <a:custGeom>
              <a:rect b="b" l="l" r="r" t="t"/>
              <a:pathLst>
                <a:path extrusionOk="0" h="838" w="919">
                  <a:moveTo>
                    <a:pt x="459" y="0"/>
                  </a:moveTo>
                  <a:cubicBezTo>
                    <a:pt x="351" y="0"/>
                    <a:pt x="244" y="42"/>
                    <a:pt x="163" y="124"/>
                  </a:cubicBezTo>
                  <a:cubicBezTo>
                    <a:pt x="0" y="287"/>
                    <a:pt x="2" y="550"/>
                    <a:pt x="166" y="713"/>
                  </a:cubicBezTo>
                  <a:lnTo>
                    <a:pt x="169" y="716"/>
                  </a:lnTo>
                  <a:cubicBezTo>
                    <a:pt x="250" y="797"/>
                    <a:pt x="356" y="837"/>
                    <a:pt x="462" y="837"/>
                  </a:cubicBezTo>
                  <a:cubicBezTo>
                    <a:pt x="569" y="837"/>
                    <a:pt x="676" y="796"/>
                    <a:pt x="757" y="714"/>
                  </a:cubicBezTo>
                  <a:cubicBezTo>
                    <a:pt x="918" y="552"/>
                    <a:pt x="918" y="287"/>
                    <a:pt x="756" y="124"/>
                  </a:cubicBezTo>
                  <a:lnTo>
                    <a:pt x="751" y="121"/>
                  </a:lnTo>
                  <a:cubicBezTo>
                    <a:pt x="671" y="40"/>
                    <a:pt x="565" y="0"/>
                    <a:pt x="4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42"/>
            <p:cNvSpPr/>
            <p:nvPr/>
          </p:nvSpPr>
          <p:spPr>
            <a:xfrm>
              <a:off x="3105950" y="3444925"/>
              <a:ext cx="363400" cy="356850"/>
            </a:xfrm>
            <a:custGeom>
              <a:rect b="b" l="l" r="r" t="t"/>
              <a:pathLst>
                <a:path extrusionOk="0" h="14274" w="14536">
                  <a:moveTo>
                    <a:pt x="11997" y="853"/>
                  </a:moveTo>
                  <a:cubicBezTo>
                    <a:pt x="12064" y="853"/>
                    <a:pt x="12132" y="867"/>
                    <a:pt x="12195" y="897"/>
                  </a:cubicBezTo>
                  <a:cubicBezTo>
                    <a:pt x="12375" y="980"/>
                    <a:pt x="12482" y="1167"/>
                    <a:pt x="12464" y="1365"/>
                  </a:cubicBezTo>
                  <a:cubicBezTo>
                    <a:pt x="12442" y="1611"/>
                    <a:pt x="12637" y="1818"/>
                    <a:pt x="12878" y="1818"/>
                  </a:cubicBezTo>
                  <a:cubicBezTo>
                    <a:pt x="12891" y="1818"/>
                    <a:pt x="12903" y="1818"/>
                    <a:pt x="12916" y="1816"/>
                  </a:cubicBezTo>
                  <a:cubicBezTo>
                    <a:pt x="12931" y="1815"/>
                    <a:pt x="12945" y="1815"/>
                    <a:pt x="12959" y="1815"/>
                  </a:cubicBezTo>
                  <a:cubicBezTo>
                    <a:pt x="13277" y="1815"/>
                    <a:pt x="13510" y="2131"/>
                    <a:pt x="13401" y="2440"/>
                  </a:cubicBezTo>
                  <a:cubicBezTo>
                    <a:pt x="13331" y="2640"/>
                    <a:pt x="13147" y="2754"/>
                    <a:pt x="12958" y="2754"/>
                  </a:cubicBezTo>
                  <a:cubicBezTo>
                    <a:pt x="12843" y="2754"/>
                    <a:pt x="12727" y="2712"/>
                    <a:pt x="12634" y="2622"/>
                  </a:cubicBezTo>
                  <a:cubicBezTo>
                    <a:pt x="12553" y="2545"/>
                    <a:pt x="12450" y="2507"/>
                    <a:pt x="12346" y="2507"/>
                  </a:cubicBezTo>
                  <a:cubicBezTo>
                    <a:pt x="12239" y="2507"/>
                    <a:pt x="12132" y="2548"/>
                    <a:pt x="12051" y="2630"/>
                  </a:cubicBezTo>
                  <a:lnTo>
                    <a:pt x="11410" y="3270"/>
                  </a:lnTo>
                  <a:cubicBezTo>
                    <a:pt x="11293" y="3122"/>
                    <a:pt x="11166" y="2982"/>
                    <a:pt x="11032" y="2850"/>
                  </a:cubicBezTo>
                  <a:lnTo>
                    <a:pt x="11653" y="2229"/>
                  </a:lnTo>
                  <a:cubicBezTo>
                    <a:pt x="11812" y="2070"/>
                    <a:pt x="11815" y="1811"/>
                    <a:pt x="11658" y="1648"/>
                  </a:cubicBezTo>
                  <a:cubicBezTo>
                    <a:pt x="11483" y="1462"/>
                    <a:pt x="11486" y="1172"/>
                    <a:pt x="11664" y="990"/>
                  </a:cubicBezTo>
                  <a:cubicBezTo>
                    <a:pt x="11754" y="900"/>
                    <a:pt x="11875" y="853"/>
                    <a:pt x="11997" y="853"/>
                  </a:cubicBezTo>
                  <a:close/>
                  <a:moveTo>
                    <a:pt x="2510" y="853"/>
                  </a:moveTo>
                  <a:cubicBezTo>
                    <a:pt x="2561" y="853"/>
                    <a:pt x="2614" y="861"/>
                    <a:pt x="2666" y="880"/>
                  </a:cubicBezTo>
                  <a:cubicBezTo>
                    <a:pt x="2988" y="993"/>
                    <a:pt x="3086" y="1402"/>
                    <a:pt x="2850" y="1648"/>
                  </a:cubicBezTo>
                  <a:cubicBezTo>
                    <a:pt x="2692" y="1812"/>
                    <a:pt x="2695" y="2071"/>
                    <a:pt x="2856" y="2231"/>
                  </a:cubicBezTo>
                  <a:lnTo>
                    <a:pt x="3476" y="2851"/>
                  </a:lnTo>
                  <a:cubicBezTo>
                    <a:pt x="3341" y="2982"/>
                    <a:pt x="3214" y="3123"/>
                    <a:pt x="3098" y="3271"/>
                  </a:cubicBezTo>
                  <a:lnTo>
                    <a:pt x="2456" y="2630"/>
                  </a:lnTo>
                  <a:cubicBezTo>
                    <a:pt x="2375" y="2549"/>
                    <a:pt x="2268" y="2508"/>
                    <a:pt x="2162" y="2508"/>
                  </a:cubicBezTo>
                  <a:cubicBezTo>
                    <a:pt x="2058" y="2508"/>
                    <a:pt x="1955" y="2546"/>
                    <a:pt x="1874" y="2624"/>
                  </a:cubicBezTo>
                  <a:cubicBezTo>
                    <a:pt x="1779" y="2715"/>
                    <a:pt x="1665" y="2755"/>
                    <a:pt x="1552" y="2755"/>
                  </a:cubicBezTo>
                  <a:cubicBezTo>
                    <a:pt x="1310" y="2755"/>
                    <a:pt x="1079" y="2567"/>
                    <a:pt x="1080" y="2284"/>
                  </a:cubicBezTo>
                  <a:cubicBezTo>
                    <a:pt x="1080" y="2023"/>
                    <a:pt x="1292" y="1815"/>
                    <a:pt x="1549" y="1815"/>
                  </a:cubicBezTo>
                  <a:cubicBezTo>
                    <a:pt x="1563" y="1815"/>
                    <a:pt x="1577" y="1815"/>
                    <a:pt x="1591" y="1816"/>
                  </a:cubicBezTo>
                  <a:cubicBezTo>
                    <a:pt x="1604" y="1818"/>
                    <a:pt x="1616" y="1818"/>
                    <a:pt x="1629" y="1818"/>
                  </a:cubicBezTo>
                  <a:cubicBezTo>
                    <a:pt x="1871" y="1818"/>
                    <a:pt x="2065" y="1611"/>
                    <a:pt x="2043" y="1366"/>
                  </a:cubicBezTo>
                  <a:cubicBezTo>
                    <a:pt x="2018" y="1080"/>
                    <a:pt x="2246" y="853"/>
                    <a:pt x="2510" y="853"/>
                  </a:cubicBezTo>
                  <a:close/>
                  <a:moveTo>
                    <a:pt x="7254" y="2214"/>
                  </a:moveTo>
                  <a:cubicBezTo>
                    <a:pt x="9552" y="2214"/>
                    <a:pt x="11422" y="3748"/>
                    <a:pt x="11422" y="5633"/>
                  </a:cubicBezTo>
                  <a:cubicBezTo>
                    <a:pt x="11421" y="6021"/>
                    <a:pt x="11342" y="6407"/>
                    <a:pt x="11186" y="6764"/>
                  </a:cubicBezTo>
                  <a:cubicBezTo>
                    <a:pt x="10988" y="7223"/>
                    <a:pt x="11020" y="7748"/>
                    <a:pt x="11270" y="8181"/>
                  </a:cubicBezTo>
                  <a:cubicBezTo>
                    <a:pt x="11378" y="8364"/>
                    <a:pt x="11401" y="8586"/>
                    <a:pt x="11330" y="8787"/>
                  </a:cubicBezTo>
                  <a:cubicBezTo>
                    <a:pt x="11161" y="9278"/>
                    <a:pt x="10785" y="9672"/>
                    <a:pt x="10303" y="9866"/>
                  </a:cubicBezTo>
                  <a:lnTo>
                    <a:pt x="9962" y="10003"/>
                  </a:lnTo>
                  <a:cubicBezTo>
                    <a:pt x="9804" y="10066"/>
                    <a:pt x="9700" y="10219"/>
                    <a:pt x="9700" y="10389"/>
                  </a:cubicBezTo>
                  <a:lnTo>
                    <a:pt x="9701" y="11458"/>
                  </a:lnTo>
                  <a:cubicBezTo>
                    <a:pt x="9701" y="11836"/>
                    <a:pt x="9463" y="12172"/>
                    <a:pt x="9107" y="12297"/>
                  </a:cubicBezTo>
                  <a:lnTo>
                    <a:pt x="9107" y="12156"/>
                  </a:lnTo>
                  <a:cubicBezTo>
                    <a:pt x="9107" y="11927"/>
                    <a:pt x="8920" y="11740"/>
                    <a:pt x="8691" y="11740"/>
                  </a:cubicBezTo>
                  <a:cubicBezTo>
                    <a:pt x="8461" y="11740"/>
                    <a:pt x="8274" y="11927"/>
                    <a:pt x="8274" y="12156"/>
                  </a:cubicBezTo>
                  <a:lnTo>
                    <a:pt x="8274" y="12349"/>
                  </a:lnTo>
                  <a:lnTo>
                    <a:pt x="7672" y="12349"/>
                  </a:lnTo>
                  <a:lnTo>
                    <a:pt x="7672" y="12156"/>
                  </a:lnTo>
                  <a:cubicBezTo>
                    <a:pt x="7672" y="11927"/>
                    <a:pt x="7487" y="11740"/>
                    <a:pt x="7256" y="11740"/>
                  </a:cubicBezTo>
                  <a:cubicBezTo>
                    <a:pt x="7026" y="11740"/>
                    <a:pt x="6841" y="11927"/>
                    <a:pt x="6841" y="12156"/>
                  </a:cubicBezTo>
                  <a:lnTo>
                    <a:pt x="6841" y="12349"/>
                  </a:lnTo>
                  <a:lnTo>
                    <a:pt x="6239" y="12349"/>
                  </a:lnTo>
                  <a:lnTo>
                    <a:pt x="6239" y="12156"/>
                  </a:lnTo>
                  <a:cubicBezTo>
                    <a:pt x="6239" y="11927"/>
                    <a:pt x="6052" y="11740"/>
                    <a:pt x="5823" y="11740"/>
                  </a:cubicBezTo>
                  <a:cubicBezTo>
                    <a:pt x="5593" y="11740"/>
                    <a:pt x="5406" y="11927"/>
                    <a:pt x="5406" y="12156"/>
                  </a:cubicBezTo>
                  <a:lnTo>
                    <a:pt x="5406" y="12300"/>
                  </a:lnTo>
                  <a:cubicBezTo>
                    <a:pt x="5048" y="12176"/>
                    <a:pt x="4807" y="11838"/>
                    <a:pt x="4806" y="11458"/>
                  </a:cubicBezTo>
                  <a:lnTo>
                    <a:pt x="4806" y="10389"/>
                  </a:lnTo>
                  <a:cubicBezTo>
                    <a:pt x="4806" y="10219"/>
                    <a:pt x="4704" y="10066"/>
                    <a:pt x="4545" y="10003"/>
                  </a:cubicBezTo>
                  <a:lnTo>
                    <a:pt x="4204" y="9866"/>
                  </a:lnTo>
                  <a:cubicBezTo>
                    <a:pt x="3721" y="9672"/>
                    <a:pt x="3347" y="9278"/>
                    <a:pt x="3175" y="8787"/>
                  </a:cubicBezTo>
                  <a:cubicBezTo>
                    <a:pt x="3106" y="8586"/>
                    <a:pt x="3128" y="8364"/>
                    <a:pt x="3236" y="8181"/>
                  </a:cubicBezTo>
                  <a:cubicBezTo>
                    <a:pt x="3488" y="7748"/>
                    <a:pt x="3518" y="7223"/>
                    <a:pt x="3319" y="6764"/>
                  </a:cubicBezTo>
                  <a:cubicBezTo>
                    <a:pt x="3165" y="6407"/>
                    <a:pt x="3085" y="6021"/>
                    <a:pt x="3085" y="5633"/>
                  </a:cubicBezTo>
                  <a:cubicBezTo>
                    <a:pt x="3085" y="3748"/>
                    <a:pt x="4955" y="2214"/>
                    <a:pt x="7254" y="2214"/>
                  </a:cubicBezTo>
                  <a:close/>
                  <a:moveTo>
                    <a:pt x="3568" y="10479"/>
                  </a:moveTo>
                  <a:cubicBezTo>
                    <a:pt x="3672" y="10540"/>
                    <a:pt x="3781" y="10593"/>
                    <a:pt x="3893" y="10638"/>
                  </a:cubicBezTo>
                  <a:lnTo>
                    <a:pt x="3974" y="10671"/>
                  </a:lnTo>
                  <a:lnTo>
                    <a:pt x="3974" y="10871"/>
                  </a:lnTo>
                  <a:lnTo>
                    <a:pt x="2827" y="12018"/>
                  </a:lnTo>
                  <a:cubicBezTo>
                    <a:pt x="2666" y="12177"/>
                    <a:pt x="2663" y="12436"/>
                    <a:pt x="2820" y="12601"/>
                  </a:cubicBezTo>
                  <a:cubicBezTo>
                    <a:pt x="2995" y="12785"/>
                    <a:pt x="2993" y="13075"/>
                    <a:pt x="2814" y="13257"/>
                  </a:cubicBezTo>
                  <a:cubicBezTo>
                    <a:pt x="2724" y="13347"/>
                    <a:pt x="2604" y="13394"/>
                    <a:pt x="2481" y="13394"/>
                  </a:cubicBezTo>
                  <a:cubicBezTo>
                    <a:pt x="2414" y="13394"/>
                    <a:pt x="2347" y="13380"/>
                    <a:pt x="2283" y="13350"/>
                  </a:cubicBezTo>
                  <a:cubicBezTo>
                    <a:pt x="2103" y="13267"/>
                    <a:pt x="1997" y="13080"/>
                    <a:pt x="2014" y="12883"/>
                  </a:cubicBezTo>
                  <a:cubicBezTo>
                    <a:pt x="2036" y="12638"/>
                    <a:pt x="1842" y="12430"/>
                    <a:pt x="1600" y="12430"/>
                  </a:cubicBezTo>
                  <a:cubicBezTo>
                    <a:pt x="1588" y="12430"/>
                    <a:pt x="1575" y="12431"/>
                    <a:pt x="1562" y="12432"/>
                  </a:cubicBezTo>
                  <a:cubicBezTo>
                    <a:pt x="1548" y="12433"/>
                    <a:pt x="1533" y="12434"/>
                    <a:pt x="1519" y="12434"/>
                  </a:cubicBezTo>
                  <a:cubicBezTo>
                    <a:pt x="1201" y="12434"/>
                    <a:pt x="968" y="12118"/>
                    <a:pt x="1077" y="11809"/>
                  </a:cubicBezTo>
                  <a:cubicBezTo>
                    <a:pt x="1147" y="11608"/>
                    <a:pt x="1332" y="11494"/>
                    <a:pt x="1522" y="11494"/>
                  </a:cubicBezTo>
                  <a:cubicBezTo>
                    <a:pt x="1636" y="11494"/>
                    <a:pt x="1752" y="11536"/>
                    <a:pt x="1846" y="11625"/>
                  </a:cubicBezTo>
                  <a:cubicBezTo>
                    <a:pt x="1926" y="11702"/>
                    <a:pt x="2030" y="11741"/>
                    <a:pt x="2133" y="11741"/>
                  </a:cubicBezTo>
                  <a:cubicBezTo>
                    <a:pt x="2240" y="11741"/>
                    <a:pt x="2346" y="11700"/>
                    <a:pt x="2427" y="11619"/>
                  </a:cubicBezTo>
                  <a:lnTo>
                    <a:pt x="3568" y="10479"/>
                  </a:lnTo>
                  <a:close/>
                  <a:moveTo>
                    <a:pt x="10940" y="10479"/>
                  </a:moveTo>
                  <a:lnTo>
                    <a:pt x="12109" y="11648"/>
                  </a:lnTo>
                  <a:cubicBezTo>
                    <a:pt x="12190" y="11729"/>
                    <a:pt x="12297" y="11770"/>
                    <a:pt x="12403" y="11770"/>
                  </a:cubicBezTo>
                  <a:cubicBezTo>
                    <a:pt x="12507" y="11770"/>
                    <a:pt x="12611" y="11731"/>
                    <a:pt x="12692" y="11654"/>
                  </a:cubicBezTo>
                  <a:cubicBezTo>
                    <a:pt x="12783" y="11567"/>
                    <a:pt x="12900" y="11524"/>
                    <a:pt x="13016" y="11524"/>
                  </a:cubicBezTo>
                  <a:cubicBezTo>
                    <a:pt x="13137" y="11524"/>
                    <a:pt x="13257" y="11570"/>
                    <a:pt x="13349" y="11661"/>
                  </a:cubicBezTo>
                  <a:cubicBezTo>
                    <a:pt x="13489" y="11800"/>
                    <a:pt x="13526" y="12013"/>
                    <a:pt x="13441" y="12192"/>
                  </a:cubicBezTo>
                  <a:cubicBezTo>
                    <a:pt x="13364" y="12358"/>
                    <a:pt x="13197" y="12463"/>
                    <a:pt x="13016" y="12463"/>
                  </a:cubicBezTo>
                  <a:cubicBezTo>
                    <a:pt x="13003" y="12463"/>
                    <a:pt x="12989" y="12462"/>
                    <a:pt x="12975" y="12461"/>
                  </a:cubicBezTo>
                  <a:cubicBezTo>
                    <a:pt x="12962" y="12460"/>
                    <a:pt x="12950" y="12459"/>
                    <a:pt x="12937" y="12459"/>
                  </a:cubicBezTo>
                  <a:cubicBezTo>
                    <a:pt x="12696" y="12459"/>
                    <a:pt x="12501" y="12667"/>
                    <a:pt x="12523" y="12913"/>
                  </a:cubicBezTo>
                  <a:cubicBezTo>
                    <a:pt x="12549" y="13197"/>
                    <a:pt x="12320" y="13424"/>
                    <a:pt x="12056" y="13424"/>
                  </a:cubicBezTo>
                  <a:cubicBezTo>
                    <a:pt x="12005" y="13424"/>
                    <a:pt x="11952" y="13416"/>
                    <a:pt x="11900" y="13398"/>
                  </a:cubicBezTo>
                  <a:cubicBezTo>
                    <a:pt x="11578" y="13284"/>
                    <a:pt x="11480" y="12877"/>
                    <a:pt x="11716" y="12629"/>
                  </a:cubicBezTo>
                  <a:cubicBezTo>
                    <a:pt x="11873" y="12467"/>
                    <a:pt x="11871" y="12208"/>
                    <a:pt x="11710" y="12047"/>
                  </a:cubicBezTo>
                  <a:lnTo>
                    <a:pt x="10535" y="10871"/>
                  </a:lnTo>
                  <a:lnTo>
                    <a:pt x="10535" y="10671"/>
                  </a:lnTo>
                  <a:lnTo>
                    <a:pt x="10615" y="10638"/>
                  </a:lnTo>
                  <a:cubicBezTo>
                    <a:pt x="10726" y="10592"/>
                    <a:pt x="10835" y="10540"/>
                    <a:pt x="10940" y="10479"/>
                  </a:cubicBezTo>
                  <a:close/>
                  <a:moveTo>
                    <a:pt x="2229" y="1"/>
                  </a:moveTo>
                  <a:cubicBezTo>
                    <a:pt x="1714" y="1"/>
                    <a:pt x="1201" y="199"/>
                    <a:pt x="812" y="588"/>
                  </a:cubicBezTo>
                  <a:cubicBezTo>
                    <a:pt x="109" y="1293"/>
                    <a:pt x="30" y="2408"/>
                    <a:pt x="628" y="3205"/>
                  </a:cubicBezTo>
                  <a:cubicBezTo>
                    <a:pt x="880" y="3457"/>
                    <a:pt x="1216" y="3584"/>
                    <a:pt x="1551" y="3584"/>
                  </a:cubicBezTo>
                  <a:cubicBezTo>
                    <a:pt x="1742" y="3584"/>
                    <a:pt x="1933" y="3542"/>
                    <a:pt x="2109" y="3460"/>
                  </a:cubicBezTo>
                  <a:lnTo>
                    <a:pt x="2641" y="3991"/>
                  </a:lnTo>
                  <a:cubicBezTo>
                    <a:pt x="2155" y="4961"/>
                    <a:pt x="2123" y="6096"/>
                    <a:pt x="2555" y="7092"/>
                  </a:cubicBezTo>
                  <a:cubicBezTo>
                    <a:pt x="2650" y="7308"/>
                    <a:pt x="2636" y="7555"/>
                    <a:pt x="2519" y="7758"/>
                  </a:cubicBezTo>
                  <a:cubicBezTo>
                    <a:pt x="2287" y="8153"/>
                    <a:pt x="2240" y="8629"/>
                    <a:pt x="2390" y="9061"/>
                  </a:cubicBezTo>
                  <a:cubicBezTo>
                    <a:pt x="2505" y="9390"/>
                    <a:pt x="2685" y="9692"/>
                    <a:pt x="2918" y="9953"/>
                  </a:cubicBezTo>
                  <a:lnTo>
                    <a:pt x="2080" y="10789"/>
                  </a:lnTo>
                  <a:cubicBezTo>
                    <a:pt x="1904" y="10706"/>
                    <a:pt x="1713" y="10665"/>
                    <a:pt x="1521" y="10665"/>
                  </a:cubicBezTo>
                  <a:cubicBezTo>
                    <a:pt x="1187" y="10665"/>
                    <a:pt x="852" y="10791"/>
                    <a:pt x="600" y="11044"/>
                  </a:cubicBezTo>
                  <a:cubicBezTo>
                    <a:pt x="1" y="11839"/>
                    <a:pt x="80" y="12956"/>
                    <a:pt x="785" y="13661"/>
                  </a:cubicBezTo>
                  <a:cubicBezTo>
                    <a:pt x="1173" y="14048"/>
                    <a:pt x="1686" y="14247"/>
                    <a:pt x="2201" y="14247"/>
                  </a:cubicBezTo>
                  <a:cubicBezTo>
                    <a:pt x="2622" y="14247"/>
                    <a:pt x="3044" y="14114"/>
                    <a:pt x="3403" y="13845"/>
                  </a:cubicBezTo>
                  <a:cubicBezTo>
                    <a:pt x="3798" y="13450"/>
                    <a:pt x="3885" y="12849"/>
                    <a:pt x="3656" y="12366"/>
                  </a:cubicBezTo>
                  <a:lnTo>
                    <a:pt x="4052" y="11970"/>
                  </a:lnTo>
                  <a:cubicBezTo>
                    <a:pt x="4278" y="12690"/>
                    <a:pt x="4944" y="13180"/>
                    <a:pt x="5697" y="13182"/>
                  </a:cubicBezTo>
                  <a:lnTo>
                    <a:pt x="8812" y="13182"/>
                  </a:lnTo>
                  <a:cubicBezTo>
                    <a:pt x="9566" y="13180"/>
                    <a:pt x="10232" y="12690"/>
                    <a:pt x="10457" y="11970"/>
                  </a:cubicBezTo>
                  <a:lnTo>
                    <a:pt x="10881" y="12395"/>
                  </a:lnTo>
                  <a:cubicBezTo>
                    <a:pt x="10653" y="12878"/>
                    <a:pt x="10739" y="13478"/>
                    <a:pt x="11135" y="13874"/>
                  </a:cubicBezTo>
                  <a:cubicBezTo>
                    <a:pt x="11493" y="14142"/>
                    <a:pt x="11915" y="14274"/>
                    <a:pt x="12335" y="14274"/>
                  </a:cubicBezTo>
                  <a:cubicBezTo>
                    <a:pt x="12850" y="14274"/>
                    <a:pt x="13363" y="14076"/>
                    <a:pt x="13751" y="13687"/>
                  </a:cubicBezTo>
                  <a:cubicBezTo>
                    <a:pt x="14456" y="12983"/>
                    <a:pt x="14535" y="11868"/>
                    <a:pt x="13936" y="11071"/>
                  </a:cubicBezTo>
                  <a:cubicBezTo>
                    <a:pt x="13685" y="10819"/>
                    <a:pt x="13351" y="10693"/>
                    <a:pt x="13016" y="10693"/>
                  </a:cubicBezTo>
                  <a:cubicBezTo>
                    <a:pt x="12824" y="10693"/>
                    <a:pt x="12632" y="10734"/>
                    <a:pt x="12456" y="10818"/>
                  </a:cubicBezTo>
                  <a:lnTo>
                    <a:pt x="11591" y="9951"/>
                  </a:lnTo>
                  <a:cubicBezTo>
                    <a:pt x="11824" y="9692"/>
                    <a:pt x="12002" y="9389"/>
                    <a:pt x="12118" y="9059"/>
                  </a:cubicBezTo>
                  <a:cubicBezTo>
                    <a:pt x="12267" y="8627"/>
                    <a:pt x="12220" y="8153"/>
                    <a:pt x="11988" y="7758"/>
                  </a:cubicBezTo>
                  <a:cubicBezTo>
                    <a:pt x="11871" y="7554"/>
                    <a:pt x="11857" y="7306"/>
                    <a:pt x="11952" y="7092"/>
                  </a:cubicBezTo>
                  <a:cubicBezTo>
                    <a:pt x="12384" y="6096"/>
                    <a:pt x="12352" y="4961"/>
                    <a:pt x="11867" y="3991"/>
                  </a:cubicBezTo>
                  <a:lnTo>
                    <a:pt x="12398" y="3458"/>
                  </a:lnTo>
                  <a:cubicBezTo>
                    <a:pt x="12575" y="3542"/>
                    <a:pt x="12767" y="3583"/>
                    <a:pt x="12958" y="3583"/>
                  </a:cubicBezTo>
                  <a:cubicBezTo>
                    <a:pt x="13293" y="3583"/>
                    <a:pt x="13627" y="3457"/>
                    <a:pt x="13879" y="3205"/>
                  </a:cubicBezTo>
                  <a:cubicBezTo>
                    <a:pt x="14478" y="2408"/>
                    <a:pt x="14398" y="1293"/>
                    <a:pt x="13693" y="588"/>
                  </a:cubicBezTo>
                  <a:cubicBezTo>
                    <a:pt x="13306" y="199"/>
                    <a:pt x="12793" y="1"/>
                    <a:pt x="12278" y="1"/>
                  </a:cubicBezTo>
                  <a:cubicBezTo>
                    <a:pt x="11857" y="1"/>
                    <a:pt x="11435" y="133"/>
                    <a:pt x="11077" y="402"/>
                  </a:cubicBezTo>
                  <a:cubicBezTo>
                    <a:pt x="10681" y="798"/>
                    <a:pt x="10594" y="1398"/>
                    <a:pt x="10822" y="1883"/>
                  </a:cubicBezTo>
                  <a:lnTo>
                    <a:pt x="10385" y="2320"/>
                  </a:lnTo>
                  <a:cubicBezTo>
                    <a:pt x="9527" y="1733"/>
                    <a:pt x="8438" y="1380"/>
                    <a:pt x="7254" y="1380"/>
                  </a:cubicBezTo>
                  <a:cubicBezTo>
                    <a:pt x="6069" y="1380"/>
                    <a:pt x="4980" y="1733"/>
                    <a:pt x="4122" y="2320"/>
                  </a:cubicBezTo>
                  <a:lnTo>
                    <a:pt x="3685" y="1883"/>
                  </a:lnTo>
                  <a:cubicBezTo>
                    <a:pt x="3912" y="1398"/>
                    <a:pt x="3827" y="799"/>
                    <a:pt x="3430" y="402"/>
                  </a:cubicBezTo>
                  <a:cubicBezTo>
                    <a:pt x="3073" y="133"/>
                    <a:pt x="2650" y="1"/>
                    <a:pt x="2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42"/>
            <p:cNvSpPr/>
            <p:nvPr/>
          </p:nvSpPr>
          <p:spPr>
            <a:xfrm>
              <a:off x="3200150" y="3614550"/>
              <a:ext cx="73400" cy="68275"/>
            </a:xfrm>
            <a:custGeom>
              <a:rect b="b" l="l" r="r" t="t"/>
              <a:pathLst>
                <a:path extrusionOk="0" h="2731" w="2936">
                  <a:moveTo>
                    <a:pt x="1570" y="832"/>
                  </a:moveTo>
                  <a:cubicBezTo>
                    <a:pt x="1864" y="832"/>
                    <a:pt x="2103" y="1071"/>
                    <a:pt x="2103" y="1365"/>
                  </a:cubicBezTo>
                  <a:cubicBezTo>
                    <a:pt x="2103" y="1660"/>
                    <a:pt x="1864" y="1897"/>
                    <a:pt x="1570" y="1897"/>
                  </a:cubicBezTo>
                  <a:lnTo>
                    <a:pt x="1364" y="1897"/>
                  </a:lnTo>
                  <a:cubicBezTo>
                    <a:pt x="1071" y="1897"/>
                    <a:pt x="832" y="1660"/>
                    <a:pt x="832" y="1365"/>
                  </a:cubicBezTo>
                  <a:cubicBezTo>
                    <a:pt x="832" y="1071"/>
                    <a:pt x="1071" y="832"/>
                    <a:pt x="1364" y="832"/>
                  </a:cubicBezTo>
                  <a:close/>
                  <a:moveTo>
                    <a:pt x="1364" y="0"/>
                  </a:moveTo>
                  <a:cubicBezTo>
                    <a:pt x="610" y="0"/>
                    <a:pt x="0" y="611"/>
                    <a:pt x="0" y="1365"/>
                  </a:cubicBezTo>
                  <a:cubicBezTo>
                    <a:pt x="0" y="2119"/>
                    <a:pt x="610" y="2730"/>
                    <a:pt x="1364" y="2730"/>
                  </a:cubicBezTo>
                  <a:lnTo>
                    <a:pt x="1570" y="2730"/>
                  </a:lnTo>
                  <a:cubicBezTo>
                    <a:pt x="2324" y="2729"/>
                    <a:pt x="2934" y="2119"/>
                    <a:pt x="2936" y="1365"/>
                  </a:cubicBezTo>
                  <a:lnTo>
                    <a:pt x="2934" y="1365"/>
                  </a:lnTo>
                  <a:cubicBezTo>
                    <a:pt x="2933" y="612"/>
                    <a:pt x="2323" y="2"/>
                    <a:pt x="1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42"/>
            <p:cNvSpPr/>
            <p:nvPr/>
          </p:nvSpPr>
          <p:spPr>
            <a:xfrm>
              <a:off x="3301050" y="3614550"/>
              <a:ext cx="73425" cy="68275"/>
            </a:xfrm>
            <a:custGeom>
              <a:rect b="b" l="l" r="r" t="t"/>
              <a:pathLst>
                <a:path extrusionOk="0" h="2731" w="2937">
                  <a:moveTo>
                    <a:pt x="1571" y="832"/>
                  </a:moveTo>
                  <a:cubicBezTo>
                    <a:pt x="1864" y="832"/>
                    <a:pt x="2103" y="1071"/>
                    <a:pt x="2103" y="1365"/>
                  </a:cubicBezTo>
                  <a:cubicBezTo>
                    <a:pt x="2103" y="1660"/>
                    <a:pt x="1864" y="1897"/>
                    <a:pt x="1571" y="1897"/>
                  </a:cubicBezTo>
                  <a:lnTo>
                    <a:pt x="1366" y="1897"/>
                  </a:lnTo>
                  <a:cubicBezTo>
                    <a:pt x="1071" y="1897"/>
                    <a:pt x="834" y="1660"/>
                    <a:pt x="834" y="1365"/>
                  </a:cubicBezTo>
                  <a:cubicBezTo>
                    <a:pt x="834" y="1071"/>
                    <a:pt x="1071" y="832"/>
                    <a:pt x="1366" y="832"/>
                  </a:cubicBezTo>
                  <a:close/>
                  <a:moveTo>
                    <a:pt x="1366" y="0"/>
                  </a:moveTo>
                  <a:cubicBezTo>
                    <a:pt x="612" y="0"/>
                    <a:pt x="1" y="611"/>
                    <a:pt x="1" y="1365"/>
                  </a:cubicBezTo>
                  <a:cubicBezTo>
                    <a:pt x="1" y="2119"/>
                    <a:pt x="612" y="2730"/>
                    <a:pt x="1366" y="2730"/>
                  </a:cubicBezTo>
                  <a:lnTo>
                    <a:pt x="1571" y="2730"/>
                  </a:lnTo>
                  <a:cubicBezTo>
                    <a:pt x="2325" y="2729"/>
                    <a:pt x="2935" y="2119"/>
                    <a:pt x="2936" y="1365"/>
                  </a:cubicBezTo>
                  <a:cubicBezTo>
                    <a:pt x="2935" y="612"/>
                    <a:pt x="2325" y="2"/>
                    <a:pt x="1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42"/>
            <p:cNvSpPr/>
            <p:nvPr/>
          </p:nvSpPr>
          <p:spPr>
            <a:xfrm>
              <a:off x="3255700" y="3669375"/>
              <a:ext cx="63475" cy="59500"/>
            </a:xfrm>
            <a:custGeom>
              <a:rect b="b" l="l" r="r" t="t"/>
              <a:pathLst>
                <a:path extrusionOk="0" h="2380" w="2539">
                  <a:moveTo>
                    <a:pt x="1262" y="1057"/>
                  </a:moveTo>
                  <a:cubicBezTo>
                    <a:pt x="1356" y="1176"/>
                    <a:pt x="1441" y="1301"/>
                    <a:pt x="1517" y="1434"/>
                  </a:cubicBezTo>
                  <a:cubicBezTo>
                    <a:pt x="1446" y="1378"/>
                    <a:pt x="1359" y="1346"/>
                    <a:pt x="1269" y="1346"/>
                  </a:cubicBezTo>
                  <a:cubicBezTo>
                    <a:pt x="1179" y="1347"/>
                    <a:pt x="1091" y="1376"/>
                    <a:pt x="1018" y="1431"/>
                  </a:cubicBezTo>
                  <a:cubicBezTo>
                    <a:pt x="1089" y="1300"/>
                    <a:pt x="1171" y="1175"/>
                    <a:pt x="1262" y="1057"/>
                  </a:cubicBezTo>
                  <a:close/>
                  <a:moveTo>
                    <a:pt x="1258" y="1"/>
                  </a:moveTo>
                  <a:cubicBezTo>
                    <a:pt x="1144" y="1"/>
                    <a:pt x="1036" y="47"/>
                    <a:pt x="957" y="129"/>
                  </a:cubicBezTo>
                  <a:cubicBezTo>
                    <a:pt x="774" y="323"/>
                    <a:pt x="607" y="532"/>
                    <a:pt x="456" y="753"/>
                  </a:cubicBezTo>
                  <a:cubicBezTo>
                    <a:pt x="68" y="1329"/>
                    <a:pt x="0" y="1788"/>
                    <a:pt x="255" y="2114"/>
                  </a:cubicBezTo>
                  <a:cubicBezTo>
                    <a:pt x="366" y="2258"/>
                    <a:pt x="531" y="2352"/>
                    <a:pt x="712" y="2372"/>
                  </a:cubicBezTo>
                  <a:cubicBezTo>
                    <a:pt x="743" y="2376"/>
                    <a:pt x="774" y="2378"/>
                    <a:pt x="805" y="2378"/>
                  </a:cubicBezTo>
                  <a:cubicBezTo>
                    <a:pt x="965" y="2378"/>
                    <a:pt x="1117" y="2327"/>
                    <a:pt x="1242" y="2267"/>
                  </a:cubicBezTo>
                  <a:cubicBezTo>
                    <a:pt x="1370" y="2339"/>
                    <a:pt x="1514" y="2378"/>
                    <a:pt x="1661" y="2379"/>
                  </a:cubicBezTo>
                  <a:lnTo>
                    <a:pt x="1669" y="2379"/>
                  </a:lnTo>
                  <a:cubicBezTo>
                    <a:pt x="1828" y="2378"/>
                    <a:pt x="2059" y="2326"/>
                    <a:pt x="2267" y="2091"/>
                  </a:cubicBezTo>
                  <a:cubicBezTo>
                    <a:pt x="2539" y="1781"/>
                    <a:pt x="2471" y="1329"/>
                    <a:pt x="2065" y="746"/>
                  </a:cubicBezTo>
                  <a:cubicBezTo>
                    <a:pt x="1911" y="527"/>
                    <a:pt x="1741" y="321"/>
                    <a:pt x="1557" y="129"/>
                  </a:cubicBezTo>
                  <a:lnTo>
                    <a:pt x="1557" y="127"/>
                  </a:lnTo>
                  <a:cubicBezTo>
                    <a:pt x="1479" y="47"/>
                    <a:pt x="1372" y="1"/>
                    <a:pt x="1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9" name="Google Shape;2089;p42"/>
          <p:cNvGrpSpPr/>
          <p:nvPr/>
        </p:nvGrpSpPr>
        <p:grpSpPr>
          <a:xfrm>
            <a:off x="4925279" y="1844127"/>
            <a:ext cx="397080" cy="397061"/>
            <a:chOff x="239600" y="3457450"/>
            <a:chExt cx="532850" cy="532825"/>
          </a:xfrm>
        </p:grpSpPr>
        <p:sp>
          <p:nvSpPr>
            <p:cNvPr id="2090" name="Google Shape;2090;p42"/>
            <p:cNvSpPr/>
            <p:nvPr/>
          </p:nvSpPr>
          <p:spPr>
            <a:xfrm>
              <a:off x="303475" y="3858625"/>
              <a:ext cx="65150" cy="63100"/>
            </a:xfrm>
            <a:custGeom>
              <a:rect b="b" l="l" r="r" t="t"/>
              <a:pathLst>
                <a:path extrusionOk="0" h="2524" w="2606">
                  <a:moveTo>
                    <a:pt x="2147" y="0"/>
                  </a:moveTo>
                  <a:cubicBezTo>
                    <a:pt x="2041" y="0"/>
                    <a:pt x="1934" y="41"/>
                    <a:pt x="1853" y="122"/>
                  </a:cubicBezTo>
                  <a:lnTo>
                    <a:pt x="163" y="1813"/>
                  </a:lnTo>
                  <a:cubicBezTo>
                    <a:pt x="1" y="1976"/>
                    <a:pt x="1" y="2239"/>
                    <a:pt x="163" y="2402"/>
                  </a:cubicBezTo>
                  <a:cubicBezTo>
                    <a:pt x="245" y="2483"/>
                    <a:pt x="351" y="2523"/>
                    <a:pt x="458" y="2523"/>
                  </a:cubicBezTo>
                  <a:cubicBezTo>
                    <a:pt x="564" y="2523"/>
                    <a:pt x="671" y="2483"/>
                    <a:pt x="752" y="2402"/>
                  </a:cubicBezTo>
                  <a:lnTo>
                    <a:pt x="2443" y="712"/>
                  </a:lnTo>
                  <a:cubicBezTo>
                    <a:pt x="2605" y="550"/>
                    <a:pt x="2605" y="286"/>
                    <a:pt x="2443" y="124"/>
                  </a:cubicBezTo>
                  <a:lnTo>
                    <a:pt x="2441" y="122"/>
                  </a:lnTo>
                  <a:cubicBezTo>
                    <a:pt x="2360" y="41"/>
                    <a:pt x="2254" y="0"/>
                    <a:pt x="2147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42"/>
            <p:cNvSpPr/>
            <p:nvPr/>
          </p:nvSpPr>
          <p:spPr>
            <a:xfrm>
              <a:off x="441550" y="3858625"/>
              <a:ext cx="65425" cy="63425"/>
            </a:xfrm>
            <a:custGeom>
              <a:rect b="b" l="l" r="r" t="t"/>
              <a:pathLst>
                <a:path extrusionOk="0" h="2537" w="2617">
                  <a:moveTo>
                    <a:pt x="2160" y="0"/>
                  </a:moveTo>
                  <a:cubicBezTo>
                    <a:pt x="2054" y="0"/>
                    <a:pt x="1947" y="41"/>
                    <a:pt x="1866" y="122"/>
                  </a:cubicBezTo>
                  <a:lnTo>
                    <a:pt x="163" y="1824"/>
                  </a:lnTo>
                  <a:cubicBezTo>
                    <a:pt x="1" y="1987"/>
                    <a:pt x="1" y="2252"/>
                    <a:pt x="163" y="2414"/>
                  </a:cubicBezTo>
                  <a:cubicBezTo>
                    <a:pt x="245" y="2496"/>
                    <a:pt x="351" y="2536"/>
                    <a:pt x="458" y="2536"/>
                  </a:cubicBezTo>
                  <a:cubicBezTo>
                    <a:pt x="564" y="2536"/>
                    <a:pt x="671" y="2496"/>
                    <a:pt x="752" y="2414"/>
                  </a:cubicBezTo>
                  <a:lnTo>
                    <a:pt x="2454" y="712"/>
                  </a:lnTo>
                  <a:cubicBezTo>
                    <a:pt x="2617" y="550"/>
                    <a:pt x="2617" y="286"/>
                    <a:pt x="2454" y="124"/>
                  </a:cubicBezTo>
                  <a:lnTo>
                    <a:pt x="2454" y="122"/>
                  </a:lnTo>
                  <a:cubicBezTo>
                    <a:pt x="2373" y="41"/>
                    <a:pt x="2266" y="0"/>
                    <a:pt x="2160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42"/>
            <p:cNvSpPr/>
            <p:nvPr/>
          </p:nvSpPr>
          <p:spPr>
            <a:xfrm>
              <a:off x="609025" y="3858625"/>
              <a:ext cx="36400" cy="34350"/>
            </a:xfrm>
            <a:custGeom>
              <a:rect b="b" l="l" r="r" t="t"/>
              <a:pathLst>
                <a:path extrusionOk="0" h="1374" w="1456">
                  <a:moveTo>
                    <a:pt x="998" y="0"/>
                  </a:moveTo>
                  <a:cubicBezTo>
                    <a:pt x="891" y="0"/>
                    <a:pt x="785" y="41"/>
                    <a:pt x="704" y="122"/>
                  </a:cubicBezTo>
                  <a:lnTo>
                    <a:pt x="159" y="668"/>
                  </a:lnTo>
                  <a:cubicBezTo>
                    <a:pt x="0" y="832"/>
                    <a:pt x="2" y="1091"/>
                    <a:pt x="163" y="1252"/>
                  </a:cubicBezTo>
                  <a:cubicBezTo>
                    <a:pt x="244" y="1333"/>
                    <a:pt x="351" y="1374"/>
                    <a:pt x="457" y="1374"/>
                  </a:cubicBezTo>
                  <a:cubicBezTo>
                    <a:pt x="561" y="1374"/>
                    <a:pt x="666" y="1335"/>
                    <a:pt x="747" y="1256"/>
                  </a:cubicBezTo>
                  <a:lnTo>
                    <a:pt x="1293" y="711"/>
                  </a:lnTo>
                  <a:cubicBezTo>
                    <a:pt x="1455" y="548"/>
                    <a:pt x="1455" y="285"/>
                    <a:pt x="1293" y="122"/>
                  </a:cubicBezTo>
                  <a:cubicBezTo>
                    <a:pt x="1211" y="41"/>
                    <a:pt x="1105" y="0"/>
                    <a:pt x="998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42"/>
            <p:cNvSpPr/>
            <p:nvPr/>
          </p:nvSpPr>
          <p:spPr>
            <a:xfrm>
              <a:off x="580000" y="3901500"/>
              <a:ext cx="22575" cy="20800"/>
            </a:xfrm>
            <a:custGeom>
              <a:rect b="b" l="l" r="r" t="t"/>
              <a:pathLst>
                <a:path extrusionOk="0" h="832" w="903">
                  <a:moveTo>
                    <a:pt x="446" y="0"/>
                  </a:moveTo>
                  <a:cubicBezTo>
                    <a:pt x="248" y="0"/>
                    <a:pt x="76" y="140"/>
                    <a:pt x="38" y="335"/>
                  </a:cubicBezTo>
                  <a:cubicBezTo>
                    <a:pt x="0" y="530"/>
                    <a:pt x="104" y="724"/>
                    <a:pt x="288" y="800"/>
                  </a:cubicBezTo>
                  <a:cubicBezTo>
                    <a:pt x="339" y="821"/>
                    <a:pt x="392" y="831"/>
                    <a:pt x="445" y="831"/>
                  </a:cubicBezTo>
                  <a:cubicBezTo>
                    <a:pt x="581" y="831"/>
                    <a:pt x="713" y="764"/>
                    <a:pt x="792" y="646"/>
                  </a:cubicBezTo>
                  <a:cubicBezTo>
                    <a:pt x="902" y="481"/>
                    <a:pt x="879" y="261"/>
                    <a:pt x="740" y="121"/>
                  </a:cubicBezTo>
                  <a:cubicBezTo>
                    <a:pt x="661" y="43"/>
                    <a:pt x="556" y="0"/>
                    <a:pt x="446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42"/>
            <p:cNvSpPr/>
            <p:nvPr/>
          </p:nvSpPr>
          <p:spPr>
            <a:xfrm>
              <a:off x="267300" y="3790800"/>
              <a:ext cx="43750" cy="41700"/>
            </a:xfrm>
            <a:custGeom>
              <a:rect b="b" l="l" r="r" t="t"/>
              <a:pathLst>
                <a:path extrusionOk="0" h="1668" w="1750">
                  <a:moveTo>
                    <a:pt x="1293" y="1"/>
                  </a:moveTo>
                  <a:cubicBezTo>
                    <a:pt x="1187" y="1"/>
                    <a:pt x="1080" y="41"/>
                    <a:pt x="999" y="123"/>
                  </a:cubicBezTo>
                  <a:lnTo>
                    <a:pt x="163" y="957"/>
                  </a:lnTo>
                  <a:cubicBezTo>
                    <a:pt x="0" y="1120"/>
                    <a:pt x="0" y="1383"/>
                    <a:pt x="163" y="1546"/>
                  </a:cubicBezTo>
                  <a:cubicBezTo>
                    <a:pt x="244" y="1627"/>
                    <a:pt x="350" y="1668"/>
                    <a:pt x="457" y="1668"/>
                  </a:cubicBezTo>
                  <a:cubicBezTo>
                    <a:pt x="563" y="1668"/>
                    <a:pt x="670" y="1627"/>
                    <a:pt x="751" y="1546"/>
                  </a:cubicBezTo>
                  <a:lnTo>
                    <a:pt x="1587" y="711"/>
                  </a:lnTo>
                  <a:cubicBezTo>
                    <a:pt x="1750" y="549"/>
                    <a:pt x="1750" y="285"/>
                    <a:pt x="1587" y="123"/>
                  </a:cubicBezTo>
                  <a:cubicBezTo>
                    <a:pt x="1506" y="41"/>
                    <a:pt x="1400" y="1"/>
                    <a:pt x="1293" y="1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42"/>
            <p:cNvSpPr/>
            <p:nvPr/>
          </p:nvSpPr>
          <p:spPr>
            <a:xfrm>
              <a:off x="405725" y="3784975"/>
              <a:ext cx="49550" cy="47525"/>
            </a:xfrm>
            <a:custGeom>
              <a:rect b="b" l="l" r="r" t="t"/>
              <a:pathLst>
                <a:path extrusionOk="0" h="1901" w="1982">
                  <a:moveTo>
                    <a:pt x="1525" y="0"/>
                  </a:moveTo>
                  <a:cubicBezTo>
                    <a:pt x="1419" y="0"/>
                    <a:pt x="1312" y="41"/>
                    <a:pt x="1231" y="122"/>
                  </a:cubicBezTo>
                  <a:lnTo>
                    <a:pt x="163" y="1190"/>
                  </a:lnTo>
                  <a:cubicBezTo>
                    <a:pt x="0" y="1353"/>
                    <a:pt x="0" y="1616"/>
                    <a:pt x="163" y="1779"/>
                  </a:cubicBezTo>
                  <a:cubicBezTo>
                    <a:pt x="244" y="1860"/>
                    <a:pt x="350" y="1901"/>
                    <a:pt x="457" y="1901"/>
                  </a:cubicBezTo>
                  <a:cubicBezTo>
                    <a:pt x="563" y="1901"/>
                    <a:pt x="670" y="1860"/>
                    <a:pt x="752" y="1779"/>
                  </a:cubicBezTo>
                  <a:lnTo>
                    <a:pt x="1819" y="711"/>
                  </a:lnTo>
                  <a:cubicBezTo>
                    <a:pt x="1982" y="548"/>
                    <a:pt x="1982" y="285"/>
                    <a:pt x="1819" y="122"/>
                  </a:cubicBezTo>
                  <a:cubicBezTo>
                    <a:pt x="1738" y="41"/>
                    <a:pt x="1632" y="0"/>
                    <a:pt x="1525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42"/>
            <p:cNvSpPr/>
            <p:nvPr/>
          </p:nvSpPr>
          <p:spPr>
            <a:xfrm>
              <a:off x="544350" y="3785700"/>
              <a:ext cx="48625" cy="46600"/>
            </a:xfrm>
            <a:custGeom>
              <a:rect b="b" l="l" r="r" t="t"/>
              <a:pathLst>
                <a:path extrusionOk="0" h="1864" w="1945">
                  <a:moveTo>
                    <a:pt x="1487" y="0"/>
                  </a:moveTo>
                  <a:cubicBezTo>
                    <a:pt x="1381" y="0"/>
                    <a:pt x="1274" y="41"/>
                    <a:pt x="1193" y="122"/>
                  </a:cubicBezTo>
                  <a:lnTo>
                    <a:pt x="163" y="1153"/>
                  </a:lnTo>
                  <a:cubicBezTo>
                    <a:pt x="0" y="1315"/>
                    <a:pt x="0" y="1579"/>
                    <a:pt x="163" y="1741"/>
                  </a:cubicBezTo>
                  <a:cubicBezTo>
                    <a:pt x="244" y="1822"/>
                    <a:pt x="350" y="1863"/>
                    <a:pt x="457" y="1863"/>
                  </a:cubicBezTo>
                  <a:cubicBezTo>
                    <a:pt x="563" y="1863"/>
                    <a:pt x="670" y="1822"/>
                    <a:pt x="751" y="1741"/>
                  </a:cubicBezTo>
                  <a:lnTo>
                    <a:pt x="1782" y="711"/>
                  </a:lnTo>
                  <a:cubicBezTo>
                    <a:pt x="1944" y="548"/>
                    <a:pt x="1944" y="285"/>
                    <a:pt x="1782" y="122"/>
                  </a:cubicBezTo>
                  <a:cubicBezTo>
                    <a:pt x="1700" y="41"/>
                    <a:pt x="1594" y="0"/>
                    <a:pt x="1487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42"/>
            <p:cNvSpPr/>
            <p:nvPr/>
          </p:nvSpPr>
          <p:spPr>
            <a:xfrm>
              <a:off x="682625" y="3783125"/>
              <a:ext cx="51325" cy="49250"/>
            </a:xfrm>
            <a:custGeom>
              <a:rect b="b" l="l" r="r" t="t"/>
              <a:pathLst>
                <a:path extrusionOk="0" h="1970" w="2053">
                  <a:moveTo>
                    <a:pt x="1594" y="0"/>
                  </a:moveTo>
                  <a:cubicBezTo>
                    <a:pt x="1490" y="0"/>
                    <a:pt x="1386" y="39"/>
                    <a:pt x="1306" y="117"/>
                  </a:cubicBezTo>
                  <a:lnTo>
                    <a:pt x="159" y="1264"/>
                  </a:lnTo>
                  <a:cubicBezTo>
                    <a:pt x="1" y="1428"/>
                    <a:pt x="4" y="1687"/>
                    <a:pt x="165" y="1848"/>
                  </a:cubicBezTo>
                  <a:cubicBezTo>
                    <a:pt x="245" y="1929"/>
                    <a:pt x="352" y="1970"/>
                    <a:pt x="459" y="1970"/>
                  </a:cubicBezTo>
                  <a:cubicBezTo>
                    <a:pt x="563" y="1970"/>
                    <a:pt x="667" y="1931"/>
                    <a:pt x="748" y="1853"/>
                  </a:cubicBezTo>
                  <a:lnTo>
                    <a:pt x="1894" y="706"/>
                  </a:lnTo>
                  <a:cubicBezTo>
                    <a:pt x="2053" y="543"/>
                    <a:pt x="2050" y="283"/>
                    <a:pt x="1889" y="123"/>
                  </a:cubicBezTo>
                  <a:cubicBezTo>
                    <a:pt x="1808" y="41"/>
                    <a:pt x="1701" y="0"/>
                    <a:pt x="1594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42"/>
            <p:cNvSpPr/>
            <p:nvPr/>
          </p:nvSpPr>
          <p:spPr>
            <a:xfrm>
              <a:off x="334250" y="3930250"/>
              <a:ext cx="62075" cy="60025"/>
            </a:xfrm>
            <a:custGeom>
              <a:rect b="b" l="l" r="r" t="t"/>
              <a:pathLst>
                <a:path extrusionOk="0" h="2401" w="2483">
                  <a:moveTo>
                    <a:pt x="2025" y="1"/>
                  </a:moveTo>
                  <a:cubicBezTo>
                    <a:pt x="1921" y="1"/>
                    <a:pt x="1817" y="40"/>
                    <a:pt x="1736" y="118"/>
                  </a:cubicBezTo>
                  <a:lnTo>
                    <a:pt x="163" y="1691"/>
                  </a:lnTo>
                  <a:cubicBezTo>
                    <a:pt x="0" y="1852"/>
                    <a:pt x="0" y="2117"/>
                    <a:pt x="163" y="2279"/>
                  </a:cubicBezTo>
                  <a:cubicBezTo>
                    <a:pt x="244" y="2360"/>
                    <a:pt x="350" y="2401"/>
                    <a:pt x="456" y="2401"/>
                  </a:cubicBezTo>
                  <a:cubicBezTo>
                    <a:pt x="563" y="2401"/>
                    <a:pt x="670" y="2360"/>
                    <a:pt x="751" y="2279"/>
                  </a:cubicBezTo>
                  <a:lnTo>
                    <a:pt x="2326" y="706"/>
                  </a:lnTo>
                  <a:cubicBezTo>
                    <a:pt x="2482" y="542"/>
                    <a:pt x="2481" y="283"/>
                    <a:pt x="2320" y="122"/>
                  </a:cubicBezTo>
                  <a:cubicBezTo>
                    <a:pt x="2238" y="41"/>
                    <a:pt x="2132" y="1"/>
                    <a:pt x="2025" y="1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42"/>
            <p:cNvSpPr/>
            <p:nvPr/>
          </p:nvSpPr>
          <p:spPr>
            <a:xfrm>
              <a:off x="472650" y="3930325"/>
              <a:ext cx="62000" cy="59950"/>
            </a:xfrm>
            <a:custGeom>
              <a:rect b="b" l="l" r="r" t="t"/>
              <a:pathLst>
                <a:path extrusionOk="0" h="2398" w="2480">
                  <a:moveTo>
                    <a:pt x="2023" y="0"/>
                  </a:moveTo>
                  <a:cubicBezTo>
                    <a:pt x="1920" y="0"/>
                    <a:pt x="1816" y="38"/>
                    <a:pt x="1736" y="115"/>
                  </a:cubicBezTo>
                  <a:lnTo>
                    <a:pt x="163" y="1688"/>
                  </a:lnTo>
                  <a:cubicBezTo>
                    <a:pt x="0" y="1849"/>
                    <a:pt x="0" y="2114"/>
                    <a:pt x="163" y="2276"/>
                  </a:cubicBezTo>
                  <a:cubicBezTo>
                    <a:pt x="244" y="2357"/>
                    <a:pt x="350" y="2398"/>
                    <a:pt x="456" y="2398"/>
                  </a:cubicBezTo>
                  <a:cubicBezTo>
                    <a:pt x="563" y="2398"/>
                    <a:pt x="670" y="2357"/>
                    <a:pt x="751" y="2276"/>
                  </a:cubicBezTo>
                  <a:lnTo>
                    <a:pt x="2324" y="702"/>
                  </a:lnTo>
                  <a:cubicBezTo>
                    <a:pt x="2480" y="539"/>
                    <a:pt x="2477" y="280"/>
                    <a:pt x="2317" y="121"/>
                  </a:cubicBezTo>
                  <a:cubicBezTo>
                    <a:pt x="2236" y="40"/>
                    <a:pt x="2130" y="0"/>
                    <a:pt x="2023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42"/>
            <p:cNvSpPr/>
            <p:nvPr/>
          </p:nvSpPr>
          <p:spPr>
            <a:xfrm>
              <a:off x="420250" y="3528600"/>
              <a:ext cx="171900" cy="166475"/>
            </a:xfrm>
            <a:custGeom>
              <a:rect b="b" l="l" r="r" t="t"/>
              <a:pathLst>
                <a:path extrusionOk="0" h="6659" w="6876">
                  <a:moveTo>
                    <a:pt x="3430" y="1399"/>
                  </a:moveTo>
                  <a:cubicBezTo>
                    <a:pt x="4633" y="1399"/>
                    <a:pt x="5607" y="2374"/>
                    <a:pt x="5607" y="3577"/>
                  </a:cubicBezTo>
                  <a:lnTo>
                    <a:pt x="5607" y="4014"/>
                  </a:lnTo>
                  <a:cubicBezTo>
                    <a:pt x="5607" y="4562"/>
                    <a:pt x="5163" y="5007"/>
                    <a:pt x="4614" y="5007"/>
                  </a:cubicBezTo>
                  <a:lnTo>
                    <a:pt x="4616" y="5007"/>
                  </a:lnTo>
                  <a:cubicBezTo>
                    <a:pt x="4386" y="5007"/>
                    <a:pt x="4198" y="5194"/>
                    <a:pt x="4198" y="5423"/>
                  </a:cubicBezTo>
                  <a:lnTo>
                    <a:pt x="4198" y="5691"/>
                  </a:lnTo>
                  <a:cubicBezTo>
                    <a:pt x="4198" y="5757"/>
                    <a:pt x="4144" y="5811"/>
                    <a:pt x="4078" y="5811"/>
                  </a:cubicBezTo>
                  <a:lnTo>
                    <a:pt x="2823" y="5811"/>
                  </a:lnTo>
                  <a:cubicBezTo>
                    <a:pt x="2755" y="5811"/>
                    <a:pt x="2700" y="5757"/>
                    <a:pt x="2700" y="5691"/>
                  </a:cubicBezTo>
                  <a:lnTo>
                    <a:pt x="2700" y="5423"/>
                  </a:lnTo>
                  <a:cubicBezTo>
                    <a:pt x="2700" y="5194"/>
                    <a:pt x="2515" y="5007"/>
                    <a:pt x="2285" y="5007"/>
                  </a:cubicBezTo>
                  <a:lnTo>
                    <a:pt x="2246" y="5007"/>
                  </a:lnTo>
                  <a:cubicBezTo>
                    <a:pt x="1697" y="5007"/>
                    <a:pt x="1254" y="4562"/>
                    <a:pt x="1253" y="4014"/>
                  </a:cubicBezTo>
                  <a:lnTo>
                    <a:pt x="1253" y="3577"/>
                  </a:lnTo>
                  <a:cubicBezTo>
                    <a:pt x="1253" y="2374"/>
                    <a:pt x="2228" y="1399"/>
                    <a:pt x="3430" y="1399"/>
                  </a:cubicBezTo>
                  <a:close/>
                  <a:moveTo>
                    <a:pt x="6269" y="1"/>
                  </a:moveTo>
                  <a:cubicBezTo>
                    <a:pt x="6162" y="1"/>
                    <a:pt x="6056" y="42"/>
                    <a:pt x="5974" y="123"/>
                  </a:cubicBezTo>
                  <a:lnTo>
                    <a:pt x="5053" y="1044"/>
                  </a:lnTo>
                  <a:cubicBezTo>
                    <a:pt x="4559" y="726"/>
                    <a:pt x="3994" y="567"/>
                    <a:pt x="3430" y="567"/>
                  </a:cubicBezTo>
                  <a:cubicBezTo>
                    <a:pt x="2866" y="567"/>
                    <a:pt x="2302" y="726"/>
                    <a:pt x="1808" y="1044"/>
                  </a:cubicBezTo>
                  <a:lnTo>
                    <a:pt x="920" y="157"/>
                  </a:lnTo>
                  <a:cubicBezTo>
                    <a:pt x="839" y="76"/>
                    <a:pt x="733" y="35"/>
                    <a:pt x="626" y="35"/>
                  </a:cubicBezTo>
                  <a:cubicBezTo>
                    <a:pt x="520" y="35"/>
                    <a:pt x="413" y="76"/>
                    <a:pt x="332" y="157"/>
                  </a:cubicBezTo>
                  <a:cubicBezTo>
                    <a:pt x="169" y="320"/>
                    <a:pt x="169" y="583"/>
                    <a:pt x="332" y="746"/>
                  </a:cubicBezTo>
                  <a:lnTo>
                    <a:pt x="1174" y="1588"/>
                  </a:lnTo>
                  <a:cubicBezTo>
                    <a:pt x="689" y="2136"/>
                    <a:pt x="420" y="2844"/>
                    <a:pt x="421" y="3577"/>
                  </a:cubicBezTo>
                  <a:lnTo>
                    <a:pt x="421" y="4015"/>
                  </a:lnTo>
                  <a:cubicBezTo>
                    <a:pt x="421" y="4459"/>
                    <a:pt x="582" y="4888"/>
                    <a:pt x="877" y="5220"/>
                  </a:cubicBezTo>
                  <a:lnTo>
                    <a:pt x="163" y="5934"/>
                  </a:lnTo>
                  <a:cubicBezTo>
                    <a:pt x="1" y="6096"/>
                    <a:pt x="1" y="6360"/>
                    <a:pt x="163" y="6522"/>
                  </a:cubicBezTo>
                  <a:cubicBezTo>
                    <a:pt x="245" y="6604"/>
                    <a:pt x="351" y="6644"/>
                    <a:pt x="458" y="6644"/>
                  </a:cubicBezTo>
                  <a:cubicBezTo>
                    <a:pt x="564" y="6644"/>
                    <a:pt x="671" y="6604"/>
                    <a:pt x="752" y="6522"/>
                  </a:cubicBezTo>
                  <a:lnTo>
                    <a:pt x="1566" y="5708"/>
                  </a:lnTo>
                  <a:cubicBezTo>
                    <a:pt x="1666" y="5748"/>
                    <a:pt x="1769" y="5780"/>
                    <a:pt x="1874" y="5803"/>
                  </a:cubicBezTo>
                  <a:cubicBezTo>
                    <a:pt x="1932" y="6282"/>
                    <a:pt x="2339" y="6645"/>
                    <a:pt x="2823" y="6645"/>
                  </a:cubicBezTo>
                  <a:lnTo>
                    <a:pt x="4078" y="6645"/>
                  </a:lnTo>
                  <a:cubicBezTo>
                    <a:pt x="4564" y="6645"/>
                    <a:pt x="4973" y="6278"/>
                    <a:pt x="5026" y="5793"/>
                  </a:cubicBezTo>
                  <a:cubicBezTo>
                    <a:pt x="5118" y="5773"/>
                    <a:pt x="5209" y="5744"/>
                    <a:pt x="5296" y="5708"/>
                  </a:cubicBezTo>
                  <a:lnTo>
                    <a:pt x="6128" y="6541"/>
                  </a:lnTo>
                  <a:cubicBezTo>
                    <a:pt x="6209" y="6619"/>
                    <a:pt x="6313" y="6658"/>
                    <a:pt x="6417" y="6658"/>
                  </a:cubicBezTo>
                  <a:cubicBezTo>
                    <a:pt x="6524" y="6658"/>
                    <a:pt x="6631" y="6617"/>
                    <a:pt x="6712" y="6537"/>
                  </a:cubicBezTo>
                  <a:cubicBezTo>
                    <a:pt x="6874" y="6375"/>
                    <a:pt x="6875" y="6115"/>
                    <a:pt x="6717" y="5952"/>
                  </a:cubicBezTo>
                  <a:lnTo>
                    <a:pt x="5984" y="5220"/>
                  </a:lnTo>
                  <a:cubicBezTo>
                    <a:pt x="6278" y="4888"/>
                    <a:pt x="6440" y="4459"/>
                    <a:pt x="6440" y="4015"/>
                  </a:cubicBezTo>
                  <a:lnTo>
                    <a:pt x="6440" y="3577"/>
                  </a:lnTo>
                  <a:cubicBezTo>
                    <a:pt x="6440" y="2844"/>
                    <a:pt x="6173" y="2136"/>
                    <a:pt x="5686" y="1588"/>
                  </a:cubicBezTo>
                  <a:lnTo>
                    <a:pt x="6564" y="711"/>
                  </a:lnTo>
                  <a:cubicBezTo>
                    <a:pt x="6725" y="549"/>
                    <a:pt x="6725" y="286"/>
                    <a:pt x="6563" y="123"/>
                  </a:cubicBezTo>
                  <a:cubicBezTo>
                    <a:pt x="6482" y="42"/>
                    <a:pt x="6376" y="1"/>
                    <a:pt x="6269" y="1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42"/>
            <p:cNvSpPr/>
            <p:nvPr/>
          </p:nvSpPr>
          <p:spPr>
            <a:xfrm>
              <a:off x="239600" y="3457450"/>
              <a:ext cx="532850" cy="319350"/>
            </a:xfrm>
            <a:custGeom>
              <a:rect b="b" l="l" r="r" t="t"/>
              <a:pathLst>
                <a:path extrusionOk="0" h="12774" w="21314">
                  <a:moveTo>
                    <a:pt x="13731" y="833"/>
                  </a:moveTo>
                  <a:cubicBezTo>
                    <a:pt x="15688" y="833"/>
                    <a:pt x="17316" y="2425"/>
                    <a:pt x="17359" y="4382"/>
                  </a:cubicBezTo>
                  <a:cubicBezTo>
                    <a:pt x="17363" y="4571"/>
                    <a:pt x="17496" y="4735"/>
                    <a:pt x="17681" y="4778"/>
                  </a:cubicBezTo>
                  <a:cubicBezTo>
                    <a:pt x="19329" y="5162"/>
                    <a:pt x="20480" y="6615"/>
                    <a:pt x="20480" y="8311"/>
                  </a:cubicBezTo>
                  <a:cubicBezTo>
                    <a:pt x="20480" y="10312"/>
                    <a:pt x="18853" y="11941"/>
                    <a:pt x="16851" y="11941"/>
                  </a:cubicBezTo>
                  <a:cubicBezTo>
                    <a:pt x="15779" y="11941"/>
                    <a:pt x="14762" y="11466"/>
                    <a:pt x="14072" y="10646"/>
                  </a:cubicBezTo>
                  <a:cubicBezTo>
                    <a:pt x="13989" y="10547"/>
                    <a:pt x="13871" y="10497"/>
                    <a:pt x="13754" y="10497"/>
                  </a:cubicBezTo>
                  <a:cubicBezTo>
                    <a:pt x="13636" y="10497"/>
                    <a:pt x="13518" y="10547"/>
                    <a:pt x="13435" y="10646"/>
                  </a:cubicBezTo>
                  <a:cubicBezTo>
                    <a:pt x="12746" y="11466"/>
                    <a:pt x="11728" y="11940"/>
                    <a:pt x="10656" y="11940"/>
                  </a:cubicBezTo>
                  <a:cubicBezTo>
                    <a:pt x="9584" y="11940"/>
                    <a:pt x="8568" y="11466"/>
                    <a:pt x="7877" y="10646"/>
                  </a:cubicBezTo>
                  <a:cubicBezTo>
                    <a:pt x="7795" y="10547"/>
                    <a:pt x="7677" y="10497"/>
                    <a:pt x="7559" y="10497"/>
                  </a:cubicBezTo>
                  <a:cubicBezTo>
                    <a:pt x="7442" y="10497"/>
                    <a:pt x="7324" y="10547"/>
                    <a:pt x="7241" y="10646"/>
                  </a:cubicBezTo>
                  <a:cubicBezTo>
                    <a:pt x="6552" y="11466"/>
                    <a:pt x="5535" y="11941"/>
                    <a:pt x="4462" y="11941"/>
                  </a:cubicBezTo>
                  <a:cubicBezTo>
                    <a:pt x="2461" y="11941"/>
                    <a:pt x="833" y="10312"/>
                    <a:pt x="833" y="8311"/>
                  </a:cubicBezTo>
                  <a:cubicBezTo>
                    <a:pt x="833" y="6615"/>
                    <a:pt x="1984" y="5162"/>
                    <a:pt x="3632" y="4776"/>
                  </a:cubicBezTo>
                  <a:cubicBezTo>
                    <a:pt x="3818" y="4733"/>
                    <a:pt x="3949" y="4571"/>
                    <a:pt x="3953" y="4381"/>
                  </a:cubicBezTo>
                  <a:cubicBezTo>
                    <a:pt x="3998" y="2425"/>
                    <a:pt x="5625" y="833"/>
                    <a:pt x="7582" y="833"/>
                  </a:cubicBezTo>
                  <a:cubicBezTo>
                    <a:pt x="8643" y="833"/>
                    <a:pt x="9652" y="1297"/>
                    <a:pt x="10341" y="2104"/>
                  </a:cubicBezTo>
                  <a:cubicBezTo>
                    <a:pt x="10424" y="2201"/>
                    <a:pt x="10540" y="2250"/>
                    <a:pt x="10657" y="2250"/>
                  </a:cubicBezTo>
                  <a:cubicBezTo>
                    <a:pt x="10773" y="2250"/>
                    <a:pt x="10890" y="2201"/>
                    <a:pt x="10973" y="2104"/>
                  </a:cubicBezTo>
                  <a:cubicBezTo>
                    <a:pt x="11662" y="1297"/>
                    <a:pt x="12669" y="833"/>
                    <a:pt x="13731" y="833"/>
                  </a:cubicBezTo>
                  <a:close/>
                  <a:moveTo>
                    <a:pt x="7581" y="1"/>
                  </a:moveTo>
                  <a:cubicBezTo>
                    <a:pt x="7055" y="1"/>
                    <a:pt x="6525" y="94"/>
                    <a:pt x="6015" y="285"/>
                  </a:cubicBezTo>
                  <a:cubicBezTo>
                    <a:pt x="4415" y="885"/>
                    <a:pt x="3298" y="2347"/>
                    <a:pt x="3139" y="4050"/>
                  </a:cubicBezTo>
                  <a:cubicBezTo>
                    <a:pt x="1272" y="4630"/>
                    <a:pt x="0" y="6356"/>
                    <a:pt x="0" y="8311"/>
                  </a:cubicBezTo>
                  <a:cubicBezTo>
                    <a:pt x="0" y="10771"/>
                    <a:pt x="2002" y="12773"/>
                    <a:pt x="4462" y="12773"/>
                  </a:cubicBezTo>
                  <a:cubicBezTo>
                    <a:pt x="4464" y="12773"/>
                    <a:pt x="4466" y="12773"/>
                    <a:pt x="4468" y="12773"/>
                  </a:cubicBezTo>
                  <a:cubicBezTo>
                    <a:pt x="5622" y="12773"/>
                    <a:pt x="6730" y="12324"/>
                    <a:pt x="7559" y="11524"/>
                  </a:cubicBezTo>
                  <a:cubicBezTo>
                    <a:pt x="8423" y="12357"/>
                    <a:pt x="9540" y="12774"/>
                    <a:pt x="10657" y="12774"/>
                  </a:cubicBezTo>
                  <a:cubicBezTo>
                    <a:pt x="11773" y="12774"/>
                    <a:pt x="12890" y="12357"/>
                    <a:pt x="13754" y="11524"/>
                  </a:cubicBezTo>
                  <a:cubicBezTo>
                    <a:pt x="14583" y="12324"/>
                    <a:pt x="15692" y="12773"/>
                    <a:pt x="16846" y="12773"/>
                  </a:cubicBezTo>
                  <a:cubicBezTo>
                    <a:pt x="16847" y="12773"/>
                    <a:pt x="16849" y="12773"/>
                    <a:pt x="16851" y="12773"/>
                  </a:cubicBezTo>
                  <a:cubicBezTo>
                    <a:pt x="19310" y="12773"/>
                    <a:pt x="21314" y="10771"/>
                    <a:pt x="21314" y="8311"/>
                  </a:cubicBezTo>
                  <a:cubicBezTo>
                    <a:pt x="21312" y="7296"/>
                    <a:pt x="20965" y="6312"/>
                    <a:pt x="20332" y="5519"/>
                  </a:cubicBezTo>
                  <a:cubicBezTo>
                    <a:pt x="19774" y="4825"/>
                    <a:pt x="19023" y="4314"/>
                    <a:pt x="18174" y="4048"/>
                  </a:cubicBezTo>
                  <a:cubicBezTo>
                    <a:pt x="18015" y="2347"/>
                    <a:pt x="16899" y="885"/>
                    <a:pt x="15298" y="285"/>
                  </a:cubicBezTo>
                  <a:cubicBezTo>
                    <a:pt x="14789" y="94"/>
                    <a:pt x="14258" y="1"/>
                    <a:pt x="13732" y="1"/>
                  </a:cubicBezTo>
                  <a:cubicBezTo>
                    <a:pt x="12607" y="1"/>
                    <a:pt x="11500" y="427"/>
                    <a:pt x="10656" y="1229"/>
                  </a:cubicBezTo>
                  <a:cubicBezTo>
                    <a:pt x="9812" y="427"/>
                    <a:pt x="8706" y="1"/>
                    <a:pt x="7581" y="1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42"/>
            <p:cNvSpPr/>
            <p:nvPr/>
          </p:nvSpPr>
          <p:spPr>
            <a:xfrm>
              <a:off x="524975" y="36145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5" y="0"/>
                  </a:moveTo>
                  <a:cubicBezTo>
                    <a:pt x="248" y="0"/>
                    <a:pt x="78" y="141"/>
                    <a:pt x="40" y="334"/>
                  </a:cubicBezTo>
                  <a:cubicBezTo>
                    <a:pt x="1" y="530"/>
                    <a:pt x="106" y="724"/>
                    <a:pt x="289" y="801"/>
                  </a:cubicBezTo>
                  <a:cubicBezTo>
                    <a:pt x="341" y="822"/>
                    <a:pt x="395" y="832"/>
                    <a:pt x="448" y="832"/>
                  </a:cubicBezTo>
                  <a:cubicBezTo>
                    <a:pt x="584" y="832"/>
                    <a:pt x="716" y="766"/>
                    <a:pt x="795" y="648"/>
                  </a:cubicBezTo>
                  <a:cubicBezTo>
                    <a:pt x="905" y="483"/>
                    <a:pt x="883" y="262"/>
                    <a:pt x="743" y="121"/>
                  </a:cubicBezTo>
                  <a:cubicBezTo>
                    <a:pt x="664" y="44"/>
                    <a:pt x="559" y="0"/>
                    <a:pt x="448" y="0"/>
                  </a:cubicBezTo>
                  <a:cubicBezTo>
                    <a:pt x="447" y="0"/>
                    <a:pt x="446" y="0"/>
                    <a:pt x="445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42"/>
            <p:cNvSpPr/>
            <p:nvPr/>
          </p:nvSpPr>
          <p:spPr>
            <a:xfrm>
              <a:off x="464650" y="36145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4" y="0"/>
                  </a:moveTo>
                  <a:cubicBezTo>
                    <a:pt x="246" y="0"/>
                    <a:pt x="77" y="141"/>
                    <a:pt x="38" y="334"/>
                  </a:cubicBezTo>
                  <a:cubicBezTo>
                    <a:pt x="1" y="530"/>
                    <a:pt x="104" y="724"/>
                    <a:pt x="288" y="801"/>
                  </a:cubicBezTo>
                  <a:cubicBezTo>
                    <a:pt x="340" y="822"/>
                    <a:pt x="394" y="832"/>
                    <a:pt x="447" y="832"/>
                  </a:cubicBezTo>
                  <a:cubicBezTo>
                    <a:pt x="583" y="832"/>
                    <a:pt x="714" y="766"/>
                    <a:pt x="793" y="648"/>
                  </a:cubicBezTo>
                  <a:cubicBezTo>
                    <a:pt x="904" y="483"/>
                    <a:pt x="883" y="262"/>
                    <a:pt x="742" y="121"/>
                  </a:cubicBezTo>
                  <a:cubicBezTo>
                    <a:pt x="664" y="44"/>
                    <a:pt x="557" y="0"/>
                    <a:pt x="447" y="0"/>
                  </a:cubicBezTo>
                  <a:cubicBezTo>
                    <a:pt x="446" y="0"/>
                    <a:pt x="445" y="0"/>
                    <a:pt x="444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42"/>
            <p:cNvSpPr/>
            <p:nvPr/>
          </p:nvSpPr>
          <p:spPr>
            <a:xfrm>
              <a:off x="662300" y="3600925"/>
              <a:ext cx="22450" cy="20875"/>
            </a:xfrm>
            <a:custGeom>
              <a:rect b="b" l="l" r="r" t="t"/>
              <a:pathLst>
                <a:path extrusionOk="0" h="835" w="898">
                  <a:moveTo>
                    <a:pt x="457" y="1"/>
                  </a:moveTo>
                  <a:cubicBezTo>
                    <a:pt x="268" y="1"/>
                    <a:pt x="97" y="131"/>
                    <a:pt x="52" y="324"/>
                  </a:cubicBezTo>
                  <a:cubicBezTo>
                    <a:pt x="1" y="544"/>
                    <a:pt x="136" y="766"/>
                    <a:pt x="356" y="822"/>
                  </a:cubicBezTo>
                  <a:lnTo>
                    <a:pt x="362" y="823"/>
                  </a:lnTo>
                  <a:cubicBezTo>
                    <a:pt x="393" y="830"/>
                    <a:pt x="427" y="835"/>
                    <a:pt x="460" y="835"/>
                  </a:cubicBezTo>
                  <a:cubicBezTo>
                    <a:pt x="670" y="833"/>
                    <a:pt x="847" y="676"/>
                    <a:pt x="873" y="466"/>
                  </a:cubicBezTo>
                  <a:cubicBezTo>
                    <a:pt x="897" y="258"/>
                    <a:pt x="762" y="63"/>
                    <a:pt x="556" y="13"/>
                  </a:cubicBezTo>
                  <a:lnTo>
                    <a:pt x="545" y="10"/>
                  </a:lnTo>
                  <a:cubicBezTo>
                    <a:pt x="515" y="4"/>
                    <a:pt x="486" y="1"/>
                    <a:pt x="457" y="1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42"/>
            <p:cNvSpPr/>
            <p:nvPr/>
          </p:nvSpPr>
          <p:spPr>
            <a:xfrm>
              <a:off x="650475" y="3625800"/>
              <a:ext cx="76175" cy="105200"/>
            </a:xfrm>
            <a:custGeom>
              <a:rect b="b" l="l" r="r" t="t"/>
              <a:pathLst>
                <a:path extrusionOk="0" h="4208" w="3047">
                  <a:moveTo>
                    <a:pt x="2305" y="0"/>
                  </a:moveTo>
                  <a:cubicBezTo>
                    <a:pt x="2230" y="0"/>
                    <a:pt x="2155" y="21"/>
                    <a:pt x="2087" y="63"/>
                  </a:cubicBezTo>
                  <a:cubicBezTo>
                    <a:pt x="1894" y="181"/>
                    <a:pt x="1832" y="433"/>
                    <a:pt x="1947" y="628"/>
                  </a:cubicBezTo>
                  <a:cubicBezTo>
                    <a:pt x="2288" y="1184"/>
                    <a:pt x="2303" y="1880"/>
                    <a:pt x="1986" y="2450"/>
                  </a:cubicBezTo>
                  <a:cubicBezTo>
                    <a:pt x="1668" y="3020"/>
                    <a:pt x="1068" y="3374"/>
                    <a:pt x="416" y="3375"/>
                  </a:cubicBezTo>
                  <a:cubicBezTo>
                    <a:pt x="186" y="3375"/>
                    <a:pt x="0" y="3561"/>
                    <a:pt x="0" y="3791"/>
                  </a:cubicBezTo>
                  <a:cubicBezTo>
                    <a:pt x="0" y="4021"/>
                    <a:pt x="186" y="4207"/>
                    <a:pt x="416" y="4207"/>
                  </a:cubicBezTo>
                  <a:cubicBezTo>
                    <a:pt x="1867" y="4207"/>
                    <a:pt x="3047" y="3027"/>
                    <a:pt x="3047" y="1577"/>
                  </a:cubicBezTo>
                  <a:cubicBezTo>
                    <a:pt x="3047" y="1087"/>
                    <a:pt x="2911" y="608"/>
                    <a:pt x="2655" y="191"/>
                  </a:cubicBezTo>
                  <a:cubicBezTo>
                    <a:pt x="2576" y="68"/>
                    <a:pt x="2442" y="0"/>
                    <a:pt x="2305" y="0"/>
                  </a:cubicBezTo>
                  <a:close/>
                </a:path>
              </a:pathLst>
            </a:custGeom>
            <a:solidFill>
              <a:srgbClr val="4957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6" name="Google Shape;2106;p42"/>
          <p:cNvGrpSpPr/>
          <p:nvPr/>
        </p:nvGrpSpPr>
        <p:grpSpPr>
          <a:xfrm>
            <a:off x="7699098" y="1844123"/>
            <a:ext cx="397098" cy="397098"/>
            <a:chOff x="3806000" y="4160075"/>
            <a:chExt cx="532875" cy="532875"/>
          </a:xfrm>
        </p:grpSpPr>
        <p:sp>
          <p:nvSpPr>
            <p:cNvPr id="2107" name="Google Shape;2107;p42"/>
            <p:cNvSpPr/>
            <p:nvPr/>
          </p:nvSpPr>
          <p:spPr>
            <a:xfrm>
              <a:off x="4017700" y="4371700"/>
              <a:ext cx="97800" cy="109875"/>
            </a:xfrm>
            <a:custGeom>
              <a:rect b="b" l="l" r="r" t="t"/>
              <a:pathLst>
                <a:path extrusionOk="0" h="4395" w="3912">
                  <a:moveTo>
                    <a:pt x="2196" y="1"/>
                  </a:moveTo>
                  <a:cubicBezTo>
                    <a:pt x="1913" y="1"/>
                    <a:pt x="1628" y="56"/>
                    <a:pt x="1356" y="169"/>
                  </a:cubicBezTo>
                  <a:cubicBezTo>
                    <a:pt x="536" y="508"/>
                    <a:pt x="0" y="1310"/>
                    <a:pt x="0" y="2198"/>
                  </a:cubicBezTo>
                  <a:cubicBezTo>
                    <a:pt x="0" y="3086"/>
                    <a:pt x="536" y="3887"/>
                    <a:pt x="1356" y="4227"/>
                  </a:cubicBezTo>
                  <a:cubicBezTo>
                    <a:pt x="1628" y="4340"/>
                    <a:pt x="1913" y="4395"/>
                    <a:pt x="2196" y="4395"/>
                  </a:cubicBezTo>
                  <a:cubicBezTo>
                    <a:pt x="2768" y="4395"/>
                    <a:pt x="3329" y="4171"/>
                    <a:pt x="3749" y="3752"/>
                  </a:cubicBezTo>
                  <a:cubicBezTo>
                    <a:pt x="3912" y="3589"/>
                    <a:pt x="3912" y="3326"/>
                    <a:pt x="3749" y="3163"/>
                  </a:cubicBezTo>
                  <a:cubicBezTo>
                    <a:pt x="3668" y="3082"/>
                    <a:pt x="3561" y="3041"/>
                    <a:pt x="3455" y="3041"/>
                  </a:cubicBezTo>
                  <a:cubicBezTo>
                    <a:pt x="3348" y="3041"/>
                    <a:pt x="3242" y="3082"/>
                    <a:pt x="3160" y="3163"/>
                  </a:cubicBezTo>
                  <a:cubicBezTo>
                    <a:pt x="2899" y="3424"/>
                    <a:pt x="2550" y="3563"/>
                    <a:pt x="2194" y="3563"/>
                  </a:cubicBezTo>
                  <a:cubicBezTo>
                    <a:pt x="2018" y="3563"/>
                    <a:pt x="1841" y="3529"/>
                    <a:pt x="1672" y="3460"/>
                  </a:cubicBezTo>
                  <a:cubicBezTo>
                    <a:pt x="1163" y="3248"/>
                    <a:pt x="831" y="2750"/>
                    <a:pt x="831" y="2198"/>
                  </a:cubicBezTo>
                  <a:cubicBezTo>
                    <a:pt x="831" y="1645"/>
                    <a:pt x="1163" y="1147"/>
                    <a:pt x="1672" y="937"/>
                  </a:cubicBezTo>
                  <a:cubicBezTo>
                    <a:pt x="1842" y="867"/>
                    <a:pt x="2020" y="833"/>
                    <a:pt x="2196" y="833"/>
                  </a:cubicBezTo>
                  <a:cubicBezTo>
                    <a:pt x="2551" y="833"/>
                    <a:pt x="2900" y="971"/>
                    <a:pt x="3160" y="1232"/>
                  </a:cubicBezTo>
                  <a:cubicBezTo>
                    <a:pt x="3242" y="1313"/>
                    <a:pt x="3348" y="1354"/>
                    <a:pt x="3455" y="1354"/>
                  </a:cubicBezTo>
                  <a:cubicBezTo>
                    <a:pt x="3561" y="1354"/>
                    <a:pt x="3668" y="1313"/>
                    <a:pt x="3749" y="1232"/>
                  </a:cubicBezTo>
                  <a:cubicBezTo>
                    <a:pt x="3912" y="1069"/>
                    <a:pt x="3912" y="806"/>
                    <a:pt x="3749" y="643"/>
                  </a:cubicBezTo>
                  <a:cubicBezTo>
                    <a:pt x="3329" y="224"/>
                    <a:pt x="2768" y="1"/>
                    <a:pt x="2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42"/>
            <p:cNvSpPr/>
            <p:nvPr/>
          </p:nvSpPr>
          <p:spPr>
            <a:xfrm>
              <a:off x="3806000" y="4160075"/>
              <a:ext cx="368600" cy="532875"/>
            </a:xfrm>
            <a:custGeom>
              <a:rect b="b" l="l" r="r" t="t"/>
              <a:pathLst>
                <a:path extrusionOk="0" h="21315" w="14744">
                  <a:moveTo>
                    <a:pt x="10658" y="834"/>
                  </a:moveTo>
                  <a:cubicBezTo>
                    <a:pt x="11794" y="834"/>
                    <a:pt x="12718" y="1768"/>
                    <a:pt x="12718" y="2915"/>
                  </a:cubicBezTo>
                  <a:cubicBezTo>
                    <a:pt x="12718" y="4063"/>
                    <a:pt x="11794" y="4996"/>
                    <a:pt x="10658" y="4996"/>
                  </a:cubicBezTo>
                  <a:cubicBezTo>
                    <a:pt x="9523" y="4996"/>
                    <a:pt x="8599" y="4063"/>
                    <a:pt x="8599" y="2915"/>
                  </a:cubicBezTo>
                  <a:cubicBezTo>
                    <a:pt x="8599" y="1768"/>
                    <a:pt x="9523" y="834"/>
                    <a:pt x="10658" y="834"/>
                  </a:cubicBezTo>
                  <a:close/>
                  <a:moveTo>
                    <a:pt x="2915" y="8554"/>
                  </a:moveTo>
                  <a:cubicBezTo>
                    <a:pt x="4063" y="8554"/>
                    <a:pt x="4996" y="9497"/>
                    <a:pt x="4996" y="10657"/>
                  </a:cubicBezTo>
                  <a:cubicBezTo>
                    <a:pt x="4996" y="11817"/>
                    <a:pt x="4062" y="12761"/>
                    <a:pt x="2915" y="12761"/>
                  </a:cubicBezTo>
                  <a:cubicBezTo>
                    <a:pt x="1768" y="12761"/>
                    <a:pt x="834" y="11817"/>
                    <a:pt x="834" y="10657"/>
                  </a:cubicBezTo>
                  <a:cubicBezTo>
                    <a:pt x="834" y="9497"/>
                    <a:pt x="1768" y="8554"/>
                    <a:pt x="2915" y="8554"/>
                  </a:cubicBezTo>
                  <a:close/>
                  <a:moveTo>
                    <a:pt x="10664" y="7416"/>
                  </a:moveTo>
                  <a:cubicBezTo>
                    <a:pt x="12454" y="7416"/>
                    <a:pt x="13911" y="8872"/>
                    <a:pt x="13911" y="10663"/>
                  </a:cubicBezTo>
                  <a:cubicBezTo>
                    <a:pt x="13911" y="12453"/>
                    <a:pt x="12454" y="13911"/>
                    <a:pt x="10664" y="13911"/>
                  </a:cubicBezTo>
                  <a:cubicBezTo>
                    <a:pt x="8874" y="13911"/>
                    <a:pt x="7418" y="12453"/>
                    <a:pt x="7418" y="10663"/>
                  </a:cubicBezTo>
                  <a:cubicBezTo>
                    <a:pt x="7418" y="8872"/>
                    <a:pt x="8874" y="7416"/>
                    <a:pt x="10664" y="7416"/>
                  </a:cubicBezTo>
                  <a:close/>
                  <a:moveTo>
                    <a:pt x="4996" y="16275"/>
                  </a:moveTo>
                  <a:cubicBezTo>
                    <a:pt x="6144" y="16275"/>
                    <a:pt x="7078" y="17217"/>
                    <a:pt x="7078" y="18377"/>
                  </a:cubicBezTo>
                  <a:cubicBezTo>
                    <a:pt x="7078" y="19537"/>
                    <a:pt x="6144" y="20481"/>
                    <a:pt x="4996" y="20481"/>
                  </a:cubicBezTo>
                  <a:cubicBezTo>
                    <a:pt x="3849" y="20481"/>
                    <a:pt x="2915" y="19537"/>
                    <a:pt x="2915" y="18377"/>
                  </a:cubicBezTo>
                  <a:cubicBezTo>
                    <a:pt x="2915" y="17217"/>
                    <a:pt x="3849" y="16275"/>
                    <a:pt x="4996" y="16275"/>
                  </a:cubicBezTo>
                  <a:close/>
                  <a:moveTo>
                    <a:pt x="10658" y="1"/>
                  </a:moveTo>
                  <a:cubicBezTo>
                    <a:pt x="9064" y="1"/>
                    <a:pt x="7766" y="1308"/>
                    <a:pt x="7766" y="2915"/>
                  </a:cubicBezTo>
                  <a:cubicBezTo>
                    <a:pt x="7766" y="4381"/>
                    <a:pt x="8845" y="5597"/>
                    <a:pt x="10247" y="5799"/>
                  </a:cubicBezTo>
                  <a:lnTo>
                    <a:pt x="10247" y="6605"/>
                  </a:lnTo>
                  <a:cubicBezTo>
                    <a:pt x="8329" y="6800"/>
                    <a:pt x="6800" y="8329"/>
                    <a:pt x="6605" y="10247"/>
                  </a:cubicBezTo>
                  <a:cubicBezTo>
                    <a:pt x="6583" y="10244"/>
                    <a:pt x="6560" y="10241"/>
                    <a:pt x="6537" y="10241"/>
                  </a:cubicBezTo>
                  <a:lnTo>
                    <a:pt x="5799" y="10241"/>
                  </a:lnTo>
                  <a:cubicBezTo>
                    <a:pt x="5599" y="8819"/>
                    <a:pt x="4381" y="7721"/>
                    <a:pt x="2915" y="7721"/>
                  </a:cubicBezTo>
                  <a:cubicBezTo>
                    <a:pt x="1309" y="7721"/>
                    <a:pt x="1" y="9038"/>
                    <a:pt x="1" y="10657"/>
                  </a:cubicBezTo>
                  <a:cubicBezTo>
                    <a:pt x="1" y="12276"/>
                    <a:pt x="1309" y="13594"/>
                    <a:pt x="2915" y="13594"/>
                  </a:cubicBezTo>
                  <a:cubicBezTo>
                    <a:pt x="4381" y="13594"/>
                    <a:pt x="5599" y="12496"/>
                    <a:pt x="5799" y="11074"/>
                  </a:cubicBezTo>
                  <a:lnTo>
                    <a:pt x="6537" y="11074"/>
                  </a:lnTo>
                  <a:cubicBezTo>
                    <a:pt x="6560" y="11074"/>
                    <a:pt x="6582" y="11071"/>
                    <a:pt x="6603" y="11068"/>
                  </a:cubicBezTo>
                  <a:cubicBezTo>
                    <a:pt x="6704" y="12074"/>
                    <a:pt x="7176" y="13007"/>
                    <a:pt x="7927" y="13686"/>
                  </a:cubicBezTo>
                  <a:lnTo>
                    <a:pt x="6379" y="15793"/>
                  </a:lnTo>
                  <a:cubicBezTo>
                    <a:pt x="5954" y="15563"/>
                    <a:pt x="5479" y="15442"/>
                    <a:pt x="4997" y="15442"/>
                  </a:cubicBezTo>
                  <a:cubicBezTo>
                    <a:pt x="3390" y="15442"/>
                    <a:pt x="2083" y="16758"/>
                    <a:pt x="2083" y="18377"/>
                  </a:cubicBezTo>
                  <a:cubicBezTo>
                    <a:pt x="2083" y="19996"/>
                    <a:pt x="3390" y="21314"/>
                    <a:pt x="4997" y="21314"/>
                  </a:cubicBezTo>
                  <a:cubicBezTo>
                    <a:pt x="6603" y="21314"/>
                    <a:pt x="7911" y="19996"/>
                    <a:pt x="7911" y="18377"/>
                  </a:cubicBezTo>
                  <a:cubicBezTo>
                    <a:pt x="7911" y="17594"/>
                    <a:pt x="7601" y="16845"/>
                    <a:pt x="7045" y="16292"/>
                  </a:cubicBezTo>
                  <a:lnTo>
                    <a:pt x="8598" y="14180"/>
                  </a:lnTo>
                  <a:cubicBezTo>
                    <a:pt x="9221" y="14547"/>
                    <a:pt x="9932" y="14742"/>
                    <a:pt x="10656" y="14742"/>
                  </a:cubicBezTo>
                  <a:cubicBezTo>
                    <a:pt x="10659" y="14742"/>
                    <a:pt x="10662" y="14742"/>
                    <a:pt x="10664" y="14742"/>
                  </a:cubicBezTo>
                  <a:cubicBezTo>
                    <a:pt x="12912" y="14742"/>
                    <a:pt x="14744" y="12912"/>
                    <a:pt x="14744" y="10663"/>
                  </a:cubicBezTo>
                  <a:cubicBezTo>
                    <a:pt x="14744" y="8554"/>
                    <a:pt x="13135" y="6813"/>
                    <a:pt x="11080" y="6605"/>
                  </a:cubicBezTo>
                  <a:lnTo>
                    <a:pt x="11080" y="5797"/>
                  </a:lnTo>
                  <a:cubicBezTo>
                    <a:pt x="12475" y="5591"/>
                    <a:pt x="13549" y="4377"/>
                    <a:pt x="13549" y="2915"/>
                  </a:cubicBezTo>
                  <a:cubicBezTo>
                    <a:pt x="13549" y="1309"/>
                    <a:pt x="12253" y="1"/>
                    <a:pt x="10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42"/>
            <p:cNvSpPr/>
            <p:nvPr/>
          </p:nvSpPr>
          <p:spPr>
            <a:xfrm>
              <a:off x="4044350" y="4200725"/>
              <a:ext cx="56325" cy="62675"/>
            </a:xfrm>
            <a:custGeom>
              <a:rect b="b" l="l" r="r" t="t"/>
              <a:pathLst>
                <a:path extrusionOk="0" h="2507" w="2253">
                  <a:moveTo>
                    <a:pt x="1832" y="1"/>
                  </a:moveTo>
                  <a:cubicBezTo>
                    <a:pt x="1598" y="1"/>
                    <a:pt x="1411" y="192"/>
                    <a:pt x="1415" y="425"/>
                  </a:cubicBezTo>
                  <a:lnTo>
                    <a:pt x="1415" y="841"/>
                  </a:lnTo>
                  <a:lnTo>
                    <a:pt x="832" y="841"/>
                  </a:lnTo>
                  <a:lnTo>
                    <a:pt x="832" y="425"/>
                  </a:lnTo>
                  <a:cubicBezTo>
                    <a:pt x="832" y="195"/>
                    <a:pt x="647" y="10"/>
                    <a:pt x="416" y="10"/>
                  </a:cubicBezTo>
                  <a:cubicBezTo>
                    <a:pt x="186" y="10"/>
                    <a:pt x="1" y="195"/>
                    <a:pt x="1" y="425"/>
                  </a:cubicBezTo>
                  <a:lnTo>
                    <a:pt x="1" y="2090"/>
                  </a:lnTo>
                  <a:cubicBezTo>
                    <a:pt x="1" y="2321"/>
                    <a:pt x="186" y="2506"/>
                    <a:pt x="416" y="2506"/>
                  </a:cubicBezTo>
                  <a:cubicBezTo>
                    <a:pt x="647" y="2506"/>
                    <a:pt x="832" y="2321"/>
                    <a:pt x="832" y="2090"/>
                  </a:cubicBezTo>
                  <a:lnTo>
                    <a:pt x="832" y="1675"/>
                  </a:lnTo>
                  <a:lnTo>
                    <a:pt x="1415" y="1675"/>
                  </a:lnTo>
                  <a:lnTo>
                    <a:pt x="1415" y="2090"/>
                  </a:lnTo>
                  <a:cubicBezTo>
                    <a:pt x="1421" y="2318"/>
                    <a:pt x="1605" y="2498"/>
                    <a:pt x="1832" y="2498"/>
                  </a:cubicBezTo>
                  <a:cubicBezTo>
                    <a:pt x="2058" y="2498"/>
                    <a:pt x="2244" y="2318"/>
                    <a:pt x="2248" y="2090"/>
                  </a:cubicBezTo>
                  <a:lnTo>
                    <a:pt x="2248" y="425"/>
                  </a:lnTo>
                  <a:cubicBezTo>
                    <a:pt x="2253" y="192"/>
                    <a:pt x="2066" y="1"/>
                    <a:pt x="1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42"/>
            <p:cNvSpPr/>
            <p:nvPr/>
          </p:nvSpPr>
          <p:spPr>
            <a:xfrm>
              <a:off x="3850775" y="4395300"/>
              <a:ext cx="56200" cy="62425"/>
            </a:xfrm>
            <a:custGeom>
              <a:rect b="b" l="l" r="r" t="t"/>
              <a:pathLst>
                <a:path extrusionOk="0" h="2497" w="2248">
                  <a:moveTo>
                    <a:pt x="1832" y="0"/>
                  </a:moveTo>
                  <a:cubicBezTo>
                    <a:pt x="1602" y="0"/>
                    <a:pt x="1416" y="186"/>
                    <a:pt x="1416" y="416"/>
                  </a:cubicBezTo>
                  <a:lnTo>
                    <a:pt x="1416" y="832"/>
                  </a:lnTo>
                  <a:lnTo>
                    <a:pt x="833" y="832"/>
                  </a:lnTo>
                  <a:lnTo>
                    <a:pt x="833" y="416"/>
                  </a:lnTo>
                  <a:cubicBezTo>
                    <a:pt x="829" y="189"/>
                    <a:pt x="643" y="9"/>
                    <a:pt x="417" y="9"/>
                  </a:cubicBezTo>
                  <a:cubicBezTo>
                    <a:pt x="190" y="9"/>
                    <a:pt x="6" y="189"/>
                    <a:pt x="0" y="416"/>
                  </a:cubicBezTo>
                  <a:lnTo>
                    <a:pt x="0" y="2081"/>
                  </a:lnTo>
                  <a:cubicBezTo>
                    <a:pt x="6" y="2307"/>
                    <a:pt x="190" y="2488"/>
                    <a:pt x="417" y="2488"/>
                  </a:cubicBezTo>
                  <a:cubicBezTo>
                    <a:pt x="643" y="2488"/>
                    <a:pt x="829" y="2307"/>
                    <a:pt x="833" y="2081"/>
                  </a:cubicBezTo>
                  <a:lnTo>
                    <a:pt x="833" y="1665"/>
                  </a:lnTo>
                  <a:lnTo>
                    <a:pt x="1416" y="1665"/>
                  </a:lnTo>
                  <a:lnTo>
                    <a:pt x="1416" y="2081"/>
                  </a:lnTo>
                  <a:cubicBezTo>
                    <a:pt x="1416" y="2311"/>
                    <a:pt x="1602" y="2497"/>
                    <a:pt x="1832" y="2497"/>
                  </a:cubicBezTo>
                  <a:cubicBezTo>
                    <a:pt x="2062" y="2497"/>
                    <a:pt x="2248" y="2311"/>
                    <a:pt x="2248" y="2081"/>
                  </a:cubicBezTo>
                  <a:lnTo>
                    <a:pt x="2248" y="416"/>
                  </a:lnTo>
                  <a:cubicBezTo>
                    <a:pt x="2248" y="186"/>
                    <a:pt x="2062" y="0"/>
                    <a:pt x="18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42"/>
            <p:cNvSpPr/>
            <p:nvPr/>
          </p:nvSpPr>
          <p:spPr>
            <a:xfrm>
              <a:off x="3902675" y="4588300"/>
              <a:ext cx="56475" cy="62650"/>
            </a:xfrm>
            <a:custGeom>
              <a:rect b="b" l="l" r="r" t="t"/>
              <a:pathLst>
                <a:path extrusionOk="0" h="2506" w="2259">
                  <a:moveTo>
                    <a:pt x="1838" y="1"/>
                  </a:moveTo>
                  <a:cubicBezTo>
                    <a:pt x="1608" y="1"/>
                    <a:pt x="1421" y="186"/>
                    <a:pt x="1421" y="417"/>
                  </a:cubicBezTo>
                  <a:lnTo>
                    <a:pt x="1421" y="832"/>
                  </a:lnTo>
                  <a:lnTo>
                    <a:pt x="838" y="832"/>
                  </a:lnTo>
                  <a:lnTo>
                    <a:pt x="838" y="417"/>
                  </a:lnTo>
                  <a:cubicBezTo>
                    <a:pt x="834" y="189"/>
                    <a:pt x="648" y="9"/>
                    <a:pt x="422" y="9"/>
                  </a:cubicBezTo>
                  <a:cubicBezTo>
                    <a:pt x="195" y="9"/>
                    <a:pt x="11" y="189"/>
                    <a:pt x="6" y="417"/>
                  </a:cubicBezTo>
                  <a:lnTo>
                    <a:pt x="6" y="2081"/>
                  </a:lnTo>
                  <a:cubicBezTo>
                    <a:pt x="1" y="2315"/>
                    <a:pt x="189" y="2506"/>
                    <a:pt x="422" y="2506"/>
                  </a:cubicBezTo>
                  <a:cubicBezTo>
                    <a:pt x="655" y="2506"/>
                    <a:pt x="844" y="2315"/>
                    <a:pt x="838" y="2081"/>
                  </a:cubicBezTo>
                  <a:lnTo>
                    <a:pt x="838" y="1666"/>
                  </a:lnTo>
                  <a:lnTo>
                    <a:pt x="1421" y="1666"/>
                  </a:lnTo>
                  <a:lnTo>
                    <a:pt x="1421" y="2081"/>
                  </a:lnTo>
                  <a:cubicBezTo>
                    <a:pt x="1417" y="2315"/>
                    <a:pt x="1604" y="2506"/>
                    <a:pt x="1837" y="2506"/>
                  </a:cubicBezTo>
                  <a:cubicBezTo>
                    <a:pt x="2071" y="2506"/>
                    <a:pt x="2259" y="2315"/>
                    <a:pt x="2254" y="2081"/>
                  </a:cubicBezTo>
                  <a:lnTo>
                    <a:pt x="2254" y="417"/>
                  </a:lnTo>
                  <a:cubicBezTo>
                    <a:pt x="2254" y="186"/>
                    <a:pt x="2067" y="1"/>
                    <a:pt x="18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42"/>
            <p:cNvSpPr/>
            <p:nvPr/>
          </p:nvSpPr>
          <p:spPr>
            <a:xfrm>
              <a:off x="4238325" y="4588625"/>
              <a:ext cx="56375" cy="62700"/>
            </a:xfrm>
            <a:custGeom>
              <a:rect b="b" l="l" r="r" t="t"/>
              <a:pathLst>
                <a:path extrusionOk="0" h="2508" w="2255">
                  <a:moveTo>
                    <a:pt x="422" y="1"/>
                  </a:moveTo>
                  <a:cubicBezTo>
                    <a:pt x="189" y="1"/>
                    <a:pt x="1" y="192"/>
                    <a:pt x="7" y="425"/>
                  </a:cubicBezTo>
                  <a:lnTo>
                    <a:pt x="7" y="2090"/>
                  </a:lnTo>
                  <a:cubicBezTo>
                    <a:pt x="11" y="2317"/>
                    <a:pt x="195" y="2499"/>
                    <a:pt x="422" y="2499"/>
                  </a:cubicBezTo>
                  <a:cubicBezTo>
                    <a:pt x="648" y="2499"/>
                    <a:pt x="834" y="2317"/>
                    <a:pt x="838" y="2090"/>
                  </a:cubicBezTo>
                  <a:lnTo>
                    <a:pt x="838" y="1674"/>
                  </a:lnTo>
                  <a:lnTo>
                    <a:pt x="1421" y="1674"/>
                  </a:lnTo>
                  <a:lnTo>
                    <a:pt x="1421" y="2090"/>
                  </a:lnTo>
                  <a:cubicBezTo>
                    <a:pt x="1421" y="2320"/>
                    <a:pt x="1608" y="2507"/>
                    <a:pt x="1837" y="2507"/>
                  </a:cubicBezTo>
                  <a:cubicBezTo>
                    <a:pt x="2067" y="2507"/>
                    <a:pt x="2254" y="2320"/>
                    <a:pt x="2254" y="2090"/>
                  </a:cubicBezTo>
                  <a:lnTo>
                    <a:pt x="2254" y="425"/>
                  </a:lnTo>
                  <a:cubicBezTo>
                    <a:pt x="2254" y="196"/>
                    <a:pt x="2067" y="9"/>
                    <a:pt x="1837" y="9"/>
                  </a:cubicBezTo>
                  <a:cubicBezTo>
                    <a:pt x="1608" y="9"/>
                    <a:pt x="1421" y="196"/>
                    <a:pt x="1421" y="425"/>
                  </a:cubicBezTo>
                  <a:lnTo>
                    <a:pt x="1421" y="842"/>
                  </a:lnTo>
                  <a:lnTo>
                    <a:pt x="838" y="842"/>
                  </a:lnTo>
                  <a:lnTo>
                    <a:pt x="838" y="425"/>
                  </a:lnTo>
                  <a:cubicBezTo>
                    <a:pt x="843" y="192"/>
                    <a:pt x="656" y="1"/>
                    <a:pt x="4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42"/>
            <p:cNvSpPr/>
            <p:nvPr/>
          </p:nvSpPr>
          <p:spPr>
            <a:xfrm>
              <a:off x="4184150" y="4539200"/>
              <a:ext cx="154725" cy="153700"/>
            </a:xfrm>
            <a:custGeom>
              <a:rect b="b" l="l" r="r" t="t"/>
              <a:pathLst>
                <a:path extrusionOk="0" h="6148" w="6189">
                  <a:moveTo>
                    <a:pt x="3297" y="1153"/>
                  </a:moveTo>
                  <a:cubicBezTo>
                    <a:pt x="4433" y="1153"/>
                    <a:pt x="5357" y="2087"/>
                    <a:pt x="5357" y="3234"/>
                  </a:cubicBezTo>
                  <a:cubicBezTo>
                    <a:pt x="5357" y="4382"/>
                    <a:pt x="4433" y="5316"/>
                    <a:pt x="3297" y="5316"/>
                  </a:cubicBezTo>
                  <a:cubicBezTo>
                    <a:pt x="2162" y="5316"/>
                    <a:pt x="1238" y="4382"/>
                    <a:pt x="1238" y="3234"/>
                  </a:cubicBezTo>
                  <a:cubicBezTo>
                    <a:pt x="1238" y="2087"/>
                    <a:pt x="2162" y="1153"/>
                    <a:pt x="3297" y="1153"/>
                  </a:cubicBezTo>
                  <a:close/>
                  <a:moveTo>
                    <a:pt x="458" y="1"/>
                  </a:moveTo>
                  <a:cubicBezTo>
                    <a:pt x="351" y="1"/>
                    <a:pt x="245" y="41"/>
                    <a:pt x="163" y="123"/>
                  </a:cubicBezTo>
                  <a:cubicBezTo>
                    <a:pt x="1" y="285"/>
                    <a:pt x="1" y="549"/>
                    <a:pt x="163" y="711"/>
                  </a:cubicBezTo>
                  <a:lnTo>
                    <a:pt x="965" y="1514"/>
                  </a:lnTo>
                  <a:cubicBezTo>
                    <a:pt x="601" y="2014"/>
                    <a:pt x="404" y="2617"/>
                    <a:pt x="405" y="3234"/>
                  </a:cubicBezTo>
                  <a:cubicBezTo>
                    <a:pt x="405" y="4841"/>
                    <a:pt x="1703" y="6148"/>
                    <a:pt x="3297" y="6148"/>
                  </a:cubicBezTo>
                  <a:cubicBezTo>
                    <a:pt x="4892" y="6148"/>
                    <a:pt x="6188" y="4841"/>
                    <a:pt x="6188" y="3234"/>
                  </a:cubicBezTo>
                  <a:cubicBezTo>
                    <a:pt x="6188" y="1628"/>
                    <a:pt x="4892" y="320"/>
                    <a:pt x="3297" y="320"/>
                  </a:cubicBezTo>
                  <a:lnTo>
                    <a:pt x="3297" y="321"/>
                  </a:lnTo>
                  <a:cubicBezTo>
                    <a:pt x="3295" y="321"/>
                    <a:pt x="3293" y="321"/>
                    <a:pt x="3291" y="321"/>
                  </a:cubicBezTo>
                  <a:cubicBezTo>
                    <a:pt x="2659" y="321"/>
                    <a:pt x="2047" y="531"/>
                    <a:pt x="1546" y="917"/>
                  </a:cubicBezTo>
                  <a:lnTo>
                    <a:pt x="752" y="123"/>
                  </a:lnTo>
                  <a:cubicBezTo>
                    <a:pt x="671" y="41"/>
                    <a:pt x="564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42"/>
            <p:cNvSpPr/>
            <p:nvPr/>
          </p:nvSpPr>
          <p:spPr>
            <a:xfrm>
              <a:off x="4155150" y="450997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1"/>
                  </a:moveTo>
                  <a:cubicBezTo>
                    <a:pt x="248" y="1"/>
                    <a:pt x="79" y="140"/>
                    <a:pt x="40" y="336"/>
                  </a:cubicBezTo>
                  <a:cubicBezTo>
                    <a:pt x="1" y="530"/>
                    <a:pt x="104" y="726"/>
                    <a:pt x="289" y="801"/>
                  </a:cubicBezTo>
                  <a:cubicBezTo>
                    <a:pt x="341" y="823"/>
                    <a:pt x="395" y="833"/>
                    <a:pt x="448" y="833"/>
                  </a:cubicBezTo>
                  <a:cubicBezTo>
                    <a:pt x="583" y="833"/>
                    <a:pt x="714" y="767"/>
                    <a:pt x="794" y="648"/>
                  </a:cubicBezTo>
                  <a:cubicBezTo>
                    <a:pt x="905" y="483"/>
                    <a:pt x="883" y="263"/>
                    <a:pt x="742" y="123"/>
                  </a:cubicBezTo>
                  <a:cubicBezTo>
                    <a:pt x="664" y="44"/>
                    <a:pt x="558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18" name="Shape 2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" name="Google Shape;2119;p43"/>
          <p:cNvSpPr/>
          <p:nvPr/>
        </p:nvSpPr>
        <p:spPr>
          <a:xfrm>
            <a:off x="2972250" y="1372913"/>
            <a:ext cx="3199500" cy="3199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0" name="Google Shape;2120;p43"/>
          <p:cNvSpPr txBox="1"/>
          <p:nvPr>
            <p:ph type="title"/>
          </p:nvPr>
        </p:nvSpPr>
        <p:spPr>
          <a:xfrm>
            <a:off x="685050" y="436400"/>
            <a:ext cx="42072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cxnSp>
        <p:nvCxnSpPr>
          <p:cNvPr id="2121" name="Google Shape;2121;p43"/>
          <p:cNvCxnSpPr/>
          <p:nvPr/>
        </p:nvCxnSpPr>
        <p:spPr>
          <a:xfrm rot="10800000">
            <a:off x="-500050" y="967375"/>
            <a:ext cx="30666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122" name="Google Shape;2122;p43"/>
          <p:cNvGrpSpPr/>
          <p:nvPr/>
        </p:nvGrpSpPr>
        <p:grpSpPr>
          <a:xfrm>
            <a:off x="2076296" y="1196098"/>
            <a:ext cx="4991408" cy="3553120"/>
            <a:chOff x="236475" y="342875"/>
            <a:chExt cx="7143850" cy="5028475"/>
          </a:xfrm>
        </p:grpSpPr>
        <p:sp>
          <p:nvSpPr>
            <p:cNvPr id="2123" name="Google Shape;2123;p43"/>
            <p:cNvSpPr/>
            <p:nvPr/>
          </p:nvSpPr>
          <p:spPr>
            <a:xfrm>
              <a:off x="1123950" y="2153100"/>
              <a:ext cx="308925" cy="14100"/>
            </a:xfrm>
            <a:custGeom>
              <a:rect b="b" l="l" r="r" t="t"/>
              <a:pathLst>
                <a:path extrusionOk="0" h="564" w="12357">
                  <a:moveTo>
                    <a:pt x="3058" y="0"/>
                  </a:moveTo>
                  <a:cubicBezTo>
                    <a:pt x="2057" y="0"/>
                    <a:pt x="1058" y="39"/>
                    <a:pt x="80" y="201"/>
                  </a:cubicBezTo>
                  <a:cubicBezTo>
                    <a:pt x="0" y="215"/>
                    <a:pt x="0" y="349"/>
                    <a:pt x="80" y="361"/>
                  </a:cubicBezTo>
                  <a:cubicBezTo>
                    <a:pt x="1061" y="524"/>
                    <a:pt x="2063" y="563"/>
                    <a:pt x="3066" y="563"/>
                  </a:cubicBezTo>
                  <a:cubicBezTo>
                    <a:pt x="3974" y="563"/>
                    <a:pt x="4884" y="531"/>
                    <a:pt x="5782" y="529"/>
                  </a:cubicBezTo>
                  <a:cubicBezTo>
                    <a:pt x="5828" y="528"/>
                    <a:pt x="5874" y="528"/>
                    <a:pt x="5921" y="528"/>
                  </a:cubicBezTo>
                  <a:cubicBezTo>
                    <a:pt x="6985" y="528"/>
                    <a:pt x="8058" y="554"/>
                    <a:pt x="9130" y="554"/>
                  </a:cubicBezTo>
                  <a:cubicBezTo>
                    <a:pt x="10164" y="554"/>
                    <a:pt x="11197" y="530"/>
                    <a:pt x="12219" y="436"/>
                  </a:cubicBezTo>
                  <a:cubicBezTo>
                    <a:pt x="12297" y="427"/>
                    <a:pt x="12356" y="361"/>
                    <a:pt x="12356" y="282"/>
                  </a:cubicBezTo>
                  <a:cubicBezTo>
                    <a:pt x="12356" y="202"/>
                    <a:pt x="12297" y="135"/>
                    <a:pt x="12219" y="127"/>
                  </a:cubicBezTo>
                  <a:cubicBezTo>
                    <a:pt x="11197" y="33"/>
                    <a:pt x="10164" y="9"/>
                    <a:pt x="9130" y="9"/>
                  </a:cubicBezTo>
                  <a:cubicBezTo>
                    <a:pt x="8058" y="9"/>
                    <a:pt x="6985" y="35"/>
                    <a:pt x="5921" y="35"/>
                  </a:cubicBezTo>
                  <a:cubicBezTo>
                    <a:pt x="5874" y="35"/>
                    <a:pt x="5828" y="35"/>
                    <a:pt x="5782" y="35"/>
                  </a:cubicBezTo>
                  <a:cubicBezTo>
                    <a:pt x="4881" y="33"/>
                    <a:pt x="3968" y="0"/>
                    <a:pt x="30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43"/>
            <p:cNvSpPr/>
            <p:nvPr/>
          </p:nvSpPr>
          <p:spPr>
            <a:xfrm>
              <a:off x="1721775" y="2717000"/>
              <a:ext cx="16525" cy="67300"/>
            </a:xfrm>
            <a:custGeom>
              <a:rect b="b" l="l" r="r" t="t"/>
              <a:pathLst>
                <a:path extrusionOk="0" h="2692" w="661">
                  <a:moveTo>
                    <a:pt x="330" y="0"/>
                  </a:moveTo>
                  <a:cubicBezTo>
                    <a:pt x="296" y="0"/>
                    <a:pt x="262" y="20"/>
                    <a:pt x="249" y="60"/>
                  </a:cubicBezTo>
                  <a:cubicBezTo>
                    <a:pt x="90" y="485"/>
                    <a:pt x="81" y="949"/>
                    <a:pt x="51" y="1397"/>
                  </a:cubicBezTo>
                  <a:cubicBezTo>
                    <a:pt x="23" y="1839"/>
                    <a:pt x="1" y="2201"/>
                    <a:pt x="187" y="2609"/>
                  </a:cubicBezTo>
                  <a:cubicBezTo>
                    <a:pt x="211" y="2664"/>
                    <a:pt x="271" y="2691"/>
                    <a:pt x="330" y="2691"/>
                  </a:cubicBezTo>
                  <a:cubicBezTo>
                    <a:pt x="390" y="2691"/>
                    <a:pt x="450" y="2664"/>
                    <a:pt x="474" y="2609"/>
                  </a:cubicBezTo>
                  <a:cubicBezTo>
                    <a:pt x="660" y="2201"/>
                    <a:pt x="638" y="1839"/>
                    <a:pt x="609" y="1397"/>
                  </a:cubicBezTo>
                  <a:cubicBezTo>
                    <a:pt x="580" y="949"/>
                    <a:pt x="571" y="485"/>
                    <a:pt x="412" y="60"/>
                  </a:cubicBezTo>
                  <a:cubicBezTo>
                    <a:pt x="399" y="20"/>
                    <a:pt x="365" y="0"/>
                    <a:pt x="3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43"/>
            <p:cNvSpPr/>
            <p:nvPr/>
          </p:nvSpPr>
          <p:spPr>
            <a:xfrm>
              <a:off x="2567675" y="1362550"/>
              <a:ext cx="325" cy="250"/>
            </a:xfrm>
            <a:custGeom>
              <a:rect b="b" l="l" r="r" t="t"/>
              <a:pathLst>
                <a:path extrusionOk="0" h="10" w="13">
                  <a:moveTo>
                    <a:pt x="7" y="1"/>
                  </a:moveTo>
                  <a:cubicBezTo>
                    <a:pt x="0" y="1"/>
                    <a:pt x="0" y="10"/>
                    <a:pt x="7" y="10"/>
                  </a:cubicBezTo>
                  <a:cubicBezTo>
                    <a:pt x="13" y="10"/>
                    <a:pt x="13" y="1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43"/>
            <p:cNvSpPr/>
            <p:nvPr/>
          </p:nvSpPr>
          <p:spPr>
            <a:xfrm>
              <a:off x="3825625" y="1425850"/>
              <a:ext cx="375" cy="350"/>
            </a:xfrm>
            <a:custGeom>
              <a:rect b="b" l="l" r="r" t="t"/>
              <a:pathLst>
                <a:path extrusionOk="0" h="14" w="15">
                  <a:moveTo>
                    <a:pt x="7" y="1"/>
                  </a:moveTo>
                  <a:cubicBezTo>
                    <a:pt x="1" y="2"/>
                    <a:pt x="1" y="12"/>
                    <a:pt x="7" y="13"/>
                  </a:cubicBezTo>
                  <a:cubicBezTo>
                    <a:pt x="15" y="12"/>
                    <a:pt x="15" y="2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43"/>
            <p:cNvSpPr/>
            <p:nvPr/>
          </p:nvSpPr>
          <p:spPr>
            <a:xfrm>
              <a:off x="4640200" y="1783125"/>
              <a:ext cx="30100" cy="7225"/>
            </a:xfrm>
            <a:custGeom>
              <a:rect b="b" l="l" r="r" t="t"/>
              <a:pathLst>
                <a:path extrusionOk="0" h="289" w="1204">
                  <a:moveTo>
                    <a:pt x="860" y="1"/>
                  </a:moveTo>
                  <a:cubicBezTo>
                    <a:pt x="600" y="1"/>
                    <a:pt x="320" y="61"/>
                    <a:pt x="75" y="85"/>
                  </a:cubicBezTo>
                  <a:cubicBezTo>
                    <a:pt x="0" y="88"/>
                    <a:pt x="0" y="199"/>
                    <a:pt x="75" y="204"/>
                  </a:cubicBezTo>
                  <a:cubicBezTo>
                    <a:pt x="320" y="228"/>
                    <a:pt x="601" y="288"/>
                    <a:pt x="860" y="288"/>
                  </a:cubicBezTo>
                  <a:cubicBezTo>
                    <a:pt x="935" y="288"/>
                    <a:pt x="1007" y="283"/>
                    <a:pt x="1077" y="271"/>
                  </a:cubicBezTo>
                  <a:cubicBezTo>
                    <a:pt x="1203" y="249"/>
                    <a:pt x="1203" y="40"/>
                    <a:pt x="1077" y="18"/>
                  </a:cubicBezTo>
                  <a:cubicBezTo>
                    <a:pt x="1007" y="6"/>
                    <a:pt x="934" y="1"/>
                    <a:pt x="8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43"/>
            <p:cNvSpPr/>
            <p:nvPr/>
          </p:nvSpPr>
          <p:spPr>
            <a:xfrm>
              <a:off x="5250300" y="1748850"/>
              <a:ext cx="44100" cy="6475"/>
            </a:xfrm>
            <a:custGeom>
              <a:rect b="b" l="l" r="r" t="t"/>
              <a:pathLst>
                <a:path extrusionOk="0" h="259" w="1764">
                  <a:moveTo>
                    <a:pt x="1312" y="0"/>
                  </a:moveTo>
                  <a:cubicBezTo>
                    <a:pt x="1163" y="0"/>
                    <a:pt x="1010" y="17"/>
                    <a:pt x="870" y="21"/>
                  </a:cubicBezTo>
                  <a:cubicBezTo>
                    <a:pt x="597" y="30"/>
                    <a:pt x="319" y="27"/>
                    <a:pt x="50" y="80"/>
                  </a:cubicBezTo>
                  <a:cubicBezTo>
                    <a:pt x="0" y="89"/>
                    <a:pt x="0" y="171"/>
                    <a:pt x="50" y="180"/>
                  </a:cubicBezTo>
                  <a:lnTo>
                    <a:pt x="50" y="178"/>
                  </a:lnTo>
                  <a:cubicBezTo>
                    <a:pt x="319" y="233"/>
                    <a:pt x="597" y="228"/>
                    <a:pt x="870" y="238"/>
                  </a:cubicBezTo>
                  <a:cubicBezTo>
                    <a:pt x="1010" y="242"/>
                    <a:pt x="1163" y="258"/>
                    <a:pt x="1312" y="258"/>
                  </a:cubicBezTo>
                  <a:cubicBezTo>
                    <a:pt x="1446" y="258"/>
                    <a:pt x="1578" y="245"/>
                    <a:pt x="1695" y="199"/>
                  </a:cubicBezTo>
                  <a:cubicBezTo>
                    <a:pt x="1764" y="177"/>
                    <a:pt x="1764" y="82"/>
                    <a:pt x="1695" y="60"/>
                  </a:cubicBezTo>
                  <a:cubicBezTo>
                    <a:pt x="1578" y="13"/>
                    <a:pt x="1446" y="0"/>
                    <a:pt x="13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43"/>
            <p:cNvSpPr/>
            <p:nvPr/>
          </p:nvSpPr>
          <p:spPr>
            <a:xfrm>
              <a:off x="5150950" y="574900"/>
              <a:ext cx="375" cy="325"/>
            </a:xfrm>
            <a:custGeom>
              <a:rect b="b" l="l" r="r" t="t"/>
              <a:pathLst>
                <a:path extrusionOk="0" h="13" w="15">
                  <a:moveTo>
                    <a:pt x="8" y="0"/>
                  </a:moveTo>
                  <a:cubicBezTo>
                    <a:pt x="0" y="2"/>
                    <a:pt x="0" y="11"/>
                    <a:pt x="8" y="13"/>
                  </a:cubicBezTo>
                  <a:cubicBezTo>
                    <a:pt x="14" y="11"/>
                    <a:pt x="14" y="2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43"/>
            <p:cNvSpPr/>
            <p:nvPr/>
          </p:nvSpPr>
          <p:spPr>
            <a:xfrm>
              <a:off x="4225125" y="1600100"/>
              <a:ext cx="16450" cy="79850"/>
            </a:xfrm>
            <a:custGeom>
              <a:rect b="b" l="l" r="r" t="t"/>
              <a:pathLst>
                <a:path extrusionOk="0" h="3194" w="658">
                  <a:moveTo>
                    <a:pt x="287" y="1"/>
                  </a:moveTo>
                  <a:cubicBezTo>
                    <a:pt x="248" y="1"/>
                    <a:pt x="210" y="22"/>
                    <a:pt x="200" y="69"/>
                  </a:cubicBezTo>
                  <a:cubicBezTo>
                    <a:pt x="0" y="988"/>
                    <a:pt x="149" y="2047"/>
                    <a:pt x="185" y="2981"/>
                  </a:cubicBezTo>
                  <a:cubicBezTo>
                    <a:pt x="190" y="3122"/>
                    <a:pt x="304" y="3194"/>
                    <a:pt x="414" y="3194"/>
                  </a:cubicBezTo>
                  <a:cubicBezTo>
                    <a:pt x="525" y="3194"/>
                    <a:pt x="632" y="3123"/>
                    <a:pt x="627" y="2981"/>
                  </a:cubicBezTo>
                  <a:cubicBezTo>
                    <a:pt x="589" y="2045"/>
                    <a:pt x="658" y="971"/>
                    <a:pt x="385" y="69"/>
                  </a:cubicBezTo>
                  <a:cubicBezTo>
                    <a:pt x="371" y="25"/>
                    <a:pt x="328" y="1"/>
                    <a:pt x="28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43"/>
            <p:cNvSpPr/>
            <p:nvPr/>
          </p:nvSpPr>
          <p:spPr>
            <a:xfrm>
              <a:off x="4045950" y="1583200"/>
              <a:ext cx="16225" cy="125900"/>
            </a:xfrm>
            <a:custGeom>
              <a:rect b="b" l="l" r="r" t="t"/>
              <a:pathLst>
                <a:path extrusionOk="0" h="5036" w="649">
                  <a:moveTo>
                    <a:pt x="325" y="1"/>
                  </a:moveTo>
                  <a:cubicBezTo>
                    <a:pt x="284" y="1"/>
                    <a:pt x="243" y="23"/>
                    <a:pt x="237" y="67"/>
                  </a:cubicBezTo>
                  <a:cubicBezTo>
                    <a:pt x="1" y="1620"/>
                    <a:pt x="126" y="3274"/>
                    <a:pt x="126" y="4842"/>
                  </a:cubicBezTo>
                  <a:cubicBezTo>
                    <a:pt x="126" y="4971"/>
                    <a:pt x="226" y="5035"/>
                    <a:pt x="326" y="5035"/>
                  </a:cubicBezTo>
                  <a:cubicBezTo>
                    <a:pt x="426" y="5035"/>
                    <a:pt x="526" y="4971"/>
                    <a:pt x="526" y="4842"/>
                  </a:cubicBezTo>
                  <a:cubicBezTo>
                    <a:pt x="526" y="3274"/>
                    <a:pt x="649" y="1618"/>
                    <a:pt x="415" y="67"/>
                  </a:cubicBezTo>
                  <a:cubicBezTo>
                    <a:pt x="408" y="23"/>
                    <a:pt x="366" y="1"/>
                    <a:pt x="3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43"/>
            <p:cNvSpPr/>
            <p:nvPr/>
          </p:nvSpPr>
          <p:spPr>
            <a:xfrm>
              <a:off x="6807425" y="590375"/>
              <a:ext cx="17425" cy="33350"/>
            </a:xfrm>
            <a:custGeom>
              <a:rect b="b" l="l" r="r" t="t"/>
              <a:pathLst>
                <a:path extrusionOk="0" h="1334" w="697">
                  <a:moveTo>
                    <a:pt x="218" y="0"/>
                  </a:moveTo>
                  <a:cubicBezTo>
                    <a:pt x="185" y="0"/>
                    <a:pt x="151" y="7"/>
                    <a:pt x="117" y="22"/>
                  </a:cubicBezTo>
                  <a:cubicBezTo>
                    <a:pt x="55" y="48"/>
                    <a:pt x="0" y="100"/>
                    <a:pt x="2" y="175"/>
                  </a:cubicBezTo>
                  <a:cubicBezTo>
                    <a:pt x="7" y="279"/>
                    <a:pt x="107" y="300"/>
                    <a:pt x="174" y="354"/>
                  </a:cubicBezTo>
                  <a:cubicBezTo>
                    <a:pt x="302" y="459"/>
                    <a:pt x="303" y="617"/>
                    <a:pt x="310" y="768"/>
                  </a:cubicBezTo>
                  <a:cubicBezTo>
                    <a:pt x="319" y="957"/>
                    <a:pt x="363" y="1120"/>
                    <a:pt x="410" y="1301"/>
                  </a:cubicBezTo>
                  <a:cubicBezTo>
                    <a:pt x="416" y="1323"/>
                    <a:pt x="433" y="1333"/>
                    <a:pt x="451" y="1333"/>
                  </a:cubicBezTo>
                  <a:cubicBezTo>
                    <a:pt x="470" y="1333"/>
                    <a:pt x="490" y="1322"/>
                    <a:pt x="497" y="1301"/>
                  </a:cubicBezTo>
                  <a:cubicBezTo>
                    <a:pt x="594" y="1010"/>
                    <a:pt x="697" y="693"/>
                    <a:pt x="622" y="382"/>
                  </a:cubicBezTo>
                  <a:cubicBezTo>
                    <a:pt x="582" y="215"/>
                    <a:pt x="408" y="0"/>
                    <a:pt x="2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43"/>
            <p:cNvSpPr/>
            <p:nvPr/>
          </p:nvSpPr>
          <p:spPr>
            <a:xfrm>
              <a:off x="6064500" y="881600"/>
              <a:ext cx="9750" cy="62525"/>
            </a:xfrm>
            <a:custGeom>
              <a:rect b="b" l="l" r="r" t="t"/>
              <a:pathLst>
                <a:path extrusionOk="0" h="2501" w="390">
                  <a:moveTo>
                    <a:pt x="164" y="0"/>
                  </a:moveTo>
                  <a:cubicBezTo>
                    <a:pt x="155" y="0"/>
                    <a:pt x="146" y="4"/>
                    <a:pt x="141" y="13"/>
                  </a:cubicBezTo>
                  <a:cubicBezTo>
                    <a:pt x="1" y="328"/>
                    <a:pt x="63" y="674"/>
                    <a:pt x="67" y="1013"/>
                  </a:cubicBezTo>
                  <a:cubicBezTo>
                    <a:pt x="68" y="1462"/>
                    <a:pt x="67" y="1911"/>
                    <a:pt x="60" y="2359"/>
                  </a:cubicBezTo>
                  <a:cubicBezTo>
                    <a:pt x="59" y="2454"/>
                    <a:pt x="129" y="2501"/>
                    <a:pt x="201" y="2501"/>
                  </a:cubicBezTo>
                  <a:cubicBezTo>
                    <a:pt x="274" y="2501"/>
                    <a:pt x="349" y="2453"/>
                    <a:pt x="355" y="2359"/>
                  </a:cubicBezTo>
                  <a:cubicBezTo>
                    <a:pt x="385" y="1911"/>
                    <a:pt x="390" y="1461"/>
                    <a:pt x="370" y="1013"/>
                  </a:cubicBezTo>
                  <a:cubicBezTo>
                    <a:pt x="352" y="674"/>
                    <a:pt x="376" y="307"/>
                    <a:pt x="187" y="13"/>
                  </a:cubicBezTo>
                  <a:cubicBezTo>
                    <a:pt x="181" y="4"/>
                    <a:pt x="172" y="0"/>
                    <a:pt x="1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43"/>
            <p:cNvSpPr/>
            <p:nvPr/>
          </p:nvSpPr>
          <p:spPr>
            <a:xfrm>
              <a:off x="6113825" y="990175"/>
              <a:ext cx="25150" cy="7900"/>
            </a:xfrm>
            <a:custGeom>
              <a:rect b="b" l="l" r="r" t="t"/>
              <a:pathLst>
                <a:path extrusionOk="0" h="316" w="1006">
                  <a:moveTo>
                    <a:pt x="516" y="0"/>
                  </a:moveTo>
                  <a:cubicBezTo>
                    <a:pt x="329" y="0"/>
                    <a:pt x="139" y="49"/>
                    <a:pt x="37" y="140"/>
                  </a:cubicBezTo>
                  <a:cubicBezTo>
                    <a:pt x="1" y="172"/>
                    <a:pt x="21" y="233"/>
                    <a:pt x="65" y="245"/>
                  </a:cubicBezTo>
                  <a:cubicBezTo>
                    <a:pt x="116" y="259"/>
                    <a:pt x="167" y="262"/>
                    <a:pt x="220" y="262"/>
                  </a:cubicBezTo>
                  <a:cubicBezTo>
                    <a:pt x="284" y="262"/>
                    <a:pt x="349" y="257"/>
                    <a:pt x="413" y="257"/>
                  </a:cubicBezTo>
                  <a:cubicBezTo>
                    <a:pt x="435" y="257"/>
                    <a:pt x="457" y="257"/>
                    <a:pt x="479" y="259"/>
                  </a:cubicBezTo>
                  <a:cubicBezTo>
                    <a:pt x="601" y="270"/>
                    <a:pt x="712" y="316"/>
                    <a:pt x="830" y="316"/>
                  </a:cubicBezTo>
                  <a:cubicBezTo>
                    <a:pt x="853" y="316"/>
                    <a:pt x="878" y="314"/>
                    <a:pt x="902" y="309"/>
                  </a:cubicBezTo>
                  <a:cubicBezTo>
                    <a:pt x="983" y="295"/>
                    <a:pt x="1005" y="181"/>
                    <a:pt x="950" y="130"/>
                  </a:cubicBezTo>
                  <a:cubicBezTo>
                    <a:pt x="857" y="42"/>
                    <a:pt x="688" y="0"/>
                    <a:pt x="5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43"/>
            <p:cNvSpPr/>
            <p:nvPr/>
          </p:nvSpPr>
          <p:spPr>
            <a:xfrm>
              <a:off x="6176675" y="987350"/>
              <a:ext cx="22550" cy="7825"/>
            </a:xfrm>
            <a:custGeom>
              <a:rect b="b" l="l" r="r" t="t"/>
              <a:pathLst>
                <a:path extrusionOk="0" h="313" w="902">
                  <a:moveTo>
                    <a:pt x="457" y="1"/>
                  </a:moveTo>
                  <a:cubicBezTo>
                    <a:pt x="305" y="1"/>
                    <a:pt x="156" y="42"/>
                    <a:pt x="72" y="127"/>
                  </a:cubicBezTo>
                  <a:cubicBezTo>
                    <a:pt x="0" y="199"/>
                    <a:pt x="59" y="299"/>
                    <a:pt x="148" y="310"/>
                  </a:cubicBezTo>
                  <a:cubicBezTo>
                    <a:pt x="162" y="311"/>
                    <a:pt x="176" y="312"/>
                    <a:pt x="190" y="312"/>
                  </a:cubicBezTo>
                  <a:cubicBezTo>
                    <a:pt x="301" y="312"/>
                    <a:pt x="405" y="262"/>
                    <a:pt x="519" y="255"/>
                  </a:cubicBezTo>
                  <a:cubicBezTo>
                    <a:pt x="538" y="254"/>
                    <a:pt x="556" y="253"/>
                    <a:pt x="575" y="253"/>
                  </a:cubicBezTo>
                  <a:cubicBezTo>
                    <a:pt x="619" y="253"/>
                    <a:pt x="662" y="256"/>
                    <a:pt x="705" y="256"/>
                  </a:cubicBezTo>
                  <a:cubicBezTo>
                    <a:pt x="750" y="256"/>
                    <a:pt x="795" y="253"/>
                    <a:pt x="840" y="241"/>
                  </a:cubicBezTo>
                  <a:cubicBezTo>
                    <a:pt x="887" y="228"/>
                    <a:pt x="901" y="171"/>
                    <a:pt x="869" y="136"/>
                  </a:cubicBezTo>
                  <a:lnTo>
                    <a:pt x="870" y="136"/>
                  </a:lnTo>
                  <a:cubicBezTo>
                    <a:pt x="780" y="47"/>
                    <a:pt x="617" y="1"/>
                    <a:pt x="4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43"/>
            <p:cNvSpPr/>
            <p:nvPr/>
          </p:nvSpPr>
          <p:spPr>
            <a:xfrm>
              <a:off x="4753450" y="2031975"/>
              <a:ext cx="87100" cy="19825"/>
            </a:xfrm>
            <a:custGeom>
              <a:rect b="b" l="l" r="r" t="t"/>
              <a:pathLst>
                <a:path extrusionOk="0" h="793" w="3484">
                  <a:moveTo>
                    <a:pt x="567" y="1"/>
                  </a:moveTo>
                  <a:cubicBezTo>
                    <a:pt x="0" y="1"/>
                    <a:pt x="310" y="793"/>
                    <a:pt x="659" y="793"/>
                  </a:cubicBezTo>
                  <a:cubicBezTo>
                    <a:pt x="756" y="793"/>
                    <a:pt x="857" y="731"/>
                    <a:pt x="942" y="572"/>
                  </a:cubicBezTo>
                  <a:cubicBezTo>
                    <a:pt x="950" y="558"/>
                    <a:pt x="1008" y="552"/>
                    <a:pt x="1096" y="552"/>
                  </a:cubicBezTo>
                  <a:cubicBezTo>
                    <a:pt x="1412" y="552"/>
                    <a:pt x="2113" y="625"/>
                    <a:pt x="2182" y="627"/>
                  </a:cubicBezTo>
                  <a:cubicBezTo>
                    <a:pt x="2219" y="627"/>
                    <a:pt x="2256" y="628"/>
                    <a:pt x="2292" y="628"/>
                  </a:cubicBezTo>
                  <a:cubicBezTo>
                    <a:pt x="2664" y="628"/>
                    <a:pt x="2995" y="584"/>
                    <a:pt x="3363" y="502"/>
                  </a:cubicBezTo>
                  <a:cubicBezTo>
                    <a:pt x="3484" y="475"/>
                    <a:pt x="3484" y="286"/>
                    <a:pt x="3363" y="259"/>
                  </a:cubicBezTo>
                  <a:cubicBezTo>
                    <a:pt x="2967" y="170"/>
                    <a:pt x="2595" y="138"/>
                    <a:pt x="2203" y="138"/>
                  </a:cubicBezTo>
                  <a:cubicBezTo>
                    <a:pt x="2093" y="138"/>
                    <a:pt x="1982" y="141"/>
                    <a:pt x="1868" y="145"/>
                  </a:cubicBezTo>
                  <a:cubicBezTo>
                    <a:pt x="1688" y="152"/>
                    <a:pt x="1446" y="199"/>
                    <a:pt x="1237" y="199"/>
                  </a:cubicBezTo>
                  <a:cubicBezTo>
                    <a:pt x="1164" y="199"/>
                    <a:pt x="1094" y="194"/>
                    <a:pt x="1033" y="178"/>
                  </a:cubicBezTo>
                  <a:cubicBezTo>
                    <a:pt x="906" y="147"/>
                    <a:pt x="820" y="30"/>
                    <a:pt x="666" y="8"/>
                  </a:cubicBezTo>
                  <a:cubicBezTo>
                    <a:pt x="630" y="3"/>
                    <a:pt x="598" y="1"/>
                    <a:pt x="5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43"/>
            <p:cNvSpPr/>
            <p:nvPr/>
          </p:nvSpPr>
          <p:spPr>
            <a:xfrm>
              <a:off x="4211925" y="2419525"/>
              <a:ext cx="90575" cy="11725"/>
            </a:xfrm>
            <a:custGeom>
              <a:rect b="b" l="l" r="r" t="t"/>
              <a:pathLst>
                <a:path extrusionOk="0" h="469" w="3623">
                  <a:moveTo>
                    <a:pt x="1031" y="0"/>
                  </a:moveTo>
                  <a:cubicBezTo>
                    <a:pt x="712" y="0"/>
                    <a:pt x="396" y="24"/>
                    <a:pt x="105" y="128"/>
                  </a:cubicBezTo>
                  <a:cubicBezTo>
                    <a:pt x="0" y="161"/>
                    <a:pt x="0" y="308"/>
                    <a:pt x="105" y="340"/>
                  </a:cubicBezTo>
                  <a:cubicBezTo>
                    <a:pt x="396" y="445"/>
                    <a:pt x="713" y="468"/>
                    <a:pt x="1031" y="468"/>
                  </a:cubicBezTo>
                  <a:cubicBezTo>
                    <a:pt x="1301" y="468"/>
                    <a:pt x="1572" y="451"/>
                    <a:pt x="1831" y="451"/>
                  </a:cubicBezTo>
                  <a:cubicBezTo>
                    <a:pt x="2426" y="451"/>
                    <a:pt x="2964" y="397"/>
                    <a:pt x="3549" y="309"/>
                  </a:cubicBezTo>
                  <a:cubicBezTo>
                    <a:pt x="3623" y="298"/>
                    <a:pt x="3623" y="170"/>
                    <a:pt x="3549" y="159"/>
                  </a:cubicBezTo>
                  <a:cubicBezTo>
                    <a:pt x="2965" y="72"/>
                    <a:pt x="2428" y="17"/>
                    <a:pt x="1831" y="17"/>
                  </a:cubicBezTo>
                  <a:cubicBezTo>
                    <a:pt x="1571" y="17"/>
                    <a:pt x="1300" y="0"/>
                    <a:pt x="103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43"/>
            <p:cNvSpPr/>
            <p:nvPr/>
          </p:nvSpPr>
          <p:spPr>
            <a:xfrm>
              <a:off x="3009950" y="1481525"/>
              <a:ext cx="27250" cy="20725"/>
            </a:xfrm>
            <a:custGeom>
              <a:rect b="b" l="l" r="r" t="t"/>
              <a:pathLst>
                <a:path extrusionOk="0" h="829" w="1090">
                  <a:moveTo>
                    <a:pt x="496" y="1"/>
                  </a:moveTo>
                  <a:cubicBezTo>
                    <a:pt x="450" y="1"/>
                    <a:pt x="401" y="10"/>
                    <a:pt x="351" y="29"/>
                  </a:cubicBezTo>
                  <a:cubicBezTo>
                    <a:pt x="270" y="61"/>
                    <a:pt x="290" y="184"/>
                    <a:pt x="364" y="184"/>
                  </a:cubicBezTo>
                  <a:cubicBezTo>
                    <a:pt x="373" y="184"/>
                    <a:pt x="382" y="183"/>
                    <a:pt x="392" y="179"/>
                  </a:cubicBezTo>
                  <a:cubicBezTo>
                    <a:pt x="411" y="172"/>
                    <a:pt x="431" y="169"/>
                    <a:pt x="452" y="169"/>
                  </a:cubicBezTo>
                  <a:cubicBezTo>
                    <a:pt x="639" y="169"/>
                    <a:pt x="871" y="416"/>
                    <a:pt x="662" y="531"/>
                  </a:cubicBezTo>
                  <a:cubicBezTo>
                    <a:pt x="629" y="548"/>
                    <a:pt x="593" y="557"/>
                    <a:pt x="557" y="557"/>
                  </a:cubicBezTo>
                  <a:cubicBezTo>
                    <a:pt x="485" y="557"/>
                    <a:pt x="414" y="525"/>
                    <a:pt x="368" y="472"/>
                  </a:cubicBezTo>
                  <a:lnTo>
                    <a:pt x="368" y="472"/>
                  </a:lnTo>
                  <a:cubicBezTo>
                    <a:pt x="379" y="444"/>
                    <a:pt x="395" y="418"/>
                    <a:pt x="415" y="395"/>
                  </a:cubicBezTo>
                  <a:cubicBezTo>
                    <a:pt x="443" y="364"/>
                    <a:pt x="443" y="309"/>
                    <a:pt x="401" y="287"/>
                  </a:cubicBezTo>
                  <a:cubicBezTo>
                    <a:pt x="363" y="267"/>
                    <a:pt x="325" y="258"/>
                    <a:pt x="290" y="258"/>
                  </a:cubicBezTo>
                  <a:cubicBezTo>
                    <a:pt x="117" y="258"/>
                    <a:pt x="0" y="475"/>
                    <a:pt x="112" y="642"/>
                  </a:cubicBezTo>
                  <a:cubicBezTo>
                    <a:pt x="193" y="764"/>
                    <a:pt x="338" y="828"/>
                    <a:pt x="483" y="828"/>
                  </a:cubicBezTo>
                  <a:cubicBezTo>
                    <a:pt x="558" y="828"/>
                    <a:pt x="633" y="811"/>
                    <a:pt x="699" y="776"/>
                  </a:cubicBezTo>
                  <a:cubicBezTo>
                    <a:pt x="1089" y="569"/>
                    <a:pt x="866" y="1"/>
                    <a:pt x="4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43"/>
            <p:cNvSpPr/>
            <p:nvPr/>
          </p:nvSpPr>
          <p:spPr>
            <a:xfrm>
              <a:off x="1790875" y="3289675"/>
              <a:ext cx="25200" cy="3950"/>
            </a:xfrm>
            <a:custGeom>
              <a:rect b="b" l="l" r="r" t="t"/>
              <a:pathLst>
                <a:path extrusionOk="0" h="158" w="1008">
                  <a:moveTo>
                    <a:pt x="908" y="1"/>
                  </a:moveTo>
                  <a:cubicBezTo>
                    <a:pt x="623" y="6"/>
                    <a:pt x="342" y="7"/>
                    <a:pt x="59" y="34"/>
                  </a:cubicBezTo>
                  <a:cubicBezTo>
                    <a:pt x="0" y="34"/>
                    <a:pt x="0" y="124"/>
                    <a:pt x="59" y="124"/>
                  </a:cubicBezTo>
                  <a:cubicBezTo>
                    <a:pt x="342" y="151"/>
                    <a:pt x="623" y="152"/>
                    <a:pt x="908" y="157"/>
                  </a:cubicBezTo>
                  <a:cubicBezTo>
                    <a:pt x="1008" y="157"/>
                    <a:pt x="1008" y="1"/>
                    <a:pt x="9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43"/>
            <p:cNvSpPr/>
            <p:nvPr/>
          </p:nvSpPr>
          <p:spPr>
            <a:xfrm>
              <a:off x="1828250" y="3294375"/>
              <a:ext cx="36175" cy="7275"/>
            </a:xfrm>
            <a:custGeom>
              <a:rect b="b" l="l" r="r" t="t"/>
              <a:pathLst>
                <a:path extrusionOk="0" h="291" w="1447">
                  <a:moveTo>
                    <a:pt x="1035" y="0"/>
                  </a:moveTo>
                  <a:cubicBezTo>
                    <a:pt x="949" y="0"/>
                    <a:pt x="863" y="7"/>
                    <a:pt x="776" y="8"/>
                  </a:cubicBezTo>
                  <a:cubicBezTo>
                    <a:pt x="534" y="13"/>
                    <a:pt x="309" y="39"/>
                    <a:pt x="72" y="74"/>
                  </a:cubicBezTo>
                  <a:cubicBezTo>
                    <a:pt x="0" y="83"/>
                    <a:pt x="0" y="207"/>
                    <a:pt x="72" y="218"/>
                  </a:cubicBezTo>
                  <a:cubicBezTo>
                    <a:pt x="305" y="253"/>
                    <a:pt x="540" y="275"/>
                    <a:pt x="776" y="282"/>
                  </a:cubicBezTo>
                  <a:cubicBezTo>
                    <a:pt x="862" y="283"/>
                    <a:pt x="948" y="290"/>
                    <a:pt x="1033" y="290"/>
                  </a:cubicBezTo>
                  <a:cubicBezTo>
                    <a:pt x="1160" y="290"/>
                    <a:pt x="1284" y="275"/>
                    <a:pt x="1400" y="207"/>
                  </a:cubicBezTo>
                  <a:cubicBezTo>
                    <a:pt x="1446" y="178"/>
                    <a:pt x="1446" y="111"/>
                    <a:pt x="1400" y="83"/>
                  </a:cubicBezTo>
                  <a:cubicBezTo>
                    <a:pt x="1285" y="15"/>
                    <a:pt x="1161" y="0"/>
                    <a:pt x="103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43"/>
            <p:cNvSpPr/>
            <p:nvPr/>
          </p:nvSpPr>
          <p:spPr>
            <a:xfrm>
              <a:off x="1976475" y="3292000"/>
              <a:ext cx="33375" cy="7775"/>
            </a:xfrm>
            <a:custGeom>
              <a:rect b="b" l="l" r="r" t="t"/>
              <a:pathLst>
                <a:path extrusionOk="0" h="311" w="1335">
                  <a:moveTo>
                    <a:pt x="997" y="1"/>
                  </a:moveTo>
                  <a:cubicBezTo>
                    <a:pt x="912" y="1"/>
                    <a:pt x="825" y="11"/>
                    <a:pt x="738" y="14"/>
                  </a:cubicBezTo>
                  <a:cubicBezTo>
                    <a:pt x="519" y="22"/>
                    <a:pt x="316" y="58"/>
                    <a:pt x="101" y="81"/>
                  </a:cubicBezTo>
                  <a:cubicBezTo>
                    <a:pt x="1" y="81"/>
                    <a:pt x="1" y="231"/>
                    <a:pt x="101" y="231"/>
                  </a:cubicBezTo>
                  <a:lnTo>
                    <a:pt x="101" y="230"/>
                  </a:lnTo>
                  <a:cubicBezTo>
                    <a:pt x="316" y="255"/>
                    <a:pt x="519" y="289"/>
                    <a:pt x="738" y="297"/>
                  </a:cubicBezTo>
                  <a:cubicBezTo>
                    <a:pt x="825" y="300"/>
                    <a:pt x="913" y="311"/>
                    <a:pt x="999" y="311"/>
                  </a:cubicBezTo>
                  <a:cubicBezTo>
                    <a:pt x="1090" y="311"/>
                    <a:pt x="1178" y="299"/>
                    <a:pt x="1261" y="253"/>
                  </a:cubicBezTo>
                  <a:cubicBezTo>
                    <a:pt x="1335" y="209"/>
                    <a:pt x="1335" y="103"/>
                    <a:pt x="1261" y="58"/>
                  </a:cubicBezTo>
                  <a:cubicBezTo>
                    <a:pt x="1177" y="13"/>
                    <a:pt x="1088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43"/>
            <p:cNvSpPr/>
            <p:nvPr/>
          </p:nvSpPr>
          <p:spPr>
            <a:xfrm>
              <a:off x="2016975" y="3295150"/>
              <a:ext cx="35175" cy="5675"/>
            </a:xfrm>
            <a:custGeom>
              <a:rect b="b" l="l" r="r" t="t"/>
              <a:pathLst>
                <a:path extrusionOk="0" h="227" w="1407">
                  <a:moveTo>
                    <a:pt x="426" y="0"/>
                  </a:moveTo>
                  <a:cubicBezTo>
                    <a:pt x="273" y="0"/>
                    <a:pt x="129" y="9"/>
                    <a:pt x="4" y="110"/>
                  </a:cubicBezTo>
                  <a:cubicBezTo>
                    <a:pt x="0" y="112"/>
                    <a:pt x="0" y="116"/>
                    <a:pt x="4" y="118"/>
                  </a:cubicBezTo>
                  <a:cubicBezTo>
                    <a:pt x="127" y="216"/>
                    <a:pt x="267" y="226"/>
                    <a:pt x="417" y="226"/>
                  </a:cubicBezTo>
                  <a:cubicBezTo>
                    <a:pt x="454" y="226"/>
                    <a:pt x="493" y="226"/>
                    <a:pt x="531" y="226"/>
                  </a:cubicBezTo>
                  <a:cubicBezTo>
                    <a:pt x="810" y="226"/>
                    <a:pt x="1089" y="177"/>
                    <a:pt x="1366" y="143"/>
                  </a:cubicBezTo>
                  <a:cubicBezTo>
                    <a:pt x="1406" y="143"/>
                    <a:pt x="1406" y="83"/>
                    <a:pt x="1366" y="83"/>
                  </a:cubicBezTo>
                  <a:cubicBezTo>
                    <a:pt x="1089" y="51"/>
                    <a:pt x="810" y="1"/>
                    <a:pt x="531" y="1"/>
                  </a:cubicBezTo>
                  <a:cubicBezTo>
                    <a:pt x="496" y="1"/>
                    <a:pt x="461" y="0"/>
                    <a:pt x="4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43"/>
            <p:cNvSpPr/>
            <p:nvPr/>
          </p:nvSpPr>
          <p:spPr>
            <a:xfrm>
              <a:off x="2028725" y="3547525"/>
              <a:ext cx="17475" cy="24450"/>
            </a:xfrm>
            <a:custGeom>
              <a:rect b="b" l="l" r="r" t="t"/>
              <a:pathLst>
                <a:path extrusionOk="0" h="978" w="699">
                  <a:moveTo>
                    <a:pt x="170" y="0"/>
                  </a:moveTo>
                  <a:cubicBezTo>
                    <a:pt x="86" y="0"/>
                    <a:pt x="1" y="77"/>
                    <a:pt x="66" y="162"/>
                  </a:cubicBezTo>
                  <a:cubicBezTo>
                    <a:pt x="208" y="345"/>
                    <a:pt x="313" y="573"/>
                    <a:pt x="341" y="804"/>
                  </a:cubicBezTo>
                  <a:cubicBezTo>
                    <a:pt x="350" y="877"/>
                    <a:pt x="390" y="956"/>
                    <a:pt x="469" y="971"/>
                  </a:cubicBezTo>
                  <a:cubicBezTo>
                    <a:pt x="484" y="975"/>
                    <a:pt x="500" y="977"/>
                    <a:pt x="516" y="977"/>
                  </a:cubicBezTo>
                  <a:cubicBezTo>
                    <a:pt x="547" y="977"/>
                    <a:pt x="577" y="969"/>
                    <a:pt x="605" y="954"/>
                  </a:cubicBezTo>
                  <a:cubicBezTo>
                    <a:pt x="678" y="921"/>
                    <a:pt x="699" y="827"/>
                    <a:pt x="685" y="757"/>
                  </a:cubicBezTo>
                  <a:cubicBezTo>
                    <a:pt x="625" y="456"/>
                    <a:pt x="485" y="217"/>
                    <a:pt x="244" y="25"/>
                  </a:cubicBezTo>
                  <a:cubicBezTo>
                    <a:pt x="223" y="8"/>
                    <a:pt x="197" y="0"/>
                    <a:pt x="1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43"/>
            <p:cNvSpPr/>
            <p:nvPr/>
          </p:nvSpPr>
          <p:spPr>
            <a:xfrm>
              <a:off x="2483025" y="4289825"/>
              <a:ext cx="1600" cy="3050"/>
            </a:xfrm>
            <a:custGeom>
              <a:rect b="b" l="l" r="r" t="t"/>
              <a:pathLst>
                <a:path extrusionOk="0" h="122" w="64">
                  <a:moveTo>
                    <a:pt x="32" y="1"/>
                  </a:moveTo>
                  <a:cubicBezTo>
                    <a:pt x="16" y="1"/>
                    <a:pt x="1" y="11"/>
                    <a:pt x="3" y="30"/>
                  </a:cubicBezTo>
                  <a:lnTo>
                    <a:pt x="8" y="100"/>
                  </a:lnTo>
                  <a:cubicBezTo>
                    <a:pt x="9" y="115"/>
                    <a:pt x="21" y="122"/>
                    <a:pt x="32" y="122"/>
                  </a:cubicBezTo>
                  <a:cubicBezTo>
                    <a:pt x="43" y="122"/>
                    <a:pt x="55" y="115"/>
                    <a:pt x="56" y="100"/>
                  </a:cubicBezTo>
                  <a:lnTo>
                    <a:pt x="62" y="30"/>
                  </a:lnTo>
                  <a:cubicBezTo>
                    <a:pt x="64" y="11"/>
                    <a:pt x="48" y="1"/>
                    <a:pt x="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43"/>
            <p:cNvSpPr/>
            <p:nvPr/>
          </p:nvSpPr>
          <p:spPr>
            <a:xfrm>
              <a:off x="2482850" y="4291450"/>
              <a:ext cx="1925" cy="3300"/>
            </a:xfrm>
            <a:custGeom>
              <a:rect b="b" l="l" r="r" t="t"/>
              <a:pathLst>
                <a:path extrusionOk="0" h="132" w="77">
                  <a:moveTo>
                    <a:pt x="39" y="0"/>
                  </a:moveTo>
                  <a:cubicBezTo>
                    <a:pt x="20" y="0"/>
                    <a:pt x="1" y="12"/>
                    <a:pt x="2" y="35"/>
                  </a:cubicBezTo>
                  <a:lnTo>
                    <a:pt x="8" y="104"/>
                  </a:lnTo>
                  <a:cubicBezTo>
                    <a:pt x="10" y="122"/>
                    <a:pt x="24" y="131"/>
                    <a:pt x="38" y="131"/>
                  </a:cubicBezTo>
                  <a:cubicBezTo>
                    <a:pt x="52" y="131"/>
                    <a:pt x="66" y="122"/>
                    <a:pt x="68" y="104"/>
                  </a:cubicBezTo>
                  <a:lnTo>
                    <a:pt x="74" y="35"/>
                  </a:lnTo>
                  <a:cubicBezTo>
                    <a:pt x="76" y="12"/>
                    <a:pt x="58" y="0"/>
                    <a:pt x="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43"/>
            <p:cNvSpPr/>
            <p:nvPr/>
          </p:nvSpPr>
          <p:spPr>
            <a:xfrm>
              <a:off x="3269425" y="3661425"/>
              <a:ext cx="45350" cy="13100"/>
            </a:xfrm>
            <a:custGeom>
              <a:rect b="b" l="l" r="r" t="t"/>
              <a:pathLst>
                <a:path extrusionOk="0" h="524" w="1814">
                  <a:moveTo>
                    <a:pt x="1257" y="1"/>
                  </a:moveTo>
                  <a:cubicBezTo>
                    <a:pt x="1162" y="1"/>
                    <a:pt x="1064" y="10"/>
                    <a:pt x="961" y="19"/>
                  </a:cubicBezTo>
                  <a:cubicBezTo>
                    <a:pt x="669" y="44"/>
                    <a:pt x="344" y="30"/>
                    <a:pt x="78" y="159"/>
                  </a:cubicBezTo>
                  <a:cubicBezTo>
                    <a:pt x="0" y="198"/>
                    <a:pt x="0" y="328"/>
                    <a:pt x="78" y="366"/>
                  </a:cubicBezTo>
                  <a:cubicBezTo>
                    <a:pt x="344" y="497"/>
                    <a:pt x="670" y="481"/>
                    <a:pt x="961" y="506"/>
                  </a:cubicBezTo>
                  <a:cubicBezTo>
                    <a:pt x="1063" y="515"/>
                    <a:pt x="1162" y="524"/>
                    <a:pt x="1257" y="524"/>
                  </a:cubicBezTo>
                  <a:cubicBezTo>
                    <a:pt x="1438" y="524"/>
                    <a:pt x="1606" y="491"/>
                    <a:pt x="1761" y="359"/>
                  </a:cubicBezTo>
                  <a:cubicBezTo>
                    <a:pt x="1814" y="316"/>
                    <a:pt x="1814" y="211"/>
                    <a:pt x="1761" y="166"/>
                  </a:cubicBezTo>
                  <a:cubicBezTo>
                    <a:pt x="1603" y="34"/>
                    <a:pt x="1437" y="1"/>
                    <a:pt x="12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43"/>
            <p:cNvSpPr/>
            <p:nvPr/>
          </p:nvSpPr>
          <p:spPr>
            <a:xfrm>
              <a:off x="3350850" y="3658750"/>
              <a:ext cx="48325" cy="15000"/>
            </a:xfrm>
            <a:custGeom>
              <a:rect b="b" l="l" r="r" t="t"/>
              <a:pathLst>
                <a:path extrusionOk="0" h="600" w="1933">
                  <a:moveTo>
                    <a:pt x="1397" y="1"/>
                  </a:moveTo>
                  <a:cubicBezTo>
                    <a:pt x="1299" y="1"/>
                    <a:pt x="1198" y="12"/>
                    <a:pt x="1092" y="20"/>
                  </a:cubicBezTo>
                  <a:cubicBezTo>
                    <a:pt x="780" y="45"/>
                    <a:pt x="475" y="84"/>
                    <a:pt x="166" y="134"/>
                  </a:cubicBezTo>
                  <a:cubicBezTo>
                    <a:pt x="0" y="159"/>
                    <a:pt x="0" y="441"/>
                    <a:pt x="166" y="466"/>
                  </a:cubicBezTo>
                  <a:lnTo>
                    <a:pt x="166" y="468"/>
                  </a:lnTo>
                  <a:cubicBezTo>
                    <a:pt x="475" y="516"/>
                    <a:pt x="780" y="557"/>
                    <a:pt x="1092" y="580"/>
                  </a:cubicBezTo>
                  <a:cubicBezTo>
                    <a:pt x="1197" y="589"/>
                    <a:pt x="1299" y="600"/>
                    <a:pt x="1397" y="600"/>
                  </a:cubicBezTo>
                  <a:cubicBezTo>
                    <a:pt x="1567" y="600"/>
                    <a:pt x="1724" y="566"/>
                    <a:pt x="1864" y="427"/>
                  </a:cubicBezTo>
                  <a:cubicBezTo>
                    <a:pt x="1932" y="357"/>
                    <a:pt x="1932" y="245"/>
                    <a:pt x="1864" y="173"/>
                  </a:cubicBezTo>
                  <a:cubicBezTo>
                    <a:pt x="1724" y="34"/>
                    <a:pt x="1567" y="1"/>
                    <a:pt x="13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43"/>
            <p:cNvSpPr/>
            <p:nvPr/>
          </p:nvSpPr>
          <p:spPr>
            <a:xfrm>
              <a:off x="3601825" y="3657075"/>
              <a:ext cx="84500" cy="14925"/>
            </a:xfrm>
            <a:custGeom>
              <a:rect b="b" l="l" r="r" t="t"/>
              <a:pathLst>
                <a:path extrusionOk="0" h="597" w="3380">
                  <a:moveTo>
                    <a:pt x="2536" y="0"/>
                  </a:moveTo>
                  <a:cubicBezTo>
                    <a:pt x="2346" y="0"/>
                    <a:pt x="2152" y="18"/>
                    <a:pt x="1952" y="26"/>
                  </a:cubicBezTo>
                  <a:cubicBezTo>
                    <a:pt x="1377" y="48"/>
                    <a:pt x="805" y="80"/>
                    <a:pt x="232" y="119"/>
                  </a:cubicBezTo>
                  <a:cubicBezTo>
                    <a:pt x="1" y="135"/>
                    <a:pt x="1" y="461"/>
                    <a:pt x="232" y="477"/>
                  </a:cubicBezTo>
                  <a:cubicBezTo>
                    <a:pt x="805" y="516"/>
                    <a:pt x="1377" y="549"/>
                    <a:pt x="1952" y="571"/>
                  </a:cubicBezTo>
                  <a:cubicBezTo>
                    <a:pt x="2152" y="578"/>
                    <a:pt x="2346" y="596"/>
                    <a:pt x="2536" y="596"/>
                  </a:cubicBezTo>
                  <a:cubicBezTo>
                    <a:pt x="2794" y="596"/>
                    <a:pt x="3044" y="563"/>
                    <a:pt x="3286" y="422"/>
                  </a:cubicBezTo>
                  <a:cubicBezTo>
                    <a:pt x="3379" y="366"/>
                    <a:pt x="3379" y="230"/>
                    <a:pt x="3286" y="174"/>
                  </a:cubicBezTo>
                  <a:cubicBezTo>
                    <a:pt x="3044" y="34"/>
                    <a:pt x="2794" y="0"/>
                    <a:pt x="25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43"/>
            <p:cNvSpPr/>
            <p:nvPr/>
          </p:nvSpPr>
          <p:spPr>
            <a:xfrm>
              <a:off x="6075650" y="3676300"/>
              <a:ext cx="12150" cy="9400"/>
            </a:xfrm>
            <a:custGeom>
              <a:rect b="b" l="l" r="r" t="t"/>
              <a:pathLst>
                <a:path extrusionOk="0" h="376" w="486">
                  <a:moveTo>
                    <a:pt x="244" y="0"/>
                  </a:moveTo>
                  <a:cubicBezTo>
                    <a:pt x="2" y="0"/>
                    <a:pt x="0" y="375"/>
                    <a:pt x="244" y="375"/>
                  </a:cubicBezTo>
                  <a:cubicBezTo>
                    <a:pt x="484" y="375"/>
                    <a:pt x="486" y="0"/>
                    <a:pt x="2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43"/>
            <p:cNvSpPr/>
            <p:nvPr/>
          </p:nvSpPr>
          <p:spPr>
            <a:xfrm>
              <a:off x="6466750" y="3657250"/>
              <a:ext cx="25325" cy="318150"/>
            </a:xfrm>
            <a:custGeom>
              <a:rect b="b" l="l" r="r" t="t"/>
              <a:pathLst>
                <a:path extrusionOk="0" h="12726" w="1013">
                  <a:moveTo>
                    <a:pt x="505" y="1"/>
                  </a:moveTo>
                  <a:cubicBezTo>
                    <a:pt x="252" y="1"/>
                    <a:pt x="0" y="188"/>
                    <a:pt x="58" y="564"/>
                  </a:cubicBezTo>
                  <a:cubicBezTo>
                    <a:pt x="665" y="4494"/>
                    <a:pt x="94" y="8663"/>
                    <a:pt x="408" y="12632"/>
                  </a:cubicBezTo>
                  <a:cubicBezTo>
                    <a:pt x="410" y="12695"/>
                    <a:pt x="458" y="12726"/>
                    <a:pt x="506" y="12726"/>
                  </a:cubicBezTo>
                  <a:cubicBezTo>
                    <a:pt x="554" y="12726"/>
                    <a:pt x="602" y="12695"/>
                    <a:pt x="605" y="12632"/>
                  </a:cubicBezTo>
                  <a:cubicBezTo>
                    <a:pt x="918" y="8663"/>
                    <a:pt x="347" y="4494"/>
                    <a:pt x="954" y="564"/>
                  </a:cubicBezTo>
                  <a:cubicBezTo>
                    <a:pt x="1012" y="189"/>
                    <a:pt x="758" y="1"/>
                    <a:pt x="5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43"/>
            <p:cNvSpPr/>
            <p:nvPr/>
          </p:nvSpPr>
          <p:spPr>
            <a:xfrm>
              <a:off x="6581200" y="1873850"/>
              <a:ext cx="48750" cy="47075"/>
            </a:xfrm>
            <a:custGeom>
              <a:rect b="b" l="l" r="r" t="t"/>
              <a:pathLst>
                <a:path extrusionOk="0" h="1883" w="1950">
                  <a:moveTo>
                    <a:pt x="1778" y="1"/>
                  </a:moveTo>
                  <a:cubicBezTo>
                    <a:pt x="1758" y="1"/>
                    <a:pt x="1737" y="6"/>
                    <a:pt x="1717" y="19"/>
                  </a:cubicBezTo>
                  <a:cubicBezTo>
                    <a:pt x="1034" y="467"/>
                    <a:pt x="531" y="1091"/>
                    <a:pt x="46" y="1736"/>
                  </a:cubicBezTo>
                  <a:cubicBezTo>
                    <a:pt x="0" y="1797"/>
                    <a:pt x="64" y="1882"/>
                    <a:pt x="130" y="1882"/>
                  </a:cubicBezTo>
                  <a:cubicBezTo>
                    <a:pt x="146" y="1882"/>
                    <a:pt x="161" y="1878"/>
                    <a:pt x="175" y="1867"/>
                  </a:cubicBezTo>
                  <a:cubicBezTo>
                    <a:pt x="822" y="1381"/>
                    <a:pt x="1445" y="878"/>
                    <a:pt x="1894" y="196"/>
                  </a:cubicBezTo>
                  <a:cubicBezTo>
                    <a:pt x="1950" y="109"/>
                    <a:pt x="1868" y="1"/>
                    <a:pt x="17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43"/>
            <p:cNvSpPr/>
            <p:nvPr/>
          </p:nvSpPr>
          <p:spPr>
            <a:xfrm>
              <a:off x="6308550" y="1997975"/>
              <a:ext cx="18750" cy="68750"/>
            </a:xfrm>
            <a:custGeom>
              <a:rect b="b" l="l" r="r" t="t"/>
              <a:pathLst>
                <a:path extrusionOk="0" h="2750" w="750">
                  <a:moveTo>
                    <a:pt x="210" y="0"/>
                  </a:moveTo>
                  <a:cubicBezTo>
                    <a:pt x="145" y="0"/>
                    <a:pt x="75" y="51"/>
                    <a:pt x="64" y="129"/>
                  </a:cubicBezTo>
                  <a:cubicBezTo>
                    <a:pt x="0" y="646"/>
                    <a:pt x="89" y="1182"/>
                    <a:pt x="155" y="1696"/>
                  </a:cubicBezTo>
                  <a:cubicBezTo>
                    <a:pt x="200" y="2055"/>
                    <a:pt x="169" y="2471"/>
                    <a:pt x="447" y="2727"/>
                  </a:cubicBezTo>
                  <a:cubicBezTo>
                    <a:pt x="464" y="2742"/>
                    <a:pt x="487" y="2750"/>
                    <a:pt x="509" y="2750"/>
                  </a:cubicBezTo>
                  <a:cubicBezTo>
                    <a:pt x="537" y="2750"/>
                    <a:pt x="564" y="2737"/>
                    <a:pt x="578" y="2710"/>
                  </a:cubicBezTo>
                  <a:cubicBezTo>
                    <a:pt x="750" y="2369"/>
                    <a:pt x="591" y="2010"/>
                    <a:pt x="537" y="1644"/>
                  </a:cubicBezTo>
                  <a:cubicBezTo>
                    <a:pt x="463" y="1131"/>
                    <a:pt x="453" y="598"/>
                    <a:pt x="322" y="95"/>
                  </a:cubicBezTo>
                  <a:cubicBezTo>
                    <a:pt x="305" y="29"/>
                    <a:pt x="259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43"/>
            <p:cNvSpPr/>
            <p:nvPr/>
          </p:nvSpPr>
          <p:spPr>
            <a:xfrm>
              <a:off x="3226175" y="3012875"/>
              <a:ext cx="18950" cy="8525"/>
            </a:xfrm>
            <a:custGeom>
              <a:rect b="b" l="l" r="r" t="t"/>
              <a:pathLst>
                <a:path extrusionOk="0" h="341" w="758">
                  <a:moveTo>
                    <a:pt x="159" y="1"/>
                  </a:moveTo>
                  <a:cubicBezTo>
                    <a:pt x="63" y="1"/>
                    <a:pt x="1" y="158"/>
                    <a:pt x="101" y="235"/>
                  </a:cubicBezTo>
                  <a:cubicBezTo>
                    <a:pt x="190" y="304"/>
                    <a:pt x="300" y="340"/>
                    <a:pt x="410" y="340"/>
                  </a:cubicBezTo>
                  <a:cubicBezTo>
                    <a:pt x="520" y="340"/>
                    <a:pt x="629" y="304"/>
                    <a:pt x="715" y="226"/>
                  </a:cubicBezTo>
                  <a:cubicBezTo>
                    <a:pt x="756" y="190"/>
                    <a:pt x="757" y="126"/>
                    <a:pt x="734" y="81"/>
                  </a:cubicBezTo>
                  <a:cubicBezTo>
                    <a:pt x="714" y="40"/>
                    <a:pt x="671" y="23"/>
                    <a:pt x="628" y="23"/>
                  </a:cubicBezTo>
                  <a:cubicBezTo>
                    <a:pt x="618" y="23"/>
                    <a:pt x="608" y="24"/>
                    <a:pt x="598" y="26"/>
                  </a:cubicBezTo>
                  <a:cubicBezTo>
                    <a:pt x="551" y="34"/>
                    <a:pt x="507" y="71"/>
                    <a:pt x="460" y="82"/>
                  </a:cubicBezTo>
                  <a:cubicBezTo>
                    <a:pt x="440" y="87"/>
                    <a:pt x="420" y="89"/>
                    <a:pt x="402" y="89"/>
                  </a:cubicBezTo>
                  <a:cubicBezTo>
                    <a:pt x="338" y="89"/>
                    <a:pt x="281" y="64"/>
                    <a:pt x="225" y="25"/>
                  </a:cubicBezTo>
                  <a:cubicBezTo>
                    <a:pt x="202" y="8"/>
                    <a:pt x="180" y="1"/>
                    <a:pt x="1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43"/>
            <p:cNvSpPr/>
            <p:nvPr/>
          </p:nvSpPr>
          <p:spPr>
            <a:xfrm>
              <a:off x="1256325" y="4256225"/>
              <a:ext cx="23725" cy="65375"/>
            </a:xfrm>
            <a:custGeom>
              <a:rect b="b" l="l" r="r" t="t"/>
              <a:pathLst>
                <a:path extrusionOk="0" h="2615" w="949">
                  <a:moveTo>
                    <a:pt x="474" y="0"/>
                  </a:moveTo>
                  <a:cubicBezTo>
                    <a:pt x="410" y="0"/>
                    <a:pt x="346" y="37"/>
                    <a:pt x="324" y="110"/>
                  </a:cubicBezTo>
                  <a:cubicBezTo>
                    <a:pt x="113" y="824"/>
                    <a:pt x="1" y="1833"/>
                    <a:pt x="324" y="2530"/>
                  </a:cubicBezTo>
                  <a:cubicBezTo>
                    <a:pt x="351" y="2586"/>
                    <a:pt x="412" y="2614"/>
                    <a:pt x="474" y="2614"/>
                  </a:cubicBezTo>
                  <a:cubicBezTo>
                    <a:pt x="536" y="2614"/>
                    <a:pt x="598" y="2586"/>
                    <a:pt x="624" y="2530"/>
                  </a:cubicBezTo>
                  <a:cubicBezTo>
                    <a:pt x="949" y="1833"/>
                    <a:pt x="835" y="824"/>
                    <a:pt x="624" y="110"/>
                  </a:cubicBezTo>
                  <a:cubicBezTo>
                    <a:pt x="602" y="37"/>
                    <a:pt x="538" y="0"/>
                    <a:pt x="4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43"/>
            <p:cNvSpPr/>
            <p:nvPr/>
          </p:nvSpPr>
          <p:spPr>
            <a:xfrm>
              <a:off x="1417025" y="4245375"/>
              <a:ext cx="20450" cy="56775"/>
            </a:xfrm>
            <a:custGeom>
              <a:rect b="b" l="l" r="r" t="t"/>
              <a:pathLst>
                <a:path extrusionOk="0" h="2271" w="818">
                  <a:moveTo>
                    <a:pt x="409" y="0"/>
                  </a:moveTo>
                  <a:cubicBezTo>
                    <a:pt x="376" y="0"/>
                    <a:pt x="343" y="19"/>
                    <a:pt x="335" y="56"/>
                  </a:cubicBezTo>
                  <a:cubicBezTo>
                    <a:pt x="304" y="198"/>
                    <a:pt x="207" y="312"/>
                    <a:pt x="163" y="449"/>
                  </a:cubicBezTo>
                  <a:cubicBezTo>
                    <a:pt x="112" y="615"/>
                    <a:pt x="102" y="787"/>
                    <a:pt x="93" y="957"/>
                  </a:cubicBezTo>
                  <a:cubicBezTo>
                    <a:pt x="73" y="1307"/>
                    <a:pt x="1" y="1732"/>
                    <a:pt x="127" y="2063"/>
                  </a:cubicBezTo>
                  <a:cubicBezTo>
                    <a:pt x="180" y="2201"/>
                    <a:pt x="295" y="2270"/>
                    <a:pt x="409" y="2270"/>
                  </a:cubicBezTo>
                  <a:cubicBezTo>
                    <a:pt x="524" y="2270"/>
                    <a:pt x="638" y="2201"/>
                    <a:pt x="691" y="2063"/>
                  </a:cubicBezTo>
                  <a:cubicBezTo>
                    <a:pt x="818" y="1732"/>
                    <a:pt x="744" y="1307"/>
                    <a:pt x="725" y="957"/>
                  </a:cubicBezTo>
                  <a:cubicBezTo>
                    <a:pt x="716" y="787"/>
                    <a:pt x="707" y="613"/>
                    <a:pt x="655" y="449"/>
                  </a:cubicBezTo>
                  <a:cubicBezTo>
                    <a:pt x="611" y="312"/>
                    <a:pt x="515" y="198"/>
                    <a:pt x="483" y="56"/>
                  </a:cubicBezTo>
                  <a:cubicBezTo>
                    <a:pt x="476" y="19"/>
                    <a:pt x="442" y="0"/>
                    <a:pt x="4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43"/>
            <p:cNvSpPr/>
            <p:nvPr/>
          </p:nvSpPr>
          <p:spPr>
            <a:xfrm>
              <a:off x="1182300" y="4304900"/>
              <a:ext cx="326100" cy="18375"/>
            </a:xfrm>
            <a:custGeom>
              <a:rect b="b" l="l" r="r" t="t"/>
              <a:pathLst>
                <a:path extrusionOk="0" h="735" w="13044">
                  <a:moveTo>
                    <a:pt x="3407" y="0"/>
                  </a:moveTo>
                  <a:cubicBezTo>
                    <a:pt x="2346" y="0"/>
                    <a:pt x="1288" y="34"/>
                    <a:pt x="253" y="171"/>
                  </a:cubicBezTo>
                  <a:cubicBezTo>
                    <a:pt x="2" y="205"/>
                    <a:pt x="0" y="532"/>
                    <a:pt x="253" y="564"/>
                  </a:cubicBezTo>
                  <a:cubicBezTo>
                    <a:pt x="1291" y="702"/>
                    <a:pt x="2353" y="735"/>
                    <a:pt x="3417" y="735"/>
                  </a:cubicBezTo>
                  <a:cubicBezTo>
                    <a:pt x="4408" y="735"/>
                    <a:pt x="5401" y="706"/>
                    <a:pt x="6378" y="706"/>
                  </a:cubicBezTo>
                  <a:cubicBezTo>
                    <a:pt x="6436" y="706"/>
                    <a:pt x="6495" y="706"/>
                    <a:pt x="6553" y="706"/>
                  </a:cubicBezTo>
                  <a:cubicBezTo>
                    <a:pt x="7375" y="709"/>
                    <a:pt x="8195" y="723"/>
                    <a:pt x="9013" y="723"/>
                  </a:cubicBezTo>
                  <a:cubicBezTo>
                    <a:pt x="10296" y="723"/>
                    <a:pt x="11575" y="688"/>
                    <a:pt x="12853" y="517"/>
                  </a:cubicBezTo>
                  <a:cubicBezTo>
                    <a:pt x="13043" y="491"/>
                    <a:pt x="13043" y="244"/>
                    <a:pt x="12853" y="219"/>
                  </a:cubicBezTo>
                  <a:cubicBezTo>
                    <a:pt x="11581" y="48"/>
                    <a:pt x="10308" y="13"/>
                    <a:pt x="9031" y="13"/>
                  </a:cubicBezTo>
                  <a:cubicBezTo>
                    <a:pt x="8207" y="13"/>
                    <a:pt x="7381" y="28"/>
                    <a:pt x="6553" y="30"/>
                  </a:cubicBezTo>
                  <a:cubicBezTo>
                    <a:pt x="6506" y="30"/>
                    <a:pt x="6459" y="30"/>
                    <a:pt x="6413" y="30"/>
                  </a:cubicBezTo>
                  <a:cubicBezTo>
                    <a:pt x="5421" y="30"/>
                    <a:pt x="4413" y="0"/>
                    <a:pt x="34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43"/>
            <p:cNvSpPr/>
            <p:nvPr/>
          </p:nvSpPr>
          <p:spPr>
            <a:xfrm>
              <a:off x="1174800" y="4318725"/>
              <a:ext cx="21350" cy="85975"/>
            </a:xfrm>
            <a:custGeom>
              <a:rect b="b" l="l" r="r" t="t"/>
              <a:pathLst>
                <a:path extrusionOk="0" h="3439" w="854">
                  <a:moveTo>
                    <a:pt x="427" y="0"/>
                  </a:moveTo>
                  <a:cubicBezTo>
                    <a:pt x="397" y="0"/>
                    <a:pt x="368" y="17"/>
                    <a:pt x="358" y="50"/>
                  </a:cubicBezTo>
                  <a:cubicBezTo>
                    <a:pt x="0" y="1022"/>
                    <a:pt x="50" y="2290"/>
                    <a:pt x="242" y="3301"/>
                  </a:cubicBezTo>
                  <a:cubicBezTo>
                    <a:pt x="260" y="3392"/>
                    <a:pt x="343" y="3438"/>
                    <a:pt x="427" y="3438"/>
                  </a:cubicBezTo>
                  <a:cubicBezTo>
                    <a:pt x="510" y="3438"/>
                    <a:pt x="594" y="3392"/>
                    <a:pt x="611" y="3301"/>
                  </a:cubicBezTo>
                  <a:cubicBezTo>
                    <a:pt x="803" y="2290"/>
                    <a:pt x="853" y="1022"/>
                    <a:pt x="495" y="50"/>
                  </a:cubicBezTo>
                  <a:cubicBezTo>
                    <a:pt x="485" y="17"/>
                    <a:pt x="456" y="0"/>
                    <a:pt x="4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43"/>
            <p:cNvSpPr/>
            <p:nvPr/>
          </p:nvSpPr>
          <p:spPr>
            <a:xfrm>
              <a:off x="1194350" y="4389550"/>
              <a:ext cx="320325" cy="20975"/>
            </a:xfrm>
            <a:custGeom>
              <a:rect b="b" l="l" r="r" t="t"/>
              <a:pathLst>
                <a:path extrusionOk="0" h="839" w="12813">
                  <a:moveTo>
                    <a:pt x="9267" y="0"/>
                  </a:moveTo>
                  <a:cubicBezTo>
                    <a:pt x="8157" y="0"/>
                    <a:pt x="7044" y="39"/>
                    <a:pt x="5940" y="46"/>
                  </a:cubicBezTo>
                  <a:cubicBezTo>
                    <a:pt x="5881" y="47"/>
                    <a:pt x="5822" y="47"/>
                    <a:pt x="5763" y="47"/>
                  </a:cubicBezTo>
                  <a:cubicBezTo>
                    <a:pt x="4919" y="47"/>
                    <a:pt x="4053" y="10"/>
                    <a:pt x="3189" y="10"/>
                  </a:cubicBezTo>
                  <a:cubicBezTo>
                    <a:pt x="2148" y="10"/>
                    <a:pt x="1111" y="63"/>
                    <a:pt x="121" y="299"/>
                  </a:cubicBezTo>
                  <a:cubicBezTo>
                    <a:pt x="1" y="329"/>
                    <a:pt x="1" y="513"/>
                    <a:pt x="121" y="541"/>
                  </a:cubicBezTo>
                  <a:lnTo>
                    <a:pt x="121" y="538"/>
                  </a:lnTo>
                  <a:cubicBezTo>
                    <a:pt x="1113" y="775"/>
                    <a:pt x="2153" y="828"/>
                    <a:pt x="3197" y="828"/>
                  </a:cubicBezTo>
                  <a:cubicBezTo>
                    <a:pt x="4051" y="828"/>
                    <a:pt x="4908" y="792"/>
                    <a:pt x="5742" y="792"/>
                  </a:cubicBezTo>
                  <a:cubicBezTo>
                    <a:pt x="5808" y="792"/>
                    <a:pt x="5874" y="792"/>
                    <a:pt x="5940" y="793"/>
                  </a:cubicBezTo>
                  <a:cubicBezTo>
                    <a:pt x="7044" y="800"/>
                    <a:pt x="8157" y="839"/>
                    <a:pt x="9267" y="839"/>
                  </a:cubicBezTo>
                  <a:cubicBezTo>
                    <a:pt x="10349" y="839"/>
                    <a:pt x="11429" y="802"/>
                    <a:pt x="12497" y="663"/>
                  </a:cubicBezTo>
                  <a:cubicBezTo>
                    <a:pt x="12811" y="623"/>
                    <a:pt x="12813" y="215"/>
                    <a:pt x="12497" y="176"/>
                  </a:cubicBezTo>
                  <a:cubicBezTo>
                    <a:pt x="11429" y="37"/>
                    <a:pt x="10349" y="0"/>
                    <a:pt x="92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43"/>
            <p:cNvSpPr/>
            <p:nvPr/>
          </p:nvSpPr>
          <p:spPr>
            <a:xfrm>
              <a:off x="1494550" y="4300025"/>
              <a:ext cx="24500" cy="112325"/>
            </a:xfrm>
            <a:custGeom>
              <a:rect b="b" l="l" r="r" t="t"/>
              <a:pathLst>
                <a:path extrusionOk="0" h="4493" w="980">
                  <a:moveTo>
                    <a:pt x="490" y="0"/>
                  </a:moveTo>
                  <a:cubicBezTo>
                    <a:pt x="409" y="0"/>
                    <a:pt x="328" y="44"/>
                    <a:pt x="311" y="131"/>
                  </a:cubicBezTo>
                  <a:cubicBezTo>
                    <a:pt x="185" y="817"/>
                    <a:pt x="146" y="1522"/>
                    <a:pt x="133" y="2217"/>
                  </a:cubicBezTo>
                  <a:cubicBezTo>
                    <a:pt x="119" y="2913"/>
                    <a:pt x="0" y="3660"/>
                    <a:pt x="253" y="4319"/>
                  </a:cubicBezTo>
                  <a:cubicBezTo>
                    <a:pt x="298" y="4434"/>
                    <a:pt x="394" y="4492"/>
                    <a:pt x="490" y="4492"/>
                  </a:cubicBezTo>
                  <a:cubicBezTo>
                    <a:pt x="585" y="4492"/>
                    <a:pt x="681" y="4435"/>
                    <a:pt x="725" y="4319"/>
                  </a:cubicBezTo>
                  <a:cubicBezTo>
                    <a:pt x="980" y="3660"/>
                    <a:pt x="861" y="2912"/>
                    <a:pt x="847" y="2217"/>
                  </a:cubicBezTo>
                  <a:cubicBezTo>
                    <a:pt x="833" y="1523"/>
                    <a:pt x="795" y="817"/>
                    <a:pt x="669" y="131"/>
                  </a:cubicBezTo>
                  <a:cubicBezTo>
                    <a:pt x="652" y="44"/>
                    <a:pt x="571" y="0"/>
                    <a:pt x="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43"/>
            <p:cNvSpPr/>
            <p:nvPr/>
          </p:nvSpPr>
          <p:spPr>
            <a:xfrm>
              <a:off x="1184450" y="4344775"/>
              <a:ext cx="326675" cy="21375"/>
            </a:xfrm>
            <a:custGeom>
              <a:rect b="b" l="l" r="r" t="t"/>
              <a:pathLst>
                <a:path extrusionOk="0" h="855" w="13067">
                  <a:moveTo>
                    <a:pt x="10216" y="1"/>
                  </a:moveTo>
                  <a:cubicBezTo>
                    <a:pt x="8961" y="1"/>
                    <a:pt x="7693" y="90"/>
                    <a:pt x="6467" y="103"/>
                  </a:cubicBezTo>
                  <a:cubicBezTo>
                    <a:pt x="6282" y="105"/>
                    <a:pt x="6097" y="106"/>
                    <a:pt x="5911" y="106"/>
                  </a:cubicBezTo>
                  <a:cubicBezTo>
                    <a:pt x="5164" y="106"/>
                    <a:pt x="4409" y="93"/>
                    <a:pt x="3655" y="93"/>
                  </a:cubicBezTo>
                  <a:cubicBezTo>
                    <a:pt x="2471" y="93"/>
                    <a:pt x="1287" y="126"/>
                    <a:pt x="131" y="296"/>
                  </a:cubicBezTo>
                  <a:cubicBezTo>
                    <a:pt x="0" y="314"/>
                    <a:pt x="0" y="541"/>
                    <a:pt x="131" y="559"/>
                  </a:cubicBezTo>
                  <a:cubicBezTo>
                    <a:pt x="1293" y="729"/>
                    <a:pt x="2481" y="762"/>
                    <a:pt x="3669" y="762"/>
                  </a:cubicBezTo>
                  <a:cubicBezTo>
                    <a:pt x="4416" y="762"/>
                    <a:pt x="5163" y="749"/>
                    <a:pt x="5904" y="749"/>
                  </a:cubicBezTo>
                  <a:cubicBezTo>
                    <a:pt x="6092" y="749"/>
                    <a:pt x="6280" y="750"/>
                    <a:pt x="6467" y="752"/>
                  </a:cubicBezTo>
                  <a:cubicBezTo>
                    <a:pt x="7690" y="765"/>
                    <a:pt x="8955" y="854"/>
                    <a:pt x="10209" y="854"/>
                  </a:cubicBezTo>
                  <a:cubicBezTo>
                    <a:pt x="11096" y="854"/>
                    <a:pt x="11977" y="810"/>
                    <a:pt x="12832" y="663"/>
                  </a:cubicBezTo>
                  <a:cubicBezTo>
                    <a:pt x="13065" y="624"/>
                    <a:pt x="13067" y="231"/>
                    <a:pt x="12832" y="191"/>
                  </a:cubicBezTo>
                  <a:cubicBezTo>
                    <a:pt x="11979" y="45"/>
                    <a:pt x="11101" y="1"/>
                    <a:pt x="102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43"/>
            <p:cNvSpPr/>
            <p:nvPr/>
          </p:nvSpPr>
          <p:spPr>
            <a:xfrm>
              <a:off x="1243450" y="4396325"/>
              <a:ext cx="30400" cy="531700"/>
            </a:xfrm>
            <a:custGeom>
              <a:rect b="b" l="l" r="r" t="t"/>
              <a:pathLst>
                <a:path extrusionOk="0" h="21268" w="1216">
                  <a:moveTo>
                    <a:pt x="607" y="0"/>
                  </a:moveTo>
                  <a:cubicBezTo>
                    <a:pt x="540" y="0"/>
                    <a:pt x="474" y="36"/>
                    <a:pt x="464" y="108"/>
                  </a:cubicBezTo>
                  <a:cubicBezTo>
                    <a:pt x="0" y="3518"/>
                    <a:pt x="375" y="7204"/>
                    <a:pt x="375" y="10646"/>
                  </a:cubicBezTo>
                  <a:cubicBezTo>
                    <a:pt x="375" y="14091"/>
                    <a:pt x="25" y="17762"/>
                    <a:pt x="486" y="21178"/>
                  </a:cubicBezTo>
                  <a:cubicBezTo>
                    <a:pt x="495" y="21238"/>
                    <a:pt x="551" y="21267"/>
                    <a:pt x="608" y="21267"/>
                  </a:cubicBezTo>
                  <a:cubicBezTo>
                    <a:pt x="664" y="21267"/>
                    <a:pt x="720" y="21238"/>
                    <a:pt x="728" y="21178"/>
                  </a:cubicBezTo>
                  <a:cubicBezTo>
                    <a:pt x="1189" y="17761"/>
                    <a:pt x="841" y="14091"/>
                    <a:pt x="841" y="10646"/>
                  </a:cubicBezTo>
                  <a:cubicBezTo>
                    <a:pt x="841" y="7206"/>
                    <a:pt x="1216" y="3516"/>
                    <a:pt x="752" y="108"/>
                  </a:cubicBezTo>
                  <a:cubicBezTo>
                    <a:pt x="742" y="36"/>
                    <a:pt x="674" y="0"/>
                    <a:pt x="6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43"/>
            <p:cNvSpPr/>
            <p:nvPr/>
          </p:nvSpPr>
          <p:spPr>
            <a:xfrm>
              <a:off x="1423250" y="4404150"/>
              <a:ext cx="33400" cy="533875"/>
            </a:xfrm>
            <a:custGeom>
              <a:rect b="b" l="l" r="r" t="t"/>
              <a:pathLst>
                <a:path extrusionOk="0" h="21355" w="1336">
                  <a:moveTo>
                    <a:pt x="669" y="1"/>
                  </a:moveTo>
                  <a:cubicBezTo>
                    <a:pt x="630" y="1"/>
                    <a:pt x="590" y="22"/>
                    <a:pt x="583" y="65"/>
                  </a:cubicBezTo>
                  <a:cubicBezTo>
                    <a:pt x="45" y="3481"/>
                    <a:pt x="431" y="7193"/>
                    <a:pt x="430" y="10651"/>
                  </a:cubicBezTo>
                  <a:cubicBezTo>
                    <a:pt x="430" y="14110"/>
                    <a:pt x="0" y="17838"/>
                    <a:pt x="531" y="21251"/>
                  </a:cubicBezTo>
                  <a:cubicBezTo>
                    <a:pt x="542" y="21320"/>
                    <a:pt x="606" y="21354"/>
                    <a:pt x="669" y="21354"/>
                  </a:cubicBezTo>
                  <a:cubicBezTo>
                    <a:pt x="733" y="21354"/>
                    <a:pt x="797" y="21320"/>
                    <a:pt x="808" y="21251"/>
                  </a:cubicBezTo>
                  <a:cubicBezTo>
                    <a:pt x="1336" y="17843"/>
                    <a:pt x="909" y="14103"/>
                    <a:pt x="908" y="10651"/>
                  </a:cubicBezTo>
                  <a:cubicBezTo>
                    <a:pt x="908" y="7187"/>
                    <a:pt x="1293" y="3488"/>
                    <a:pt x="756" y="65"/>
                  </a:cubicBezTo>
                  <a:cubicBezTo>
                    <a:pt x="749" y="22"/>
                    <a:pt x="709" y="1"/>
                    <a:pt x="6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43"/>
            <p:cNvSpPr/>
            <p:nvPr/>
          </p:nvSpPr>
          <p:spPr>
            <a:xfrm>
              <a:off x="1259250" y="4917500"/>
              <a:ext cx="178500" cy="14875"/>
            </a:xfrm>
            <a:custGeom>
              <a:rect b="b" l="l" r="r" t="t"/>
              <a:pathLst>
                <a:path extrusionOk="0" h="595" w="7140">
                  <a:moveTo>
                    <a:pt x="5022" y="0"/>
                  </a:moveTo>
                  <a:cubicBezTo>
                    <a:pt x="4418" y="0"/>
                    <a:pt x="3814" y="14"/>
                    <a:pt x="3216" y="17"/>
                  </a:cubicBezTo>
                  <a:cubicBezTo>
                    <a:pt x="3166" y="18"/>
                    <a:pt x="3116" y="18"/>
                    <a:pt x="3066" y="18"/>
                  </a:cubicBezTo>
                  <a:cubicBezTo>
                    <a:pt x="2779" y="18"/>
                    <a:pt x="2491" y="14"/>
                    <a:pt x="2202" y="14"/>
                  </a:cubicBezTo>
                  <a:cubicBezTo>
                    <a:pt x="1486" y="14"/>
                    <a:pt x="769" y="39"/>
                    <a:pt x="81" y="217"/>
                  </a:cubicBezTo>
                  <a:cubicBezTo>
                    <a:pt x="1" y="236"/>
                    <a:pt x="1" y="358"/>
                    <a:pt x="81" y="378"/>
                  </a:cubicBezTo>
                  <a:cubicBezTo>
                    <a:pt x="770" y="557"/>
                    <a:pt x="1496" y="582"/>
                    <a:pt x="2219" y="582"/>
                  </a:cubicBezTo>
                  <a:cubicBezTo>
                    <a:pt x="2501" y="582"/>
                    <a:pt x="2783" y="578"/>
                    <a:pt x="3062" y="578"/>
                  </a:cubicBezTo>
                  <a:cubicBezTo>
                    <a:pt x="3113" y="578"/>
                    <a:pt x="3165" y="578"/>
                    <a:pt x="3216" y="578"/>
                  </a:cubicBezTo>
                  <a:cubicBezTo>
                    <a:pt x="3815" y="581"/>
                    <a:pt x="4418" y="595"/>
                    <a:pt x="5022" y="595"/>
                  </a:cubicBezTo>
                  <a:cubicBezTo>
                    <a:pt x="5633" y="595"/>
                    <a:pt x="6244" y="580"/>
                    <a:pt x="6847" y="524"/>
                  </a:cubicBezTo>
                  <a:cubicBezTo>
                    <a:pt x="7140" y="497"/>
                    <a:pt x="7140" y="99"/>
                    <a:pt x="6847" y="71"/>
                  </a:cubicBezTo>
                  <a:cubicBezTo>
                    <a:pt x="6244" y="15"/>
                    <a:pt x="5633" y="0"/>
                    <a:pt x="50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43"/>
            <p:cNvSpPr/>
            <p:nvPr/>
          </p:nvSpPr>
          <p:spPr>
            <a:xfrm>
              <a:off x="1230900" y="4924525"/>
              <a:ext cx="308725" cy="257075"/>
            </a:xfrm>
            <a:custGeom>
              <a:rect b="b" l="l" r="r" t="t"/>
              <a:pathLst>
                <a:path extrusionOk="0" h="10283" w="12349">
                  <a:moveTo>
                    <a:pt x="1121" y="0"/>
                  </a:moveTo>
                  <a:cubicBezTo>
                    <a:pt x="1059" y="0"/>
                    <a:pt x="993" y="33"/>
                    <a:pt x="968" y="97"/>
                  </a:cubicBezTo>
                  <a:lnTo>
                    <a:pt x="968" y="100"/>
                  </a:lnTo>
                  <a:cubicBezTo>
                    <a:pt x="1" y="2606"/>
                    <a:pt x="1012" y="5607"/>
                    <a:pt x="2783" y="7501"/>
                  </a:cubicBezTo>
                  <a:cubicBezTo>
                    <a:pt x="4618" y="9465"/>
                    <a:pt x="7751" y="10282"/>
                    <a:pt x="10521" y="10282"/>
                  </a:cubicBezTo>
                  <a:cubicBezTo>
                    <a:pt x="11048" y="10282"/>
                    <a:pt x="11561" y="10253"/>
                    <a:pt x="12051" y="10196"/>
                  </a:cubicBezTo>
                  <a:cubicBezTo>
                    <a:pt x="12271" y="10171"/>
                    <a:pt x="12349" y="9854"/>
                    <a:pt x="12105" y="9787"/>
                  </a:cubicBezTo>
                  <a:cubicBezTo>
                    <a:pt x="9369" y="9035"/>
                    <a:pt x="6235" y="9252"/>
                    <a:pt x="3879" y="7450"/>
                  </a:cubicBezTo>
                  <a:cubicBezTo>
                    <a:pt x="1515" y="5638"/>
                    <a:pt x="974" y="2942"/>
                    <a:pt x="1249" y="136"/>
                  </a:cubicBezTo>
                  <a:cubicBezTo>
                    <a:pt x="1258" y="44"/>
                    <a:pt x="1193" y="0"/>
                    <a:pt x="11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43"/>
            <p:cNvSpPr/>
            <p:nvPr/>
          </p:nvSpPr>
          <p:spPr>
            <a:xfrm>
              <a:off x="1435275" y="4930000"/>
              <a:ext cx="102100" cy="89400"/>
            </a:xfrm>
            <a:custGeom>
              <a:rect b="b" l="l" r="r" t="t"/>
              <a:pathLst>
                <a:path extrusionOk="0" h="3576" w="4084">
                  <a:moveTo>
                    <a:pt x="302" y="0"/>
                  </a:moveTo>
                  <a:cubicBezTo>
                    <a:pt x="279" y="0"/>
                    <a:pt x="255" y="13"/>
                    <a:pt x="248" y="38"/>
                  </a:cubicBezTo>
                  <a:cubicBezTo>
                    <a:pt x="0" y="1009"/>
                    <a:pt x="403" y="2017"/>
                    <a:pt x="1133" y="2693"/>
                  </a:cubicBezTo>
                  <a:cubicBezTo>
                    <a:pt x="1621" y="3145"/>
                    <a:pt x="2434" y="3576"/>
                    <a:pt x="3175" y="3576"/>
                  </a:cubicBezTo>
                  <a:cubicBezTo>
                    <a:pt x="3454" y="3576"/>
                    <a:pt x="3724" y="3514"/>
                    <a:pt x="3961" y="3369"/>
                  </a:cubicBezTo>
                  <a:cubicBezTo>
                    <a:pt x="4083" y="3294"/>
                    <a:pt x="4061" y="3102"/>
                    <a:pt x="3922" y="3063"/>
                  </a:cubicBezTo>
                  <a:cubicBezTo>
                    <a:pt x="3016" y="2807"/>
                    <a:pt x="2199" y="2940"/>
                    <a:pt x="1434" y="2243"/>
                  </a:cubicBezTo>
                  <a:cubicBezTo>
                    <a:pt x="801" y="1670"/>
                    <a:pt x="527" y="851"/>
                    <a:pt x="353" y="38"/>
                  </a:cubicBezTo>
                  <a:cubicBezTo>
                    <a:pt x="347" y="12"/>
                    <a:pt x="325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43"/>
            <p:cNvSpPr/>
            <p:nvPr/>
          </p:nvSpPr>
          <p:spPr>
            <a:xfrm>
              <a:off x="1523675" y="5020400"/>
              <a:ext cx="17125" cy="168650"/>
            </a:xfrm>
            <a:custGeom>
              <a:rect b="b" l="l" r="r" t="t"/>
              <a:pathLst>
                <a:path extrusionOk="0" h="6746" w="685">
                  <a:moveTo>
                    <a:pt x="343" y="0"/>
                  </a:moveTo>
                  <a:cubicBezTo>
                    <a:pt x="283" y="0"/>
                    <a:pt x="222" y="42"/>
                    <a:pt x="211" y="127"/>
                  </a:cubicBezTo>
                  <a:cubicBezTo>
                    <a:pt x="68" y="1278"/>
                    <a:pt x="115" y="2460"/>
                    <a:pt x="112" y="3621"/>
                  </a:cubicBezTo>
                  <a:cubicBezTo>
                    <a:pt x="108" y="4627"/>
                    <a:pt x="1" y="5669"/>
                    <a:pt x="216" y="6651"/>
                  </a:cubicBezTo>
                  <a:cubicBezTo>
                    <a:pt x="230" y="6714"/>
                    <a:pt x="287" y="6746"/>
                    <a:pt x="344" y="6746"/>
                  </a:cubicBezTo>
                  <a:cubicBezTo>
                    <a:pt x="400" y="6746"/>
                    <a:pt x="457" y="6714"/>
                    <a:pt x="471" y="6651"/>
                  </a:cubicBezTo>
                  <a:cubicBezTo>
                    <a:pt x="685" y="5672"/>
                    <a:pt x="577" y="4621"/>
                    <a:pt x="574" y="3621"/>
                  </a:cubicBezTo>
                  <a:cubicBezTo>
                    <a:pt x="571" y="2460"/>
                    <a:pt x="619" y="1281"/>
                    <a:pt x="474" y="127"/>
                  </a:cubicBezTo>
                  <a:cubicBezTo>
                    <a:pt x="464" y="42"/>
                    <a:pt x="404" y="0"/>
                    <a:pt x="3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43"/>
            <p:cNvSpPr/>
            <p:nvPr/>
          </p:nvSpPr>
          <p:spPr>
            <a:xfrm>
              <a:off x="1527975" y="5012700"/>
              <a:ext cx="168725" cy="15300"/>
            </a:xfrm>
            <a:custGeom>
              <a:rect b="b" l="l" r="r" t="t"/>
              <a:pathLst>
                <a:path extrusionOk="0" h="612" w="6749">
                  <a:moveTo>
                    <a:pt x="1855" y="1"/>
                  </a:moveTo>
                  <a:cubicBezTo>
                    <a:pt x="1223" y="1"/>
                    <a:pt x="592" y="45"/>
                    <a:pt x="35" y="272"/>
                  </a:cubicBezTo>
                  <a:cubicBezTo>
                    <a:pt x="0" y="283"/>
                    <a:pt x="0" y="330"/>
                    <a:pt x="35" y="341"/>
                  </a:cubicBezTo>
                  <a:cubicBezTo>
                    <a:pt x="591" y="568"/>
                    <a:pt x="1236" y="611"/>
                    <a:pt x="1877" y="611"/>
                  </a:cubicBezTo>
                  <a:cubicBezTo>
                    <a:pt x="2268" y="611"/>
                    <a:pt x="2657" y="595"/>
                    <a:pt x="3024" y="595"/>
                  </a:cubicBezTo>
                  <a:cubicBezTo>
                    <a:pt x="3048" y="595"/>
                    <a:pt x="3073" y="595"/>
                    <a:pt x="3098" y="596"/>
                  </a:cubicBezTo>
                  <a:cubicBezTo>
                    <a:pt x="3136" y="596"/>
                    <a:pt x="3174" y="596"/>
                    <a:pt x="3212" y="596"/>
                  </a:cubicBezTo>
                  <a:cubicBezTo>
                    <a:pt x="4364" y="596"/>
                    <a:pt x="5512" y="461"/>
                    <a:pt x="6661" y="372"/>
                  </a:cubicBezTo>
                  <a:cubicBezTo>
                    <a:pt x="6748" y="372"/>
                    <a:pt x="6748" y="241"/>
                    <a:pt x="6661" y="241"/>
                  </a:cubicBezTo>
                  <a:cubicBezTo>
                    <a:pt x="5514" y="150"/>
                    <a:pt x="4365" y="17"/>
                    <a:pt x="3213" y="17"/>
                  </a:cubicBezTo>
                  <a:cubicBezTo>
                    <a:pt x="3175" y="17"/>
                    <a:pt x="3136" y="17"/>
                    <a:pt x="3098" y="18"/>
                  </a:cubicBezTo>
                  <a:cubicBezTo>
                    <a:pt x="3074" y="18"/>
                    <a:pt x="3050" y="18"/>
                    <a:pt x="3025" y="18"/>
                  </a:cubicBezTo>
                  <a:cubicBezTo>
                    <a:pt x="2647" y="18"/>
                    <a:pt x="2251" y="1"/>
                    <a:pt x="18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43"/>
            <p:cNvSpPr/>
            <p:nvPr/>
          </p:nvSpPr>
          <p:spPr>
            <a:xfrm>
              <a:off x="1678050" y="5030175"/>
              <a:ext cx="20200" cy="149625"/>
            </a:xfrm>
            <a:custGeom>
              <a:rect b="b" l="l" r="r" t="t"/>
              <a:pathLst>
                <a:path extrusionOk="0" h="5985" w="808">
                  <a:moveTo>
                    <a:pt x="403" y="0"/>
                  </a:moveTo>
                  <a:cubicBezTo>
                    <a:pt x="353" y="0"/>
                    <a:pt x="303" y="29"/>
                    <a:pt x="288" y="86"/>
                  </a:cubicBezTo>
                  <a:cubicBezTo>
                    <a:pt x="44" y="1018"/>
                    <a:pt x="127" y="2021"/>
                    <a:pt x="124" y="2980"/>
                  </a:cubicBezTo>
                  <a:cubicBezTo>
                    <a:pt x="121" y="3939"/>
                    <a:pt x="0" y="4953"/>
                    <a:pt x="266" y="5882"/>
                  </a:cubicBezTo>
                  <a:cubicBezTo>
                    <a:pt x="285" y="5950"/>
                    <a:pt x="345" y="5984"/>
                    <a:pt x="404" y="5984"/>
                  </a:cubicBezTo>
                  <a:cubicBezTo>
                    <a:pt x="463" y="5984"/>
                    <a:pt x="522" y="5950"/>
                    <a:pt x="541" y="5882"/>
                  </a:cubicBezTo>
                  <a:cubicBezTo>
                    <a:pt x="808" y="4953"/>
                    <a:pt x="686" y="3939"/>
                    <a:pt x="683" y="2980"/>
                  </a:cubicBezTo>
                  <a:cubicBezTo>
                    <a:pt x="680" y="2023"/>
                    <a:pt x="763" y="1018"/>
                    <a:pt x="519" y="86"/>
                  </a:cubicBezTo>
                  <a:cubicBezTo>
                    <a:pt x="504" y="29"/>
                    <a:pt x="454" y="0"/>
                    <a:pt x="4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43"/>
            <p:cNvSpPr/>
            <p:nvPr/>
          </p:nvSpPr>
          <p:spPr>
            <a:xfrm>
              <a:off x="1690975" y="5025650"/>
              <a:ext cx="124100" cy="51725"/>
            </a:xfrm>
            <a:custGeom>
              <a:rect b="b" l="l" r="r" t="t"/>
              <a:pathLst>
                <a:path extrusionOk="0" h="2069" w="4964">
                  <a:moveTo>
                    <a:pt x="125" y="1"/>
                  </a:moveTo>
                  <a:cubicBezTo>
                    <a:pt x="56" y="1"/>
                    <a:pt x="1" y="85"/>
                    <a:pt x="61" y="142"/>
                  </a:cubicBezTo>
                  <a:lnTo>
                    <a:pt x="61" y="143"/>
                  </a:lnTo>
                  <a:cubicBezTo>
                    <a:pt x="1158" y="1166"/>
                    <a:pt x="2939" y="1712"/>
                    <a:pt x="4369" y="2057"/>
                  </a:cubicBezTo>
                  <a:cubicBezTo>
                    <a:pt x="4402" y="2065"/>
                    <a:pt x="4432" y="2068"/>
                    <a:pt x="4462" y="2068"/>
                  </a:cubicBezTo>
                  <a:cubicBezTo>
                    <a:pt x="4832" y="2068"/>
                    <a:pt x="4964" y="1486"/>
                    <a:pt x="4557" y="1377"/>
                  </a:cubicBezTo>
                  <a:cubicBezTo>
                    <a:pt x="3807" y="1179"/>
                    <a:pt x="3057" y="987"/>
                    <a:pt x="2323" y="737"/>
                  </a:cubicBezTo>
                  <a:cubicBezTo>
                    <a:pt x="1598" y="490"/>
                    <a:pt x="897" y="149"/>
                    <a:pt x="143" y="3"/>
                  </a:cubicBezTo>
                  <a:cubicBezTo>
                    <a:pt x="137" y="1"/>
                    <a:pt x="131" y="1"/>
                    <a:pt x="1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43"/>
            <p:cNvSpPr/>
            <p:nvPr/>
          </p:nvSpPr>
          <p:spPr>
            <a:xfrm>
              <a:off x="1793200" y="5062325"/>
              <a:ext cx="16625" cy="75550"/>
            </a:xfrm>
            <a:custGeom>
              <a:rect b="b" l="l" r="r" t="t"/>
              <a:pathLst>
                <a:path extrusionOk="0" h="3022" w="665">
                  <a:moveTo>
                    <a:pt x="230" y="0"/>
                  </a:moveTo>
                  <a:cubicBezTo>
                    <a:pt x="166" y="0"/>
                    <a:pt x="99" y="57"/>
                    <a:pt x="112" y="141"/>
                  </a:cubicBezTo>
                  <a:cubicBezTo>
                    <a:pt x="249" y="1002"/>
                    <a:pt x="107" y="1924"/>
                    <a:pt x="16" y="2780"/>
                  </a:cubicBezTo>
                  <a:cubicBezTo>
                    <a:pt x="0" y="2937"/>
                    <a:pt x="129" y="3022"/>
                    <a:pt x="260" y="3022"/>
                  </a:cubicBezTo>
                  <a:cubicBezTo>
                    <a:pt x="367" y="3022"/>
                    <a:pt x="476" y="2965"/>
                    <a:pt x="509" y="2847"/>
                  </a:cubicBezTo>
                  <a:cubicBezTo>
                    <a:pt x="633" y="2399"/>
                    <a:pt x="665" y="1905"/>
                    <a:pt x="643" y="1443"/>
                  </a:cubicBezTo>
                  <a:cubicBezTo>
                    <a:pt x="619" y="951"/>
                    <a:pt x="469" y="546"/>
                    <a:pt x="330" y="81"/>
                  </a:cubicBezTo>
                  <a:cubicBezTo>
                    <a:pt x="314" y="24"/>
                    <a:pt x="273" y="0"/>
                    <a:pt x="2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43"/>
            <p:cNvSpPr/>
            <p:nvPr/>
          </p:nvSpPr>
          <p:spPr>
            <a:xfrm>
              <a:off x="1793675" y="5012000"/>
              <a:ext cx="18000" cy="195800"/>
            </a:xfrm>
            <a:custGeom>
              <a:rect b="b" l="l" r="r" t="t"/>
              <a:pathLst>
                <a:path extrusionOk="0" h="7832" w="720">
                  <a:moveTo>
                    <a:pt x="360" y="0"/>
                  </a:moveTo>
                  <a:cubicBezTo>
                    <a:pt x="320" y="0"/>
                    <a:pt x="279" y="27"/>
                    <a:pt x="277" y="80"/>
                  </a:cubicBezTo>
                  <a:cubicBezTo>
                    <a:pt x="1" y="2553"/>
                    <a:pt x="97" y="5104"/>
                    <a:pt x="110" y="7589"/>
                  </a:cubicBezTo>
                  <a:cubicBezTo>
                    <a:pt x="111" y="7750"/>
                    <a:pt x="235" y="7831"/>
                    <a:pt x="360" y="7831"/>
                  </a:cubicBezTo>
                  <a:cubicBezTo>
                    <a:pt x="484" y="7831"/>
                    <a:pt x="609" y="7750"/>
                    <a:pt x="610" y="7589"/>
                  </a:cubicBezTo>
                  <a:cubicBezTo>
                    <a:pt x="622" y="5104"/>
                    <a:pt x="719" y="2554"/>
                    <a:pt x="443" y="80"/>
                  </a:cubicBezTo>
                  <a:cubicBezTo>
                    <a:pt x="440" y="27"/>
                    <a:pt x="400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43"/>
            <p:cNvSpPr/>
            <p:nvPr/>
          </p:nvSpPr>
          <p:spPr>
            <a:xfrm>
              <a:off x="1800825" y="5007450"/>
              <a:ext cx="42050" cy="6775"/>
            </a:xfrm>
            <a:custGeom>
              <a:rect b="b" l="l" r="r" t="t"/>
              <a:pathLst>
                <a:path extrusionOk="0" h="271" w="1682">
                  <a:moveTo>
                    <a:pt x="857" y="0"/>
                  </a:moveTo>
                  <a:cubicBezTo>
                    <a:pt x="586" y="0"/>
                    <a:pt x="315" y="27"/>
                    <a:pt x="58" y="78"/>
                  </a:cubicBezTo>
                  <a:cubicBezTo>
                    <a:pt x="0" y="89"/>
                    <a:pt x="0" y="182"/>
                    <a:pt x="58" y="193"/>
                  </a:cubicBezTo>
                  <a:cubicBezTo>
                    <a:pt x="315" y="244"/>
                    <a:pt x="586" y="271"/>
                    <a:pt x="857" y="271"/>
                  </a:cubicBezTo>
                  <a:cubicBezTo>
                    <a:pt x="1116" y="271"/>
                    <a:pt x="1374" y="247"/>
                    <a:pt x="1619" y="198"/>
                  </a:cubicBezTo>
                  <a:cubicBezTo>
                    <a:pt x="1681" y="187"/>
                    <a:pt x="1681" y="84"/>
                    <a:pt x="1619" y="73"/>
                  </a:cubicBezTo>
                  <a:cubicBezTo>
                    <a:pt x="1374" y="24"/>
                    <a:pt x="1116" y="0"/>
                    <a:pt x="8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43"/>
            <p:cNvSpPr/>
            <p:nvPr/>
          </p:nvSpPr>
          <p:spPr>
            <a:xfrm>
              <a:off x="1829325" y="5009300"/>
              <a:ext cx="24875" cy="199550"/>
            </a:xfrm>
            <a:custGeom>
              <a:rect b="b" l="l" r="r" t="t"/>
              <a:pathLst>
                <a:path extrusionOk="0" h="7982" w="995">
                  <a:moveTo>
                    <a:pt x="497" y="1"/>
                  </a:moveTo>
                  <a:cubicBezTo>
                    <a:pt x="442" y="1"/>
                    <a:pt x="386" y="30"/>
                    <a:pt x="377" y="90"/>
                  </a:cubicBezTo>
                  <a:cubicBezTo>
                    <a:pt x="1" y="2580"/>
                    <a:pt x="194" y="5387"/>
                    <a:pt x="402" y="7886"/>
                  </a:cubicBezTo>
                  <a:cubicBezTo>
                    <a:pt x="402" y="7939"/>
                    <a:pt x="444" y="7981"/>
                    <a:pt x="497" y="7981"/>
                  </a:cubicBezTo>
                  <a:cubicBezTo>
                    <a:pt x="551" y="7981"/>
                    <a:pt x="593" y="7939"/>
                    <a:pt x="593" y="7886"/>
                  </a:cubicBezTo>
                  <a:cubicBezTo>
                    <a:pt x="801" y="5385"/>
                    <a:pt x="994" y="2580"/>
                    <a:pt x="618" y="90"/>
                  </a:cubicBezTo>
                  <a:cubicBezTo>
                    <a:pt x="609" y="30"/>
                    <a:pt x="553" y="1"/>
                    <a:pt x="4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43"/>
            <p:cNvSpPr/>
            <p:nvPr/>
          </p:nvSpPr>
          <p:spPr>
            <a:xfrm>
              <a:off x="1842450" y="5028300"/>
              <a:ext cx="36200" cy="10675"/>
            </a:xfrm>
            <a:custGeom>
              <a:rect b="b" l="l" r="r" t="t"/>
              <a:pathLst>
                <a:path extrusionOk="0" h="427" w="1448">
                  <a:moveTo>
                    <a:pt x="334" y="0"/>
                  </a:moveTo>
                  <a:cubicBezTo>
                    <a:pt x="246" y="0"/>
                    <a:pt x="161" y="10"/>
                    <a:pt x="85" y="37"/>
                  </a:cubicBezTo>
                  <a:cubicBezTo>
                    <a:pt x="10" y="65"/>
                    <a:pt x="1" y="154"/>
                    <a:pt x="65" y="201"/>
                  </a:cubicBezTo>
                  <a:cubicBezTo>
                    <a:pt x="252" y="339"/>
                    <a:pt x="568" y="343"/>
                    <a:pt x="794" y="378"/>
                  </a:cubicBezTo>
                  <a:cubicBezTo>
                    <a:pt x="907" y="394"/>
                    <a:pt x="1027" y="426"/>
                    <a:pt x="1139" y="426"/>
                  </a:cubicBezTo>
                  <a:cubicBezTo>
                    <a:pt x="1232" y="426"/>
                    <a:pt x="1320" y="404"/>
                    <a:pt x="1394" y="331"/>
                  </a:cubicBezTo>
                  <a:cubicBezTo>
                    <a:pt x="1447" y="278"/>
                    <a:pt x="1439" y="200"/>
                    <a:pt x="1394" y="145"/>
                  </a:cubicBezTo>
                  <a:cubicBezTo>
                    <a:pt x="1310" y="44"/>
                    <a:pt x="1189" y="25"/>
                    <a:pt x="1062" y="25"/>
                  </a:cubicBezTo>
                  <a:cubicBezTo>
                    <a:pt x="980" y="25"/>
                    <a:pt x="896" y="33"/>
                    <a:pt x="818" y="33"/>
                  </a:cubicBezTo>
                  <a:cubicBezTo>
                    <a:pt x="811" y="33"/>
                    <a:pt x="803" y="33"/>
                    <a:pt x="796" y="33"/>
                  </a:cubicBezTo>
                  <a:cubicBezTo>
                    <a:pt x="653" y="29"/>
                    <a:pt x="489" y="0"/>
                    <a:pt x="3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43"/>
            <p:cNvSpPr/>
            <p:nvPr/>
          </p:nvSpPr>
          <p:spPr>
            <a:xfrm>
              <a:off x="1874200" y="5009325"/>
              <a:ext cx="14550" cy="201525"/>
            </a:xfrm>
            <a:custGeom>
              <a:rect b="b" l="l" r="r" t="t"/>
              <a:pathLst>
                <a:path extrusionOk="0" h="8061" w="582">
                  <a:moveTo>
                    <a:pt x="292" y="1"/>
                  </a:moveTo>
                  <a:cubicBezTo>
                    <a:pt x="256" y="1"/>
                    <a:pt x="220" y="24"/>
                    <a:pt x="215" y="70"/>
                  </a:cubicBezTo>
                  <a:cubicBezTo>
                    <a:pt x="76" y="1469"/>
                    <a:pt x="138" y="2913"/>
                    <a:pt x="113" y="4322"/>
                  </a:cubicBezTo>
                  <a:cubicBezTo>
                    <a:pt x="91" y="5548"/>
                    <a:pt x="1" y="6777"/>
                    <a:pt x="199" y="7993"/>
                  </a:cubicBezTo>
                  <a:cubicBezTo>
                    <a:pt x="207" y="8038"/>
                    <a:pt x="249" y="8061"/>
                    <a:pt x="292" y="8061"/>
                  </a:cubicBezTo>
                  <a:cubicBezTo>
                    <a:pt x="334" y="8061"/>
                    <a:pt x="376" y="8038"/>
                    <a:pt x="383" y="7993"/>
                  </a:cubicBezTo>
                  <a:cubicBezTo>
                    <a:pt x="582" y="6779"/>
                    <a:pt x="491" y="5548"/>
                    <a:pt x="469" y="4322"/>
                  </a:cubicBezTo>
                  <a:cubicBezTo>
                    <a:pt x="444" y="2911"/>
                    <a:pt x="508" y="1471"/>
                    <a:pt x="369" y="70"/>
                  </a:cubicBezTo>
                  <a:cubicBezTo>
                    <a:pt x="364" y="24"/>
                    <a:pt x="328" y="1"/>
                    <a:pt x="2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43"/>
            <p:cNvSpPr/>
            <p:nvPr/>
          </p:nvSpPr>
          <p:spPr>
            <a:xfrm>
              <a:off x="1885950" y="5009025"/>
              <a:ext cx="375" cy="350"/>
            </a:xfrm>
            <a:custGeom>
              <a:rect b="b" l="l" r="r" t="t"/>
              <a:pathLst>
                <a:path extrusionOk="0" h="14" w="15">
                  <a:moveTo>
                    <a:pt x="7" y="1"/>
                  </a:moveTo>
                  <a:cubicBezTo>
                    <a:pt x="1" y="2"/>
                    <a:pt x="1" y="12"/>
                    <a:pt x="7" y="13"/>
                  </a:cubicBezTo>
                  <a:cubicBezTo>
                    <a:pt x="15" y="12"/>
                    <a:pt x="15" y="2"/>
                    <a:pt x="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43"/>
            <p:cNvSpPr/>
            <p:nvPr/>
          </p:nvSpPr>
          <p:spPr>
            <a:xfrm>
              <a:off x="1883650" y="5011125"/>
              <a:ext cx="35250" cy="7350"/>
            </a:xfrm>
            <a:custGeom>
              <a:rect b="b" l="l" r="r" t="t"/>
              <a:pathLst>
                <a:path extrusionOk="0" h="294" w="1410">
                  <a:moveTo>
                    <a:pt x="643" y="0"/>
                  </a:moveTo>
                  <a:cubicBezTo>
                    <a:pt x="604" y="0"/>
                    <a:pt x="566" y="1"/>
                    <a:pt x="527" y="3"/>
                  </a:cubicBezTo>
                  <a:cubicBezTo>
                    <a:pt x="517" y="3"/>
                    <a:pt x="508" y="3"/>
                    <a:pt x="498" y="3"/>
                  </a:cubicBezTo>
                  <a:cubicBezTo>
                    <a:pt x="463" y="3"/>
                    <a:pt x="427" y="2"/>
                    <a:pt x="389" y="2"/>
                  </a:cubicBezTo>
                  <a:cubicBezTo>
                    <a:pt x="241" y="2"/>
                    <a:pt x="79" y="14"/>
                    <a:pt x="5" y="135"/>
                  </a:cubicBezTo>
                  <a:cubicBezTo>
                    <a:pt x="1" y="142"/>
                    <a:pt x="1" y="151"/>
                    <a:pt x="5" y="159"/>
                  </a:cubicBezTo>
                  <a:cubicBezTo>
                    <a:pt x="81" y="281"/>
                    <a:pt x="246" y="291"/>
                    <a:pt x="394" y="291"/>
                  </a:cubicBezTo>
                  <a:cubicBezTo>
                    <a:pt x="425" y="291"/>
                    <a:pt x="454" y="291"/>
                    <a:pt x="483" y="291"/>
                  </a:cubicBezTo>
                  <a:cubicBezTo>
                    <a:pt x="498" y="291"/>
                    <a:pt x="513" y="291"/>
                    <a:pt x="527" y="292"/>
                  </a:cubicBezTo>
                  <a:cubicBezTo>
                    <a:pt x="562" y="293"/>
                    <a:pt x="596" y="293"/>
                    <a:pt x="631" y="293"/>
                  </a:cubicBezTo>
                  <a:cubicBezTo>
                    <a:pt x="871" y="293"/>
                    <a:pt x="1112" y="265"/>
                    <a:pt x="1347" y="210"/>
                  </a:cubicBezTo>
                  <a:cubicBezTo>
                    <a:pt x="1410" y="195"/>
                    <a:pt x="1410" y="98"/>
                    <a:pt x="1347" y="84"/>
                  </a:cubicBezTo>
                  <a:cubicBezTo>
                    <a:pt x="1116" y="29"/>
                    <a:pt x="880" y="0"/>
                    <a:pt x="6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43"/>
            <p:cNvSpPr/>
            <p:nvPr/>
          </p:nvSpPr>
          <p:spPr>
            <a:xfrm>
              <a:off x="1912625" y="5013075"/>
              <a:ext cx="10325" cy="197600"/>
            </a:xfrm>
            <a:custGeom>
              <a:rect b="b" l="l" r="r" t="t"/>
              <a:pathLst>
                <a:path extrusionOk="0" h="7904" w="413">
                  <a:moveTo>
                    <a:pt x="208" y="0"/>
                  </a:moveTo>
                  <a:cubicBezTo>
                    <a:pt x="172" y="0"/>
                    <a:pt x="136" y="23"/>
                    <a:pt x="130" y="68"/>
                  </a:cubicBezTo>
                  <a:cubicBezTo>
                    <a:pt x="1" y="2616"/>
                    <a:pt x="22" y="5190"/>
                    <a:pt x="40" y="7743"/>
                  </a:cubicBezTo>
                  <a:cubicBezTo>
                    <a:pt x="40" y="7850"/>
                    <a:pt x="124" y="7903"/>
                    <a:pt x="207" y="7903"/>
                  </a:cubicBezTo>
                  <a:cubicBezTo>
                    <a:pt x="290" y="7903"/>
                    <a:pt x="373" y="7850"/>
                    <a:pt x="374" y="7743"/>
                  </a:cubicBezTo>
                  <a:cubicBezTo>
                    <a:pt x="393" y="5192"/>
                    <a:pt x="413" y="2616"/>
                    <a:pt x="285" y="68"/>
                  </a:cubicBezTo>
                  <a:cubicBezTo>
                    <a:pt x="279" y="23"/>
                    <a:pt x="243" y="0"/>
                    <a:pt x="2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43"/>
            <p:cNvSpPr/>
            <p:nvPr/>
          </p:nvSpPr>
          <p:spPr>
            <a:xfrm>
              <a:off x="1869325" y="5000500"/>
              <a:ext cx="7600" cy="32250"/>
            </a:xfrm>
            <a:custGeom>
              <a:rect b="b" l="l" r="r" t="t"/>
              <a:pathLst>
                <a:path extrusionOk="0" h="1290" w="304">
                  <a:moveTo>
                    <a:pt x="153" y="1"/>
                  </a:moveTo>
                  <a:cubicBezTo>
                    <a:pt x="149" y="1"/>
                    <a:pt x="146" y="2"/>
                    <a:pt x="144" y="4"/>
                  </a:cubicBezTo>
                  <a:cubicBezTo>
                    <a:pt x="0" y="126"/>
                    <a:pt x="60" y="364"/>
                    <a:pt x="66" y="532"/>
                  </a:cubicBezTo>
                  <a:cubicBezTo>
                    <a:pt x="74" y="771"/>
                    <a:pt x="63" y="1020"/>
                    <a:pt x="107" y="1255"/>
                  </a:cubicBezTo>
                  <a:cubicBezTo>
                    <a:pt x="110" y="1278"/>
                    <a:pt x="131" y="1289"/>
                    <a:pt x="152" y="1289"/>
                  </a:cubicBezTo>
                  <a:cubicBezTo>
                    <a:pt x="173" y="1289"/>
                    <a:pt x="194" y="1278"/>
                    <a:pt x="199" y="1255"/>
                  </a:cubicBezTo>
                  <a:cubicBezTo>
                    <a:pt x="241" y="1021"/>
                    <a:pt x="230" y="773"/>
                    <a:pt x="239" y="532"/>
                  </a:cubicBezTo>
                  <a:cubicBezTo>
                    <a:pt x="246" y="362"/>
                    <a:pt x="303" y="126"/>
                    <a:pt x="161" y="4"/>
                  </a:cubicBezTo>
                  <a:cubicBezTo>
                    <a:pt x="159" y="2"/>
                    <a:pt x="156" y="1"/>
                    <a:pt x="1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43"/>
            <p:cNvSpPr/>
            <p:nvPr/>
          </p:nvSpPr>
          <p:spPr>
            <a:xfrm>
              <a:off x="1850025" y="5001525"/>
              <a:ext cx="10800" cy="34425"/>
            </a:xfrm>
            <a:custGeom>
              <a:rect b="b" l="l" r="r" t="t"/>
              <a:pathLst>
                <a:path extrusionOk="0" h="1377" w="432">
                  <a:moveTo>
                    <a:pt x="217" y="1"/>
                  </a:moveTo>
                  <a:cubicBezTo>
                    <a:pt x="196" y="1"/>
                    <a:pt x="175" y="9"/>
                    <a:pt x="158" y="24"/>
                  </a:cubicBezTo>
                  <a:lnTo>
                    <a:pt x="157" y="24"/>
                  </a:lnTo>
                  <a:cubicBezTo>
                    <a:pt x="1" y="162"/>
                    <a:pt x="43" y="441"/>
                    <a:pt x="44" y="633"/>
                  </a:cubicBezTo>
                  <a:cubicBezTo>
                    <a:pt x="46" y="860"/>
                    <a:pt x="12" y="1125"/>
                    <a:pt x="127" y="1327"/>
                  </a:cubicBezTo>
                  <a:cubicBezTo>
                    <a:pt x="147" y="1360"/>
                    <a:pt x="181" y="1376"/>
                    <a:pt x="215" y="1376"/>
                  </a:cubicBezTo>
                  <a:cubicBezTo>
                    <a:pt x="249" y="1376"/>
                    <a:pt x="283" y="1360"/>
                    <a:pt x="304" y="1327"/>
                  </a:cubicBezTo>
                  <a:cubicBezTo>
                    <a:pt x="419" y="1125"/>
                    <a:pt x="385" y="858"/>
                    <a:pt x="386" y="633"/>
                  </a:cubicBezTo>
                  <a:cubicBezTo>
                    <a:pt x="388" y="441"/>
                    <a:pt x="432" y="162"/>
                    <a:pt x="276" y="24"/>
                  </a:cubicBezTo>
                  <a:cubicBezTo>
                    <a:pt x="259" y="9"/>
                    <a:pt x="238" y="1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43"/>
            <p:cNvSpPr/>
            <p:nvPr/>
          </p:nvSpPr>
          <p:spPr>
            <a:xfrm>
              <a:off x="1845775" y="4995875"/>
              <a:ext cx="37950" cy="8000"/>
            </a:xfrm>
            <a:custGeom>
              <a:rect b="b" l="l" r="r" t="t"/>
              <a:pathLst>
                <a:path extrusionOk="0" h="320" w="1518">
                  <a:moveTo>
                    <a:pt x="1023" y="0"/>
                  </a:moveTo>
                  <a:cubicBezTo>
                    <a:pt x="901" y="0"/>
                    <a:pt x="778" y="11"/>
                    <a:pt x="666" y="11"/>
                  </a:cubicBezTo>
                  <a:cubicBezTo>
                    <a:pt x="662" y="11"/>
                    <a:pt x="659" y="11"/>
                    <a:pt x="655" y="11"/>
                  </a:cubicBezTo>
                  <a:cubicBezTo>
                    <a:pt x="583" y="11"/>
                    <a:pt x="504" y="6"/>
                    <a:pt x="426" y="6"/>
                  </a:cubicBezTo>
                  <a:cubicBezTo>
                    <a:pt x="266" y="6"/>
                    <a:pt x="107" y="27"/>
                    <a:pt x="5" y="152"/>
                  </a:cubicBezTo>
                  <a:cubicBezTo>
                    <a:pt x="0" y="156"/>
                    <a:pt x="0" y="164"/>
                    <a:pt x="5" y="169"/>
                  </a:cubicBezTo>
                  <a:cubicBezTo>
                    <a:pt x="108" y="294"/>
                    <a:pt x="268" y="314"/>
                    <a:pt x="427" y="314"/>
                  </a:cubicBezTo>
                  <a:cubicBezTo>
                    <a:pt x="505" y="314"/>
                    <a:pt x="583" y="310"/>
                    <a:pt x="655" y="310"/>
                  </a:cubicBezTo>
                  <a:cubicBezTo>
                    <a:pt x="659" y="310"/>
                    <a:pt x="662" y="310"/>
                    <a:pt x="666" y="310"/>
                  </a:cubicBezTo>
                  <a:cubicBezTo>
                    <a:pt x="780" y="310"/>
                    <a:pt x="903" y="320"/>
                    <a:pt x="1026" y="320"/>
                  </a:cubicBezTo>
                  <a:cubicBezTo>
                    <a:pt x="1183" y="320"/>
                    <a:pt x="1337" y="303"/>
                    <a:pt x="1467" y="227"/>
                  </a:cubicBezTo>
                  <a:cubicBezTo>
                    <a:pt x="1517" y="197"/>
                    <a:pt x="1517" y="124"/>
                    <a:pt x="1467" y="94"/>
                  </a:cubicBezTo>
                  <a:cubicBezTo>
                    <a:pt x="1337" y="17"/>
                    <a:pt x="1181" y="0"/>
                    <a:pt x="10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43"/>
            <p:cNvSpPr/>
            <p:nvPr/>
          </p:nvSpPr>
          <p:spPr>
            <a:xfrm>
              <a:off x="1842025" y="4968100"/>
              <a:ext cx="44825" cy="9550"/>
            </a:xfrm>
            <a:custGeom>
              <a:rect b="b" l="l" r="r" t="t"/>
              <a:pathLst>
                <a:path extrusionOk="0" h="382" w="1793">
                  <a:moveTo>
                    <a:pt x="924" y="29"/>
                  </a:moveTo>
                  <a:cubicBezTo>
                    <a:pt x="858" y="29"/>
                    <a:pt x="791" y="31"/>
                    <a:pt x="722" y="35"/>
                  </a:cubicBezTo>
                  <a:cubicBezTo>
                    <a:pt x="497" y="49"/>
                    <a:pt x="166" y="1"/>
                    <a:pt x="5" y="183"/>
                  </a:cubicBezTo>
                  <a:cubicBezTo>
                    <a:pt x="0" y="188"/>
                    <a:pt x="0" y="194"/>
                    <a:pt x="5" y="201"/>
                  </a:cubicBezTo>
                  <a:cubicBezTo>
                    <a:pt x="166" y="382"/>
                    <a:pt x="499" y="335"/>
                    <a:pt x="722" y="347"/>
                  </a:cubicBezTo>
                  <a:cubicBezTo>
                    <a:pt x="790" y="351"/>
                    <a:pt x="858" y="353"/>
                    <a:pt x="924" y="353"/>
                  </a:cubicBezTo>
                  <a:cubicBezTo>
                    <a:pt x="1191" y="353"/>
                    <a:pt x="1445" y="322"/>
                    <a:pt x="1712" y="272"/>
                  </a:cubicBezTo>
                  <a:cubicBezTo>
                    <a:pt x="1792" y="257"/>
                    <a:pt x="1792" y="126"/>
                    <a:pt x="1712" y="112"/>
                  </a:cubicBezTo>
                  <a:cubicBezTo>
                    <a:pt x="1444" y="60"/>
                    <a:pt x="1191" y="29"/>
                    <a:pt x="924" y="29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43"/>
            <p:cNvSpPr/>
            <p:nvPr/>
          </p:nvSpPr>
          <p:spPr>
            <a:xfrm>
              <a:off x="1882375" y="4971700"/>
              <a:ext cx="9475" cy="31225"/>
            </a:xfrm>
            <a:custGeom>
              <a:rect b="b" l="l" r="r" t="t"/>
              <a:pathLst>
                <a:path extrusionOk="0" h="1249" w="379">
                  <a:moveTo>
                    <a:pt x="188" y="1"/>
                  </a:moveTo>
                  <a:cubicBezTo>
                    <a:pt x="166" y="1"/>
                    <a:pt x="145" y="9"/>
                    <a:pt x="130" y="25"/>
                  </a:cubicBezTo>
                  <a:cubicBezTo>
                    <a:pt x="0" y="183"/>
                    <a:pt x="28" y="405"/>
                    <a:pt x="19" y="600"/>
                  </a:cubicBezTo>
                  <a:cubicBezTo>
                    <a:pt x="6" y="845"/>
                    <a:pt x="34" y="1009"/>
                    <a:pt x="147" y="1225"/>
                  </a:cubicBezTo>
                  <a:cubicBezTo>
                    <a:pt x="156" y="1241"/>
                    <a:pt x="172" y="1248"/>
                    <a:pt x="188" y="1248"/>
                  </a:cubicBezTo>
                  <a:cubicBezTo>
                    <a:pt x="204" y="1248"/>
                    <a:pt x="220" y="1241"/>
                    <a:pt x="230" y="1225"/>
                  </a:cubicBezTo>
                  <a:cubicBezTo>
                    <a:pt x="344" y="1006"/>
                    <a:pt x="370" y="849"/>
                    <a:pt x="358" y="600"/>
                  </a:cubicBezTo>
                  <a:cubicBezTo>
                    <a:pt x="348" y="405"/>
                    <a:pt x="378" y="183"/>
                    <a:pt x="247" y="25"/>
                  </a:cubicBezTo>
                  <a:cubicBezTo>
                    <a:pt x="230" y="9"/>
                    <a:pt x="209" y="1"/>
                    <a:pt x="1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43"/>
            <p:cNvSpPr/>
            <p:nvPr/>
          </p:nvSpPr>
          <p:spPr>
            <a:xfrm>
              <a:off x="1702050" y="4956450"/>
              <a:ext cx="152050" cy="46000"/>
            </a:xfrm>
            <a:custGeom>
              <a:rect b="b" l="l" r="r" t="t"/>
              <a:pathLst>
                <a:path extrusionOk="0" h="1840" w="6082">
                  <a:moveTo>
                    <a:pt x="28" y="1"/>
                  </a:moveTo>
                  <a:cubicBezTo>
                    <a:pt x="10" y="1"/>
                    <a:pt x="1" y="27"/>
                    <a:pt x="18" y="34"/>
                  </a:cubicBezTo>
                  <a:cubicBezTo>
                    <a:pt x="1874" y="887"/>
                    <a:pt x="3891" y="1416"/>
                    <a:pt x="5882" y="1837"/>
                  </a:cubicBezTo>
                  <a:cubicBezTo>
                    <a:pt x="5892" y="1839"/>
                    <a:pt x="5901" y="1840"/>
                    <a:pt x="5910" y="1840"/>
                  </a:cubicBezTo>
                  <a:cubicBezTo>
                    <a:pt x="6036" y="1840"/>
                    <a:pt x="6082" y="1641"/>
                    <a:pt x="5945" y="1612"/>
                  </a:cubicBezTo>
                  <a:cubicBezTo>
                    <a:pt x="3931" y="1196"/>
                    <a:pt x="2002" y="581"/>
                    <a:pt x="32" y="1"/>
                  </a:cubicBezTo>
                  <a:cubicBezTo>
                    <a:pt x="31" y="1"/>
                    <a:pt x="29" y="1"/>
                    <a:pt x="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43"/>
            <p:cNvSpPr/>
            <p:nvPr/>
          </p:nvSpPr>
          <p:spPr>
            <a:xfrm>
              <a:off x="1702900" y="4935125"/>
              <a:ext cx="145475" cy="41475"/>
            </a:xfrm>
            <a:custGeom>
              <a:rect b="b" l="l" r="r" t="t"/>
              <a:pathLst>
                <a:path extrusionOk="0" h="1659" w="5819">
                  <a:moveTo>
                    <a:pt x="478" y="1"/>
                  </a:moveTo>
                  <a:cubicBezTo>
                    <a:pt x="453" y="1"/>
                    <a:pt x="429" y="12"/>
                    <a:pt x="415" y="37"/>
                  </a:cubicBezTo>
                  <a:cubicBezTo>
                    <a:pt x="278" y="293"/>
                    <a:pt x="148" y="550"/>
                    <a:pt x="22" y="812"/>
                  </a:cubicBezTo>
                  <a:cubicBezTo>
                    <a:pt x="0" y="857"/>
                    <a:pt x="38" y="899"/>
                    <a:pt x="75" y="899"/>
                  </a:cubicBezTo>
                  <a:cubicBezTo>
                    <a:pt x="92" y="899"/>
                    <a:pt x="109" y="890"/>
                    <a:pt x="120" y="870"/>
                  </a:cubicBezTo>
                  <a:lnTo>
                    <a:pt x="120" y="871"/>
                  </a:lnTo>
                  <a:cubicBezTo>
                    <a:pt x="310" y="518"/>
                    <a:pt x="397" y="370"/>
                    <a:pt x="626" y="370"/>
                  </a:cubicBezTo>
                  <a:cubicBezTo>
                    <a:pt x="720" y="370"/>
                    <a:pt x="838" y="395"/>
                    <a:pt x="998" y="442"/>
                  </a:cubicBezTo>
                  <a:cubicBezTo>
                    <a:pt x="1381" y="553"/>
                    <a:pt x="1754" y="690"/>
                    <a:pt x="2138" y="795"/>
                  </a:cubicBezTo>
                  <a:cubicBezTo>
                    <a:pt x="3268" y="1106"/>
                    <a:pt x="4402" y="1407"/>
                    <a:pt x="5545" y="1654"/>
                  </a:cubicBezTo>
                  <a:cubicBezTo>
                    <a:pt x="5559" y="1657"/>
                    <a:pt x="5572" y="1658"/>
                    <a:pt x="5584" y="1658"/>
                  </a:cubicBezTo>
                  <a:cubicBezTo>
                    <a:pt x="5757" y="1658"/>
                    <a:pt x="5819" y="1396"/>
                    <a:pt x="5631" y="1345"/>
                  </a:cubicBezTo>
                  <a:cubicBezTo>
                    <a:pt x="3964" y="887"/>
                    <a:pt x="2093" y="732"/>
                    <a:pt x="517" y="9"/>
                  </a:cubicBezTo>
                  <a:cubicBezTo>
                    <a:pt x="505" y="4"/>
                    <a:pt x="491" y="1"/>
                    <a:pt x="4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43"/>
            <p:cNvSpPr/>
            <p:nvPr/>
          </p:nvSpPr>
          <p:spPr>
            <a:xfrm>
              <a:off x="1840425" y="4972725"/>
              <a:ext cx="7675" cy="22175"/>
            </a:xfrm>
            <a:custGeom>
              <a:rect b="b" l="l" r="r" t="t"/>
              <a:pathLst>
                <a:path extrusionOk="0" h="887" w="307">
                  <a:moveTo>
                    <a:pt x="190" y="0"/>
                  </a:moveTo>
                  <a:cubicBezTo>
                    <a:pt x="176" y="0"/>
                    <a:pt x="161" y="7"/>
                    <a:pt x="152" y="22"/>
                  </a:cubicBezTo>
                  <a:cubicBezTo>
                    <a:pt x="0" y="233"/>
                    <a:pt x="7" y="503"/>
                    <a:pt x="14" y="754"/>
                  </a:cubicBezTo>
                  <a:cubicBezTo>
                    <a:pt x="17" y="842"/>
                    <a:pt x="88" y="886"/>
                    <a:pt x="157" y="886"/>
                  </a:cubicBezTo>
                  <a:cubicBezTo>
                    <a:pt x="227" y="886"/>
                    <a:pt x="294" y="842"/>
                    <a:pt x="288" y="754"/>
                  </a:cubicBezTo>
                  <a:cubicBezTo>
                    <a:pt x="271" y="512"/>
                    <a:pt x="307" y="264"/>
                    <a:pt x="233" y="31"/>
                  </a:cubicBezTo>
                  <a:cubicBezTo>
                    <a:pt x="227" y="11"/>
                    <a:pt x="209" y="0"/>
                    <a:pt x="1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43"/>
            <p:cNvSpPr/>
            <p:nvPr/>
          </p:nvSpPr>
          <p:spPr>
            <a:xfrm>
              <a:off x="1918525" y="5033425"/>
              <a:ext cx="2250" cy="1825"/>
            </a:xfrm>
            <a:custGeom>
              <a:rect b="b" l="l" r="r" t="t"/>
              <a:pathLst>
                <a:path extrusionOk="0" h="73" w="90">
                  <a:moveTo>
                    <a:pt x="46" y="1"/>
                  </a:moveTo>
                  <a:cubicBezTo>
                    <a:pt x="0" y="4"/>
                    <a:pt x="0" y="70"/>
                    <a:pt x="46" y="73"/>
                  </a:cubicBezTo>
                  <a:cubicBezTo>
                    <a:pt x="89" y="70"/>
                    <a:pt x="89" y="4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43"/>
            <p:cNvSpPr/>
            <p:nvPr/>
          </p:nvSpPr>
          <p:spPr>
            <a:xfrm>
              <a:off x="1917550" y="5029675"/>
              <a:ext cx="88675" cy="9325"/>
            </a:xfrm>
            <a:custGeom>
              <a:rect b="b" l="l" r="r" t="t"/>
              <a:pathLst>
                <a:path extrusionOk="0" h="373" w="3547">
                  <a:moveTo>
                    <a:pt x="2538" y="6"/>
                  </a:moveTo>
                  <a:cubicBezTo>
                    <a:pt x="2283" y="6"/>
                    <a:pt x="2027" y="22"/>
                    <a:pt x="1780" y="29"/>
                  </a:cubicBezTo>
                  <a:cubicBezTo>
                    <a:pt x="1217" y="46"/>
                    <a:pt x="619" y="1"/>
                    <a:pt x="66" y="121"/>
                  </a:cubicBezTo>
                  <a:cubicBezTo>
                    <a:pt x="0" y="135"/>
                    <a:pt x="0" y="238"/>
                    <a:pt x="66" y="252"/>
                  </a:cubicBezTo>
                  <a:cubicBezTo>
                    <a:pt x="619" y="373"/>
                    <a:pt x="1219" y="327"/>
                    <a:pt x="1780" y="345"/>
                  </a:cubicBezTo>
                  <a:cubicBezTo>
                    <a:pt x="2026" y="352"/>
                    <a:pt x="2282" y="368"/>
                    <a:pt x="2537" y="368"/>
                  </a:cubicBezTo>
                  <a:cubicBezTo>
                    <a:pt x="2862" y="368"/>
                    <a:pt x="3186" y="343"/>
                    <a:pt x="3490" y="245"/>
                  </a:cubicBezTo>
                  <a:cubicBezTo>
                    <a:pt x="3546" y="227"/>
                    <a:pt x="3546" y="146"/>
                    <a:pt x="3490" y="129"/>
                  </a:cubicBezTo>
                  <a:cubicBezTo>
                    <a:pt x="3186" y="31"/>
                    <a:pt x="2862" y="6"/>
                    <a:pt x="2538" y="6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43"/>
            <p:cNvSpPr/>
            <p:nvPr/>
          </p:nvSpPr>
          <p:spPr>
            <a:xfrm>
              <a:off x="828050" y="3513675"/>
              <a:ext cx="91325" cy="11200"/>
            </a:xfrm>
            <a:custGeom>
              <a:rect b="b" l="l" r="r" t="t"/>
              <a:pathLst>
                <a:path extrusionOk="0" h="448" w="3653">
                  <a:moveTo>
                    <a:pt x="2299" y="1"/>
                  </a:moveTo>
                  <a:cubicBezTo>
                    <a:pt x="1564" y="1"/>
                    <a:pt x="804" y="87"/>
                    <a:pt x="123" y="129"/>
                  </a:cubicBezTo>
                  <a:cubicBezTo>
                    <a:pt x="1" y="134"/>
                    <a:pt x="1" y="313"/>
                    <a:pt x="123" y="319"/>
                  </a:cubicBezTo>
                  <a:cubicBezTo>
                    <a:pt x="805" y="362"/>
                    <a:pt x="1565" y="448"/>
                    <a:pt x="2300" y="448"/>
                  </a:cubicBezTo>
                  <a:cubicBezTo>
                    <a:pt x="2730" y="448"/>
                    <a:pt x="3151" y="418"/>
                    <a:pt x="3544" y="334"/>
                  </a:cubicBezTo>
                  <a:cubicBezTo>
                    <a:pt x="3651" y="310"/>
                    <a:pt x="3653" y="138"/>
                    <a:pt x="3544" y="115"/>
                  </a:cubicBezTo>
                  <a:cubicBezTo>
                    <a:pt x="3151" y="30"/>
                    <a:pt x="2730" y="1"/>
                    <a:pt x="22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43"/>
            <p:cNvSpPr/>
            <p:nvPr/>
          </p:nvSpPr>
          <p:spPr>
            <a:xfrm>
              <a:off x="829300" y="3589400"/>
              <a:ext cx="89000" cy="11100"/>
            </a:xfrm>
            <a:custGeom>
              <a:rect b="b" l="l" r="r" t="t"/>
              <a:pathLst>
                <a:path extrusionOk="0" h="444" w="3560">
                  <a:moveTo>
                    <a:pt x="2167" y="0"/>
                  </a:moveTo>
                  <a:cubicBezTo>
                    <a:pt x="1459" y="0"/>
                    <a:pt x="752" y="24"/>
                    <a:pt x="57" y="165"/>
                  </a:cubicBezTo>
                  <a:cubicBezTo>
                    <a:pt x="1" y="176"/>
                    <a:pt x="1" y="268"/>
                    <a:pt x="57" y="280"/>
                  </a:cubicBezTo>
                  <a:cubicBezTo>
                    <a:pt x="751" y="419"/>
                    <a:pt x="1455" y="443"/>
                    <a:pt x="2162" y="443"/>
                  </a:cubicBezTo>
                  <a:cubicBezTo>
                    <a:pt x="2535" y="443"/>
                    <a:pt x="2910" y="436"/>
                    <a:pt x="3283" y="436"/>
                  </a:cubicBezTo>
                  <a:cubicBezTo>
                    <a:pt x="3559" y="436"/>
                    <a:pt x="3559" y="7"/>
                    <a:pt x="3283" y="7"/>
                  </a:cubicBezTo>
                  <a:cubicBezTo>
                    <a:pt x="2911" y="7"/>
                    <a:pt x="2539" y="0"/>
                    <a:pt x="21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43"/>
            <p:cNvSpPr/>
            <p:nvPr/>
          </p:nvSpPr>
          <p:spPr>
            <a:xfrm>
              <a:off x="816300" y="3486150"/>
              <a:ext cx="17575" cy="159550"/>
            </a:xfrm>
            <a:custGeom>
              <a:rect b="b" l="l" r="r" t="t"/>
              <a:pathLst>
                <a:path extrusionOk="0" h="6382" w="703">
                  <a:moveTo>
                    <a:pt x="351" y="1"/>
                  </a:moveTo>
                  <a:cubicBezTo>
                    <a:pt x="329" y="1"/>
                    <a:pt x="307" y="13"/>
                    <a:pt x="299" y="38"/>
                  </a:cubicBezTo>
                  <a:cubicBezTo>
                    <a:pt x="1" y="960"/>
                    <a:pt x="107" y="1973"/>
                    <a:pt x="133" y="2931"/>
                  </a:cubicBezTo>
                  <a:cubicBezTo>
                    <a:pt x="163" y="4057"/>
                    <a:pt x="119" y="5168"/>
                    <a:pt x="255" y="6289"/>
                  </a:cubicBezTo>
                  <a:cubicBezTo>
                    <a:pt x="263" y="6351"/>
                    <a:pt x="307" y="6382"/>
                    <a:pt x="351" y="6382"/>
                  </a:cubicBezTo>
                  <a:cubicBezTo>
                    <a:pt x="395" y="6382"/>
                    <a:pt x="439" y="6351"/>
                    <a:pt x="446" y="6289"/>
                  </a:cubicBezTo>
                  <a:cubicBezTo>
                    <a:pt x="583" y="5166"/>
                    <a:pt x="536" y="4059"/>
                    <a:pt x="569" y="2931"/>
                  </a:cubicBezTo>
                  <a:cubicBezTo>
                    <a:pt x="596" y="1969"/>
                    <a:pt x="702" y="964"/>
                    <a:pt x="402" y="38"/>
                  </a:cubicBezTo>
                  <a:cubicBezTo>
                    <a:pt x="394" y="13"/>
                    <a:pt x="372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43"/>
            <p:cNvSpPr/>
            <p:nvPr/>
          </p:nvSpPr>
          <p:spPr>
            <a:xfrm>
              <a:off x="789675" y="3482400"/>
              <a:ext cx="35200" cy="10125"/>
            </a:xfrm>
            <a:custGeom>
              <a:rect b="b" l="l" r="r" t="t"/>
              <a:pathLst>
                <a:path extrusionOk="0" h="405" w="1408">
                  <a:moveTo>
                    <a:pt x="934" y="1"/>
                  </a:moveTo>
                  <a:cubicBezTo>
                    <a:pt x="819" y="1"/>
                    <a:pt x="704" y="11"/>
                    <a:pt x="595" y="19"/>
                  </a:cubicBezTo>
                  <a:cubicBezTo>
                    <a:pt x="389" y="35"/>
                    <a:pt x="233" y="52"/>
                    <a:pt x="47" y="141"/>
                  </a:cubicBezTo>
                  <a:cubicBezTo>
                    <a:pt x="0" y="163"/>
                    <a:pt x="0" y="243"/>
                    <a:pt x="47" y="265"/>
                  </a:cubicBezTo>
                  <a:cubicBezTo>
                    <a:pt x="233" y="354"/>
                    <a:pt x="389" y="371"/>
                    <a:pt x="595" y="385"/>
                  </a:cubicBezTo>
                  <a:cubicBezTo>
                    <a:pt x="705" y="394"/>
                    <a:pt x="821" y="405"/>
                    <a:pt x="937" y="405"/>
                  </a:cubicBezTo>
                  <a:cubicBezTo>
                    <a:pt x="1043" y="405"/>
                    <a:pt x="1149" y="395"/>
                    <a:pt x="1247" y="366"/>
                  </a:cubicBezTo>
                  <a:cubicBezTo>
                    <a:pt x="1408" y="318"/>
                    <a:pt x="1408" y="88"/>
                    <a:pt x="1247" y="40"/>
                  </a:cubicBezTo>
                  <a:cubicBezTo>
                    <a:pt x="1148" y="10"/>
                    <a:pt x="1041" y="1"/>
                    <a:pt x="9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43"/>
            <p:cNvSpPr/>
            <p:nvPr/>
          </p:nvSpPr>
          <p:spPr>
            <a:xfrm>
              <a:off x="780600" y="3486425"/>
              <a:ext cx="13225" cy="165200"/>
            </a:xfrm>
            <a:custGeom>
              <a:rect b="b" l="l" r="r" t="t"/>
              <a:pathLst>
                <a:path extrusionOk="0" h="6608" w="529">
                  <a:moveTo>
                    <a:pt x="265" y="1"/>
                  </a:moveTo>
                  <a:cubicBezTo>
                    <a:pt x="248" y="1"/>
                    <a:pt x="231" y="11"/>
                    <a:pt x="224" y="30"/>
                  </a:cubicBezTo>
                  <a:cubicBezTo>
                    <a:pt x="1" y="1003"/>
                    <a:pt x="96" y="2039"/>
                    <a:pt x="95" y="3032"/>
                  </a:cubicBezTo>
                  <a:cubicBezTo>
                    <a:pt x="93" y="4193"/>
                    <a:pt x="28" y="5369"/>
                    <a:pt x="176" y="6521"/>
                  </a:cubicBezTo>
                  <a:cubicBezTo>
                    <a:pt x="183" y="6578"/>
                    <a:pt x="224" y="6607"/>
                    <a:pt x="265" y="6607"/>
                  </a:cubicBezTo>
                  <a:cubicBezTo>
                    <a:pt x="306" y="6607"/>
                    <a:pt x="347" y="6578"/>
                    <a:pt x="354" y="6521"/>
                  </a:cubicBezTo>
                  <a:cubicBezTo>
                    <a:pt x="502" y="5371"/>
                    <a:pt x="435" y="4191"/>
                    <a:pt x="435" y="3032"/>
                  </a:cubicBezTo>
                  <a:cubicBezTo>
                    <a:pt x="434" y="2034"/>
                    <a:pt x="529" y="1006"/>
                    <a:pt x="306" y="30"/>
                  </a:cubicBezTo>
                  <a:cubicBezTo>
                    <a:pt x="299" y="11"/>
                    <a:pt x="282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43"/>
            <p:cNvSpPr/>
            <p:nvPr/>
          </p:nvSpPr>
          <p:spPr>
            <a:xfrm>
              <a:off x="786950" y="3643800"/>
              <a:ext cx="43800" cy="5200"/>
            </a:xfrm>
            <a:custGeom>
              <a:rect b="b" l="l" r="r" t="t"/>
              <a:pathLst>
                <a:path extrusionOk="0" h="208" w="1752">
                  <a:moveTo>
                    <a:pt x="829" y="1"/>
                  </a:moveTo>
                  <a:cubicBezTo>
                    <a:pt x="576" y="1"/>
                    <a:pt x="323" y="18"/>
                    <a:pt x="72" y="51"/>
                  </a:cubicBezTo>
                  <a:cubicBezTo>
                    <a:pt x="0" y="51"/>
                    <a:pt x="0" y="158"/>
                    <a:pt x="72" y="158"/>
                  </a:cubicBezTo>
                  <a:cubicBezTo>
                    <a:pt x="323" y="191"/>
                    <a:pt x="576" y="208"/>
                    <a:pt x="829" y="208"/>
                  </a:cubicBezTo>
                  <a:cubicBezTo>
                    <a:pt x="1126" y="208"/>
                    <a:pt x="1422" y="185"/>
                    <a:pt x="1717" y="140"/>
                  </a:cubicBezTo>
                  <a:cubicBezTo>
                    <a:pt x="1751" y="133"/>
                    <a:pt x="1751" y="76"/>
                    <a:pt x="1717" y="69"/>
                  </a:cubicBezTo>
                  <a:cubicBezTo>
                    <a:pt x="1422" y="24"/>
                    <a:pt x="1126" y="1"/>
                    <a:pt x="8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43"/>
            <p:cNvSpPr/>
            <p:nvPr/>
          </p:nvSpPr>
          <p:spPr>
            <a:xfrm>
              <a:off x="771050" y="3484925"/>
              <a:ext cx="5925" cy="5100"/>
            </a:xfrm>
            <a:custGeom>
              <a:rect b="b" l="l" r="r" t="t"/>
              <a:pathLst>
                <a:path extrusionOk="0" h="204" w="237">
                  <a:moveTo>
                    <a:pt x="105" y="0"/>
                  </a:moveTo>
                  <a:cubicBezTo>
                    <a:pt x="53" y="0"/>
                    <a:pt x="0" y="43"/>
                    <a:pt x="0" y="101"/>
                  </a:cubicBezTo>
                  <a:cubicBezTo>
                    <a:pt x="0" y="160"/>
                    <a:pt x="53" y="203"/>
                    <a:pt x="105" y="203"/>
                  </a:cubicBezTo>
                  <a:cubicBezTo>
                    <a:pt x="129" y="203"/>
                    <a:pt x="153" y="194"/>
                    <a:pt x="172" y="173"/>
                  </a:cubicBezTo>
                  <a:lnTo>
                    <a:pt x="231" y="111"/>
                  </a:lnTo>
                  <a:cubicBezTo>
                    <a:pt x="236" y="106"/>
                    <a:pt x="236" y="98"/>
                    <a:pt x="231" y="93"/>
                  </a:cubicBezTo>
                  <a:lnTo>
                    <a:pt x="172" y="31"/>
                  </a:lnTo>
                  <a:cubicBezTo>
                    <a:pt x="153" y="10"/>
                    <a:pt x="129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43"/>
            <p:cNvSpPr/>
            <p:nvPr/>
          </p:nvSpPr>
          <p:spPr>
            <a:xfrm>
              <a:off x="747000" y="3483800"/>
              <a:ext cx="47725" cy="7350"/>
            </a:xfrm>
            <a:custGeom>
              <a:rect b="b" l="l" r="r" t="t"/>
              <a:pathLst>
                <a:path extrusionOk="0" h="294" w="1909">
                  <a:moveTo>
                    <a:pt x="546" y="1"/>
                  </a:moveTo>
                  <a:cubicBezTo>
                    <a:pt x="359" y="1"/>
                    <a:pt x="174" y="22"/>
                    <a:pt x="20" y="121"/>
                  </a:cubicBezTo>
                  <a:cubicBezTo>
                    <a:pt x="0" y="132"/>
                    <a:pt x="0" y="160"/>
                    <a:pt x="20" y="173"/>
                  </a:cubicBezTo>
                  <a:cubicBezTo>
                    <a:pt x="174" y="272"/>
                    <a:pt x="359" y="293"/>
                    <a:pt x="546" y="293"/>
                  </a:cubicBezTo>
                  <a:cubicBezTo>
                    <a:pt x="656" y="293"/>
                    <a:pt x="768" y="286"/>
                    <a:pt x="873" y="282"/>
                  </a:cubicBezTo>
                  <a:cubicBezTo>
                    <a:pt x="1200" y="271"/>
                    <a:pt x="1545" y="260"/>
                    <a:pt x="1864" y="193"/>
                  </a:cubicBezTo>
                  <a:cubicBezTo>
                    <a:pt x="1909" y="184"/>
                    <a:pt x="1909" y="110"/>
                    <a:pt x="1864" y="101"/>
                  </a:cubicBezTo>
                  <a:cubicBezTo>
                    <a:pt x="1545" y="34"/>
                    <a:pt x="1200" y="23"/>
                    <a:pt x="873" y="12"/>
                  </a:cubicBezTo>
                  <a:cubicBezTo>
                    <a:pt x="768" y="8"/>
                    <a:pt x="656" y="1"/>
                    <a:pt x="5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43"/>
            <p:cNvSpPr/>
            <p:nvPr/>
          </p:nvSpPr>
          <p:spPr>
            <a:xfrm>
              <a:off x="745575" y="3490050"/>
              <a:ext cx="13650" cy="136000"/>
            </a:xfrm>
            <a:custGeom>
              <a:rect b="b" l="l" r="r" t="t"/>
              <a:pathLst>
                <a:path extrusionOk="0" h="5440" w="546">
                  <a:moveTo>
                    <a:pt x="273" y="0"/>
                  </a:moveTo>
                  <a:cubicBezTo>
                    <a:pt x="266" y="0"/>
                    <a:pt x="259" y="5"/>
                    <a:pt x="255" y="13"/>
                  </a:cubicBezTo>
                  <a:cubicBezTo>
                    <a:pt x="1" y="802"/>
                    <a:pt x="129" y="1685"/>
                    <a:pt x="151" y="2505"/>
                  </a:cubicBezTo>
                  <a:cubicBezTo>
                    <a:pt x="176" y="3475"/>
                    <a:pt x="152" y="4440"/>
                    <a:pt x="238" y="5407"/>
                  </a:cubicBezTo>
                  <a:cubicBezTo>
                    <a:pt x="240" y="5429"/>
                    <a:pt x="257" y="5440"/>
                    <a:pt x="273" y="5440"/>
                  </a:cubicBezTo>
                  <a:cubicBezTo>
                    <a:pt x="290" y="5440"/>
                    <a:pt x="307" y="5429"/>
                    <a:pt x="309" y="5407"/>
                  </a:cubicBezTo>
                  <a:cubicBezTo>
                    <a:pt x="394" y="4440"/>
                    <a:pt x="371" y="3475"/>
                    <a:pt x="396" y="2505"/>
                  </a:cubicBezTo>
                  <a:cubicBezTo>
                    <a:pt x="418" y="1678"/>
                    <a:pt x="546" y="807"/>
                    <a:pt x="291" y="13"/>
                  </a:cubicBezTo>
                  <a:cubicBezTo>
                    <a:pt x="288" y="5"/>
                    <a:pt x="281" y="0"/>
                    <a:pt x="2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43"/>
            <p:cNvSpPr/>
            <p:nvPr/>
          </p:nvSpPr>
          <p:spPr>
            <a:xfrm>
              <a:off x="786425" y="3645800"/>
              <a:ext cx="1600" cy="1225"/>
            </a:xfrm>
            <a:custGeom>
              <a:rect b="b" l="l" r="r" t="t"/>
              <a:pathLst>
                <a:path extrusionOk="0" h="49" w="64">
                  <a:moveTo>
                    <a:pt x="32" y="0"/>
                  </a:moveTo>
                  <a:cubicBezTo>
                    <a:pt x="1" y="0"/>
                    <a:pt x="1" y="49"/>
                    <a:pt x="32" y="49"/>
                  </a:cubicBezTo>
                  <a:cubicBezTo>
                    <a:pt x="63" y="49"/>
                    <a:pt x="63" y="0"/>
                    <a:pt x="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43"/>
            <p:cNvSpPr/>
            <p:nvPr/>
          </p:nvSpPr>
          <p:spPr>
            <a:xfrm>
              <a:off x="752700" y="3642175"/>
              <a:ext cx="40000" cy="8475"/>
            </a:xfrm>
            <a:custGeom>
              <a:rect b="b" l="l" r="r" t="t"/>
              <a:pathLst>
                <a:path extrusionOk="0" h="339" w="1600">
                  <a:moveTo>
                    <a:pt x="601" y="1"/>
                  </a:moveTo>
                  <a:cubicBezTo>
                    <a:pt x="390" y="1"/>
                    <a:pt x="190" y="35"/>
                    <a:pt x="28" y="134"/>
                  </a:cubicBezTo>
                  <a:cubicBezTo>
                    <a:pt x="0" y="150"/>
                    <a:pt x="0" y="189"/>
                    <a:pt x="28" y="206"/>
                  </a:cubicBezTo>
                  <a:cubicBezTo>
                    <a:pt x="190" y="304"/>
                    <a:pt x="389" y="339"/>
                    <a:pt x="599" y="339"/>
                  </a:cubicBezTo>
                  <a:cubicBezTo>
                    <a:pt x="932" y="339"/>
                    <a:pt x="1292" y="252"/>
                    <a:pt x="1570" y="198"/>
                  </a:cubicBezTo>
                  <a:cubicBezTo>
                    <a:pt x="1600" y="191"/>
                    <a:pt x="1600" y="150"/>
                    <a:pt x="1570" y="141"/>
                  </a:cubicBezTo>
                  <a:cubicBezTo>
                    <a:pt x="1292" y="87"/>
                    <a:pt x="933" y="1"/>
                    <a:pt x="6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43"/>
            <p:cNvSpPr/>
            <p:nvPr/>
          </p:nvSpPr>
          <p:spPr>
            <a:xfrm>
              <a:off x="517200" y="3514475"/>
              <a:ext cx="241550" cy="241025"/>
            </a:xfrm>
            <a:custGeom>
              <a:rect b="b" l="l" r="r" t="t"/>
              <a:pathLst>
                <a:path extrusionOk="0" h="9641" w="9662">
                  <a:moveTo>
                    <a:pt x="4708" y="538"/>
                  </a:moveTo>
                  <a:cubicBezTo>
                    <a:pt x="6895" y="538"/>
                    <a:pt x="9125" y="1973"/>
                    <a:pt x="9278" y="4824"/>
                  </a:cubicBezTo>
                  <a:cubicBezTo>
                    <a:pt x="9125" y="7672"/>
                    <a:pt x="6894" y="9107"/>
                    <a:pt x="4707" y="9107"/>
                  </a:cubicBezTo>
                  <a:cubicBezTo>
                    <a:pt x="2530" y="9107"/>
                    <a:pt x="396" y="7686"/>
                    <a:pt x="396" y="4824"/>
                  </a:cubicBezTo>
                  <a:cubicBezTo>
                    <a:pt x="396" y="1960"/>
                    <a:pt x="2531" y="538"/>
                    <a:pt x="4708" y="538"/>
                  </a:cubicBezTo>
                  <a:close/>
                  <a:moveTo>
                    <a:pt x="4837" y="0"/>
                  </a:moveTo>
                  <a:cubicBezTo>
                    <a:pt x="2221" y="0"/>
                    <a:pt x="1" y="2198"/>
                    <a:pt x="13" y="4824"/>
                  </a:cubicBezTo>
                  <a:cubicBezTo>
                    <a:pt x="26" y="7357"/>
                    <a:pt x="2050" y="9502"/>
                    <a:pt x="4586" y="9633"/>
                  </a:cubicBezTo>
                  <a:cubicBezTo>
                    <a:pt x="4674" y="9638"/>
                    <a:pt x="4761" y="9640"/>
                    <a:pt x="4848" y="9640"/>
                  </a:cubicBezTo>
                  <a:cubicBezTo>
                    <a:pt x="7545" y="9640"/>
                    <a:pt x="9518" y="7458"/>
                    <a:pt x="9661" y="4824"/>
                  </a:cubicBezTo>
                  <a:cubicBezTo>
                    <a:pt x="9662" y="4803"/>
                    <a:pt x="9660" y="4784"/>
                    <a:pt x="9656" y="4766"/>
                  </a:cubicBezTo>
                  <a:lnTo>
                    <a:pt x="9656" y="4766"/>
                  </a:lnTo>
                  <a:cubicBezTo>
                    <a:pt x="9490" y="2172"/>
                    <a:pt x="7551" y="0"/>
                    <a:pt x="48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43"/>
            <p:cNvSpPr/>
            <p:nvPr/>
          </p:nvSpPr>
          <p:spPr>
            <a:xfrm>
              <a:off x="564350" y="3559950"/>
              <a:ext cx="144425" cy="144150"/>
            </a:xfrm>
            <a:custGeom>
              <a:rect b="b" l="l" r="r" t="t"/>
              <a:pathLst>
                <a:path extrusionOk="0" h="5766" w="5777">
                  <a:moveTo>
                    <a:pt x="2819" y="470"/>
                  </a:moveTo>
                  <a:cubicBezTo>
                    <a:pt x="4051" y="470"/>
                    <a:pt x="5307" y="1278"/>
                    <a:pt x="5394" y="2884"/>
                  </a:cubicBezTo>
                  <a:cubicBezTo>
                    <a:pt x="5307" y="4489"/>
                    <a:pt x="4050" y="5298"/>
                    <a:pt x="2818" y="5298"/>
                  </a:cubicBezTo>
                  <a:cubicBezTo>
                    <a:pt x="1591" y="5298"/>
                    <a:pt x="389" y="4497"/>
                    <a:pt x="389" y="2884"/>
                  </a:cubicBezTo>
                  <a:cubicBezTo>
                    <a:pt x="389" y="1272"/>
                    <a:pt x="1592" y="470"/>
                    <a:pt x="2819" y="470"/>
                  </a:cubicBezTo>
                  <a:close/>
                  <a:moveTo>
                    <a:pt x="2892" y="1"/>
                  </a:moveTo>
                  <a:cubicBezTo>
                    <a:pt x="1327" y="1"/>
                    <a:pt x="0" y="1316"/>
                    <a:pt x="7" y="2884"/>
                  </a:cubicBezTo>
                  <a:cubicBezTo>
                    <a:pt x="14" y="4401"/>
                    <a:pt x="1228" y="5685"/>
                    <a:pt x="2745" y="5762"/>
                  </a:cubicBezTo>
                  <a:cubicBezTo>
                    <a:pt x="2796" y="5764"/>
                    <a:pt x="2846" y="5765"/>
                    <a:pt x="2896" y="5765"/>
                  </a:cubicBezTo>
                  <a:cubicBezTo>
                    <a:pt x="4492" y="5765"/>
                    <a:pt x="5665" y="4490"/>
                    <a:pt x="5772" y="2935"/>
                  </a:cubicBezTo>
                  <a:lnTo>
                    <a:pt x="5772" y="2935"/>
                  </a:lnTo>
                  <a:cubicBezTo>
                    <a:pt x="5775" y="2920"/>
                    <a:pt x="5776" y="2903"/>
                    <a:pt x="5775" y="2884"/>
                  </a:cubicBezTo>
                  <a:lnTo>
                    <a:pt x="5775" y="2884"/>
                  </a:lnTo>
                  <a:cubicBezTo>
                    <a:pt x="5775" y="2884"/>
                    <a:pt x="5775" y="2884"/>
                    <a:pt x="5775" y="2884"/>
                  </a:cubicBezTo>
                  <a:cubicBezTo>
                    <a:pt x="5776" y="2866"/>
                    <a:pt x="5775" y="2849"/>
                    <a:pt x="5772" y="2834"/>
                  </a:cubicBezTo>
                  <a:lnTo>
                    <a:pt x="5772" y="2834"/>
                  </a:lnTo>
                  <a:cubicBezTo>
                    <a:pt x="5666" y="1291"/>
                    <a:pt x="4508" y="1"/>
                    <a:pt x="28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43"/>
            <p:cNvSpPr/>
            <p:nvPr/>
          </p:nvSpPr>
          <p:spPr>
            <a:xfrm>
              <a:off x="649150" y="3518300"/>
              <a:ext cx="22925" cy="53400"/>
            </a:xfrm>
            <a:custGeom>
              <a:rect b="b" l="l" r="r" t="t"/>
              <a:pathLst>
                <a:path extrusionOk="0" h="2136" w="917">
                  <a:moveTo>
                    <a:pt x="684" y="1"/>
                  </a:moveTo>
                  <a:cubicBezTo>
                    <a:pt x="609" y="1"/>
                    <a:pt x="536" y="42"/>
                    <a:pt x="510" y="136"/>
                  </a:cubicBezTo>
                  <a:lnTo>
                    <a:pt x="39" y="1900"/>
                  </a:lnTo>
                  <a:cubicBezTo>
                    <a:pt x="0" y="2042"/>
                    <a:pt x="118" y="2135"/>
                    <a:pt x="232" y="2135"/>
                  </a:cubicBezTo>
                  <a:cubicBezTo>
                    <a:pt x="308" y="2135"/>
                    <a:pt x="382" y="2094"/>
                    <a:pt x="407" y="2000"/>
                  </a:cubicBezTo>
                  <a:lnTo>
                    <a:pt x="879" y="238"/>
                  </a:lnTo>
                  <a:cubicBezTo>
                    <a:pt x="917" y="95"/>
                    <a:pt x="7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43"/>
            <p:cNvSpPr/>
            <p:nvPr/>
          </p:nvSpPr>
          <p:spPr>
            <a:xfrm>
              <a:off x="665425" y="3529575"/>
              <a:ext cx="35325" cy="49000"/>
            </a:xfrm>
            <a:custGeom>
              <a:rect b="b" l="l" r="r" t="t"/>
              <a:pathLst>
                <a:path extrusionOk="0" h="1960" w="1413">
                  <a:moveTo>
                    <a:pt x="1152" y="1"/>
                  </a:moveTo>
                  <a:cubicBezTo>
                    <a:pt x="1094" y="1"/>
                    <a:pt x="1036" y="28"/>
                    <a:pt x="998" y="94"/>
                  </a:cubicBezTo>
                  <a:lnTo>
                    <a:pt x="86" y="1674"/>
                  </a:lnTo>
                  <a:cubicBezTo>
                    <a:pt x="0" y="1822"/>
                    <a:pt x="132" y="1960"/>
                    <a:pt x="262" y="1960"/>
                  </a:cubicBezTo>
                  <a:cubicBezTo>
                    <a:pt x="320" y="1960"/>
                    <a:pt x="378" y="1932"/>
                    <a:pt x="415" y="1867"/>
                  </a:cubicBezTo>
                  <a:lnTo>
                    <a:pt x="1328" y="286"/>
                  </a:lnTo>
                  <a:cubicBezTo>
                    <a:pt x="1413" y="138"/>
                    <a:pt x="1282" y="1"/>
                    <a:pt x="11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43"/>
            <p:cNvSpPr/>
            <p:nvPr/>
          </p:nvSpPr>
          <p:spPr>
            <a:xfrm>
              <a:off x="679550" y="3547725"/>
              <a:ext cx="45750" cy="41825"/>
            </a:xfrm>
            <a:custGeom>
              <a:rect b="b" l="l" r="r" t="t"/>
              <a:pathLst>
                <a:path extrusionOk="0" h="1673" w="1830">
                  <a:moveTo>
                    <a:pt x="1553" y="1"/>
                  </a:moveTo>
                  <a:cubicBezTo>
                    <a:pt x="1510" y="1"/>
                    <a:pt x="1465" y="17"/>
                    <a:pt x="1425" y="57"/>
                  </a:cubicBezTo>
                  <a:lnTo>
                    <a:pt x="135" y="1347"/>
                  </a:lnTo>
                  <a:cubicBezTo>
                    <a:pt x="1" y="1481"/>
                    <a:pt x="131" y="1673"/>
                    <a:pt x="278" y="1673"/>
                  </a:cubicBezTo>
                  <a:cubicBezTo>
                    <a:pt x="321" y="1673"/>
                    <a:pt x="365" y="1656"/>
                    <a:pt x="405" y="1616"/>
                  </a:cubicBezTo>
                  <a:lnTo>
                    <a:pt x="1695" y="326"/>
                  </a:lnTo>
                  <a:cubicBezTo>
                    <a:pt x="1829" y="192"/>
                    <a:pt x="1700" y="1"/>
                    <a:pt x="15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43"/>
            <p:cNvSpPr/>
            <p:nvPr/>
          </p:nvSpPr>
          <p:spPr>
            <a:xfrm>
              <a:off x="690675" y="3571500"/>
              <a:ext cx="53375" cy="32425"/>
            </a:xfrm>
            <a:custGeom>
              <a:rect b="b" l="l" r="r" t="t"/>
              <a:pathLst>
                <a:path extrusionOk="0" h="1297" w="2135">
                  <a:moveTo>
                    <a:pt x="1856" y="1"/>
                  </a:moveTo>
                  <a:cubicBezTo>
                    <a:pt x="1826" y="1"/>
                    <a:pt x="1794" y="9"/>
                    <a:pt x="1761" y="28"/>
                  </a:cubicBezTo>
                  <a:lnTo>
                    <a:pt x="180" y="940"/>
                  </a:lnTo>
                  <a:cubicBezTo>
                    <a:pt x="0" y="1044"/>
                    <a:pt x="110" y="1297"/>
                    <a:pt x="278" y="1297"/>
                  </a:cubicBezTo>
                  <a:cubicBezTo>
                    <a:pt x="309" y="1297"/>
                    <a:pt x="341" y="1289"/>
                    <a:pt x="374" y="1270"/>
                  </a:cubicBezTo>
                  <a:lnTo>
                    <a:pt x="1953" y="357"/>
                  </a:lnTo>
                  <a:cubicBezTo>
                    <a:pt x="2134" y="253"/>
                    <a:pt x="2024" y="1"/>
                    <a:pt x="18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43"/>
            <p:cNvSpPr/>
            <p:nvPr/>
          </p:nvSpPr>
          <p:spPr>
            <a:xfrm>
              <a:off x="698050" y="3599300"/>
              <a:ext cx="57550" cy="21400"/>
            </a:xfrm>
            <a:custGeom>
              <a:rect b="b" l="l" r="r" t="t"/>
              <a:pathLst>
                <a:path extrusionOk="0" h="856" w="2302">
                  <a:moveTo>
                    <a:pt x="2035" y="1"/>
                  </a:moveTo>
                  <a:cubicBezTo>
                    <a:pt x="2018" y="1"/>
                    <a:pt x="2000" y="3"/>
                    <a:pt x="1981" y="8"/>
                  </a:cubicBezTo>
                  <a:lnTo>
                    <a:pt x="219" y="481"/>
                  </a:lnTo>
                  <a:cubicBezTo>
                    <a:pt x="1" y="538"/>
                    <a:pt x="68" y="855"/>
                    <a:pt x="267" y="855"/>
                  </a:cubicBezTo>
                  <a:cubicBezTo>
                    <a:pt x="284" y="855"/>
                    <a:pt x="302" y="853"/>
                    <a:pt x="321" y="848"/>
                  </a:cubicBezTo>
                  <a:lnTo>
                    <a:pt x="2083" y="376"/>
                  </a:lnTo>
                  <a:cubicBezTo>
                    <a:pt x="2302" y="317"/>
                    <a:pt x="2234" y="1"/>
                    <a:pt x="20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43"/>
            <p:cNvSpPr/>
            <p:nvPr/>
          </p:nvSpPr>
          <p:spPr>
            <a:xfrm>
              <a:off x="701250" y="3629200"/>
              <a:ext cx="57950" cy="9600"/>
            </a:xfrm>
            <a:custGeom>
              <a:rect b="b" l="l" r="r" t="t"/>
              <a:pathLst>
                <a:path extrusionOk="0" h="384" w="2318">
                  <a:moveTo>
                    <a:pt x="246" y="0"/>
                  </a:moveTo>
                  <a:cubicBezTo>
                    <a:pt x="1" y="0"/>
                    <a:pt x="1" y="383"/>
                    <a:pt x="246" y="383"/>
                  </a:cubicBezTo>
                  <a:lnTo>
                    <a:pt x="2071" y="383"/>
                  </a:lnTo>
                  <a:cubicBezTo>
                    <a:pt x="2316" y="383"/>
                    <a:pt x="2317" y="0"/>
                    <a:pt x="20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43"/>
            <p:cNvSpPr/>
            <p:nvPr/>
          </p:nvSpPr>
          <p:spPr>
            <a:xfrm>
              <a:off x="698500" y="3647325"/>
              <a:ext cx="57550" cy="21400"/>
            </a:xfrm>
            <a:custGeom>
              <a:rect b="b" l="l" r="r" t="t"/>
              <a:pathLst>
                <a:path extrusionOk="0" h="856" w="2302">
                  <a:moveTo>
                    <a:pt x="266" y="1"/>
                  </a:moveTo>
                  <a:cubicBezTo>
                    <a:pt x="69" y="1"/>
                    <a:pt x="0" y="318"/>
                    <a:pt x="219" y="375"/>
                  </a:cubicBezTo>
                  <a:lnTo>
                    <a:pt x="1981" y="848"/>
                  </a:lnTo>
                  <a:cubicBezTo>
                    <a:pt x="1999" y="853"/>
                    <a:pt x="2017" y="855"/>
                    <a:pt x="2034" y="855"/>
                  </a:cubicBezTo>
                  <a:cubicBezTo>
                    <a:pt x="2233" y="855"/>
                    <a:pt x="2301" y="539"/>
                    <a:pt x="2084" y="480"/>
                  </a:cubicBezTo>
                  <a:lnTo>
                    <a:pt x="320" y="8"/>
                  </a:lnTo>
                  <a:cubicBezTo>
                    <a:pt x="301" y="3"/>
                    <a:pt x="283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43"/>
            <p:cNvSpPr/>
            <p:nvPr/>
          </p:nvSpPr>
          <p:spPr>
            <a:xfrm>
              <a:off x="691525" y="3664300"/>
              <a:ext cx="53375" cy="32425"/>
            </a:xfrm>
            <a:custGeom>
              <a:rect b="b" l="l" r="r" t="t"/>
              <a:pathLst>
                <a:path extrusionOk="0" h="1297" w="2135">
                  <a:moveTo>
                    <a:pt x="279" y="0"/>
                  </a:moveTo>
                  <a:cubicBezTo>
                    <a:pt x="112" y="0"/>
                    <a:pt x="1" y="252"/>
                    <a:pt x="182" y="357"/>
                  </a:cubicBezTo>
                  <a:lnTo>
                    <a:pt x="1761" y="1269"/>
                  </a:lnTo>
                  <a:cubicBezTo>
                    <a:pt x="1794" y="1288"/>
                    <a:pt x="1826" y="1296"/>
                    <a:pt x="1857" y="1296"/>
                  </a:cubicBezTo>
                  <a:cubicBezTo>
                    <a:pt x="2025" y="1296"/>
                    <a:pt x="2135" y="1044"/>
                    <a:pt x="1955" y="939"/>
                  </a:cubicBezTo>
                  <a:lnTo>
                    <a:pt x="1953" y="939"/>
                  </a:lnTo>
                  <a:lnTo>
                    <a:pt x="374" y="27"/>
                  </a:lnTo>
                  <a:cubicBezTo>
                    <a:pt x="342" y="8"/>
                    <a:pt x="310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43"/>
            <p:cNvSpPr/>
            <p:nvPr/>
          </p:nvSpPr>
          <p:spPr>
            <a:xfrm>
              <a:off x="680775" y="3678925"/>
              <a:ext cx="45750" cy="41850"/>
            </a:xfrm>
            <a:custGeom>
              <a:rect b="b" l="l" r="r" t="t"/>
              <a:pathLst>
                <a:path extrusionOk="0" h="1674" w="1830">
                  <a:moveTo>
                    <a:pt x="277" y="1"/>
                  </a:moveTo>
                  <a:cubicBezTo>
                    <a:pt x="131" y="1"/>
                    <a:pt x="0" y="192"/>
                    <a:pt x="134" y="326"/>
                  </a:cubicBezTo>
                  <a:lnTo>
                    <a:pt x="1424" y="1618"/>
                  </a:lnTo>
                  <a:cubicBezTo>
                    <a:pt x="1464" y="1657"/>
                    <a:pt x="1509" y="1674"/>
                    <a:pt x="1552" y="1674"/>
                  </a:cubicBezTo>
                  <a:cubicBezTo>
                    <a:pt x="1699" y="1674"/>
                    <a:pt x="1830" y="1482"/>
                    <a:pt x="1695" y="1348"/>
                  </a:cubicBezTo>
                  <a:lnTo>
                    <a:pt x="404" y="58"/>
                  </a:lnTo>
                  <a:cubicBezTo>
                    <a:pt x="365" y="18"/>
                    <a:pt x="320" y="1"/>
                    <a:pt x="2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43"/>
            <p:cNvSpPr/>
            <p:nvPr/>
          </p:nvSpPr>
          <p:spPr>
            <a:xfrm>
              <a:off x="666900" y="3690275"/>
              <a:ext cx="35350" cy="49000"/>
            </a:xfrm>
            <a:custGeom>
              <a:rect b="b" l="l" r="r" t="t"/>
              <a:pathLst>
                <a:path extrusionOk="0" h="1960" w="1414">
                  <a:moveTo>
                    <a:pt x="262" y="1"/>
                  </a:moveTo>
                  <a:cubicBezTo>
                    <a:pt x="132" y="1"/>
                    <a:pt x="1" y="138"/>
                    <a:pt x="86" y="286"/>
                  </a:cubicBezTo>
                  <a:lnTo>
                    <a:pt x="998" y="1867"/>
                  </a:lnTo>
                  <a:cubicBezTo>
                    <a:pt x="1036" y="1932"/>
                    <a:pt x="1093" y="1959"/>
                    <a:pt x="1151" y="1959"/>
                  </a:cubicBezTo>
                  <a:cubicBezTo>
                    <a:pt x="1281" y="1959"/>
                    <a:pt x="1414" y="1822"/>
                    <a:pt x="1328" y="1673"/>
                  </a:cubicBezTo>
                  <a:lnTo>
                    <a:pt x="416" y="94"/>
                  </a:lnTo>
                  <a:cubicBezTo>
                    <a:pt x="378" y="28"/>
                    <a:pt x="320" y="1"/>
                    <a:pt x="2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43"/>
            <p:cNvSpPr/>
            <p:nvPr/>
          </p:nvSpPr>
          <p:spPr>
            <a:xfrm>
              <a:off x="650800" y="3697550"/>
              <a:ext cx="22950" cy="53400"/>
            </a:xfrm>
            <a:custGeom>
              <a:rect b="b" l="l" r="r" t="t"/>
              <a:pathLst>
                <a:path extrusionOk="0" h="2136" w="918">
                  <a:moveTo>
                    <a:pt x="233" y="1"/>
                  </a:moveTo>
                  <a:cubicBezTo>
                    <a:pt x="119" y="1"/>
                    <a:pt x="1" y="94"/>
                    <a:pt x="38" y="237"/>
                  </a:cubicBezTo>
                  <a:lnTo>
                    <a:pt x="512" y="1999"/>
                  </a:lnTo>
                  <a:cubicBezTo>
                    <a:pt x="536" y="2094"/>
                    <a:pt x="610" y="2135"/>
                    <a:pt x="685" y="2135"/>
                  </a:cubicBezTo>
                  <a:cubicBezTo>
                    <a:pt x="799" y="2135"/>
                    <a:pt x="917" y="2042"/>
                    <a:pt x="879" y="1898"/>
                  </a:cubicBezTo>
                  <a:lnTo>
                    <a:pt x="407" y="136"/>
                  </a:lnTo>
                  <a:cubicBezTo>
                    <a:pt x="381" y="41"/>
                    <a:pt x="308" y="1"/>
                    <a:pt x="2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43"/>
            <p:cNvSpPr/>
            <p:nvPr/>
          </p:nvSpPr>
          <p:spPr>
            <a:xfrm>
              <a:off x="633500" y="3700200"/>
              <a:ext cx="9550" cy="54875"/>
            </a:xfrm>
            <a:custGeom>
              <a:rect b="b" l="l" r="r" t="t"/>
              <a:pathLst>
                <a:path extrusionOk="0" h="2195" w="382">
                  <a:moveTo>
                    <a:pt x="191" y="1"/>
                  </a:moveTo>
                  <a:cubicBezTo>
                    <a:pt x="96" y="1"/>
                    <a:pt x="1" y="62"/>
                    <a:pt x="1" y="184"/>
                  </a:cubicBezTo>
                  <a:lnTo>
                    <a:pt x="1" y="2009"/>
                  </a:lnTo>
                  <a:cubicBezTo>
                    <a:pt x="1" y="2132"/>
                    <a:pt x="96" y="2194"/>
                    <a:pt x="191" y="2194"/>
                  </a:cubicBezTo>
                  <a:cubicBezTo>
                    <a:pt x="287" y="2194"/>
                    <a:pt x="382" y="2132"/>
                    <a:pt x="382" y="2009"/>
                  </a:cubicBezTo>
                  <a:lnTo>
                    <a:pt x="382" y="184"/>
                  </a:lnTo>
                  <a:cubicBezTo>
                    <a:pt x="382" y="62"/>
                    <a:pt x="287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43"/>
            <p:cNvSpPr/>
            <p:nvPr/>
          </p:nvSpPr>
          <p:spPr>
            <a:xfrm>
              <a:off x="602775" y="3697975"/>
              <a:ext cx="22925" cy="53425"/>
            </a:xfrm>
            <a:custGeom>
              <a:rect b="b" l="l" r="r" t="t"/>
              <a:pathLst>
                <a:path extrusionOk="0" h="2137" w="917">
                  <a:moveTo>
                    <a:pt x="684" y="1"/>
                  </a:moveTo>
                  <a:cubicBezTo>
                    <a:pt x="609" y="1"/>
                    <a:pt x="535" y="42"/>
                    <a:pt x="510" y="136"/>
                  </a:cubicBezTo>
                  <a:lnTo>
                    <a:pt x="39" y="1900"/>
                  </a:lnTo>
                  <a:cubicBezTo>
                    <a:pt x="1" y="2043"/>
                    <a:pt x="119" y="2136"/>
                    <a:pt x="233" y="2136"/>
                  </a:cubicBezTo>
                  <a:cubicBezTo>
                    <a:pt x="308" y="2136"/>
                    <a:pt x="381" y="2096"/>
                    <a:pt x="407" y="2001"/>
                  </a:cubicBezTo>
                  <a:lnTo>
                    <a:pt x="878" y="238"/>
                  </a:lnTo>
                  <a:cubicBezTo>
                    <a:pt x="917" y="95"/>
                    <a:pt x="798" y="1"/>
                    <a:pt x="6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43"/>
            <p:cNvSpPr/>
            <p:nvPr/>
          </p:nvSpPr>
          <p:spPr>
            <a:xfrm>
              <a:off x="574125" y="3691125"/>
              <a:ext cx="35350" cy="48975"/>
            </a:xfrm>
            <a:custGeom>
              <a:rect b="b" l="l" r="r" t="t"/>
              <a:pathLst>
                <a:path extrusionOk="0" h="1959" w="1414">
                  <a:moveTo>
                    <a:pt x="1151" y="1"/>
                  </a:moveTo>
                  <a:cubicBezTo>
                    <a:pt x="1093" y="1"/>
                    <a:pt x="1036" y="28"/>
                    <a:pt x="998" y="93"/>
                  </a:cubicBezTo>
                  <a:lnTo>
                    <a:pt x="86" y="1674"/>
                  </a:lnTo>
                  <a:cubicBezTo>
                    <a:pt x="0" y="1821"/>
                    <a:pt x="132" y="1959"/>
                    <a:pt x="262" y="1959"/>
                  </a:cubicBezTo>
                  <a:cubicBezTo>
                    <a:pt x="320" y="1959"/>
                    <a:pt x="377" y="1932"/>
                    <a:pt x="415" y="1866"/>
                  </a:cubicBezTo>
                  <a:lnTo>
                    <a:pt x="1328" y="287"/>
                  </a:lnTo>
                  <a:cubicBezTo>
                    <a:pt x="1413" y="138"/>
                    <a:pt x="1281" y="1"/>
                    <a:pt x="11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43"/>
            <p:cNvSpPr/>
            <p:nvPr/>
          </p:nvSpPr>
          <p:spPr>
            <a:xfrm>
              <a:off x="549550" y="3680125"/>
              <a:ext cx="45775" cy="41850"/>
            </a:xfrm>
            <a:custGeom>
              <a:rect b="b" l="l" r="r" t="t"/>
              <a:pathLst>
                <a:path extrusionOk="0" h="1674" w="1831">
                  <a:moveTo>
                    <a:pt x="1552" y="1"/>
                  </a:moveTo>
                  <a:cubicBezTo>
                    <a:pt x="1509" y="1"/>
                    <a:pt x="1465" y="17"/>
                    <a:pt x="1425" y="57"/>
                  </a:cubicBezTo>
                  <a:lnTo>
                    <a:pt x="135" y="1347"/>
                  </a:lnTo>
                  <a:cubicBezTo>
                    <a:pt x="1" y="1482"/>
                    <a:pt x="131" y="1674"/>
                    <a:pt x="278" y="1674"/>
                  </a:cubicBezTo>
                  <a:cubicBezTo>
                    <a:pt x="321" y="1674"/>
                    <a:pt x="365" y="1657"/>
                    <a:pt x="405" y="1617"/>
                  </a:cubicBezTo>
                  <a:lnTo>
                    <a:pt x="1695" y="327"/>
                  </a:lnTo>
                  <a:cubicBezTo>
                    <a:pt x="1830" y="193"/>
                    <a:pt x="1700" y="1"/>
                    <a:pt x="15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43"/>
            <p:cNvSpPr/>
            <p:nvPr/>
          </p:nvSpPr>
          <p:spPr>
            <a:xfrm>
              <a:off x="530825" y="3665775"/>
              <a:ext cx="53350" cy="32425"/>
            </a:xfrm>
            <a:custGeom>
              <a:rect b="b" l="l" r="r" t="t"/>
              <a:pathLst>
                <a:path extrusionOk="0" h="1297" w="2134">
                  <a:moveTo>
                    <a:pt x="1856" y="0"/>
                  </a:moveTo>
                  <a:cubicBezTo>
                    <a:pt x="1826" y="0"/>
                    <a:pt x="1794" y="9"/>
                    <a:pt x="1762" y="28"/>
                  </a:cubicBezTo>
                  <a:lnTo>
                    <a:pt x="181" y="940"/>
                  </a:lnTo>
                  <a:cubicBezTo>
                    <a:pt x="1" y="1043"/>
                    <a:pt x="111" y="1296"/>
                    <a:pt x="279" y="1296"/>
                  </a:cubicBezTo>
                  <a:cubicBezTo>
                    <a:pt x="310" y="1296"/>
                    <a:pt x="342" y="1288"/>
                    <a:pt x="374" y="1269"/>
                  </a:cubicBezTo>
                  <a:lnTo>
                    <a:pt x="1954" y="357"/>
                  </a:lnTo>
                  <a:cubicBezTo>
                    <a:pt x="2134" y="253"/>
                    <a:pt x="2023" y="0"/>
                    <a:pt x="18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43"/>
            <p:cNvSpPr/>
            <p:nvPr/>
          </p:nvSpPr>
          <p:spPr>
            <a:xfrm>
              <a:off x="519275" y="3648975"/>
              <a:ext cx="57525" cy="21400"/>
            </a:xfrm>
            <a:custGeom>
              <a:rect b="b" l="l" r="r" t="t"/>
              <a:pathLst>
                <a:path extrusionOk="0" h="856" w="2301">
                  <a:moveTo>
                    <a:pt x="2034" y="0"/>
                  </a:moveTo>
                  <a:cubicBezTo>
                    <a:pt x="2018" y="0"/>
                    <a:pt x="2000" y="3"/>
                    <a:pt x="1981" y="8"/>
                  </a:cubicBezTo>
                  <a:lnTo>
                    <a:pt x="218" y="481"/>
                  </a:lnTo>
                  <a:cubicBezTo>
                    <a:pt x="1" y="538"/>
                    <a:pt x="68" y="855"/>
                    <a:pt x="266" y="855"/>
                  </a:cubicBezTo>
                  <a:cubicBezTo>
                    <a:pt x="283" y="855"/>
                    <a:pt x="301" y="853"/>
                    <a:pt x="319" y="848"/>
                  </a:cubicBezTo>
                  <a:lnTo>
                    <a:pt x="2083" y="376"/>
                  </a:lnTo>
                  <a:cubicBezTo>
                    <a:pt x="2300" y="317"/>
                    <a:pt x="2232" y="0"/>
                    <a:pt x="20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43"/>
            <p:cNvSpPr/>
            <p:nvPr/>
          </p:nvSpPr>
          <p:spPr>
            <a:xfrm>
              <a:off x="515700" y="3630925"/>
              <a:ext cx="57925" cy="9550"/>
            </a:xfrm>
            <a:custGeom>
              <a:rect b="b" l="l" r="r" t="t"/>
              <a:pathLst>
                <a:path extrusionOk="0" h="382" w="2317">
                  <a:moveTo>
                    <a:pt x="245" y="0"/>
                  </a:moveTo>
                  <a:cubicBezTo>
                    <a:pt x="0" y="0"/>
                    <a:pt x="0" y="381"/>
                    <a:pt x="245" y="381"/>
                  </a:cubicBezTo>
                  <a:lnTo>
                    <a:pt x="2071" y="381"/>
                  </a:lnTo>
                  <a:cubicBezTo>
                    <a:pt x="2317" y="381"/>
                    <a:pt x="2317" y="0"/>
                    <a:pt x="20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43"/>
            <p:cNvSpPr/>
            <p:nvPr/>
          </p:nvSpPr>
          <p:spPr>
            <a:xfrm>
              <a:off x="518825" y="3600975"/>
              <a:ext cx="57550" cy="21400"/>
            </a:xfrm>
            <a:custGeom>
              <a:rect b="b" l="l" r="r" t="t"/>
              <a:pathLst>
                <a:path extrusionOk="0" h="856" w="2302">
                  <a:moveTo>
                    <a:pt x="266" y="0"/>
                  </a:moveTo>
                  <a:cubicBezTo>
                    <a:pt x="69" y="0"/>
                    <a:pt x="0" y="317"/>
                    <a:pt x="219" y="375"/>
                  </a:cubicBezTo>
                  <a:lnTo>
                    <a:pt x="1981" y="848"/>
                  </a:lnTo>
                  <a:cubicBezTo>
                    <a:pt x="1999" y="853"/>
                    <a:pt x="2017" y="855"/>
                    <a:pt x="2034" y="855"/>
                  </a:cubicBezTo>
                  <a:cubicBezTo>
                    <a:pt x="2233" y="855"/>
                    <a:pt x="2301" y="539"/>
                    <a:pt x="2082" y="480"/>
                  </a:cubicBezTo>
                  <a:lnTo>
                    <a:pt x="320" y="8"/>
                  </a:lnTo>
                  <a:cubicBezTo>
                    <a:pt x="301" y="3"/>
                    <a:pt x="283" y="0"/>
                    <a:pt x="2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43"/>
            <p:cNvSpPr/>
            <p:nvPr/>
          </p:nvSpPr>
          <p:spPr>
            <a:xfrm>
              <a:off x="529975" y="3572975"/>
              <a:ext cx="53375" cy="32450"/>
            </a:xfrm>
            <a:custGeom>
              <a:rect b="b" l="l" r="r" t="t"/>
              <a:pathLst>
                <a:path extrusionOk="0" h="1298" w="2135">
                  <a:moveTo>
                    <a:pt x="279" y="1"/>
                  </a:moveTo>
                  <a:cubicBezTo>
                    <a:pt x="111" y="1"/>
                    <a:pt x="1" y="253"/>
                    <a:pt x="180" y="358"/>
                  </a:cubicBezTo>
                  <a:lnTo>
                    <a:pt x="1761" y="1270"/>
                  </a:lnTo>
                  <a:cubicBezTo>
                    <a:pt x="1794" y="1289"/>
                    <a:pt x="1826" y="1297"/>
                    <a:pt x="1856" y="1297"/>
                  </a:cubicBezTo>
                  <a:cubicBezTo>
                    <a:pt x="2023" y="1297"/>
                    <a:pt x="2134" y="1045"/>
                    <a:pt x="1953" y="940"/>
                  </a:cubicBezTo>
                  <a:lnTo>
                    <a:pt x="374" y="28"/>
                  </a:lnTo>
                  <a:cubicBezTo>
                    <a:pt x="341" y="9"/>
                    <a:pt x="309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43"/>
            <p:cNvSpPr/>
            <p:nvPr/>
          </p:nvSpPr>
          <p:spPr>
            <a:xfrm>
              <a:off x="548350" y="3548925"/>
              <a:ext cx="45750" cy="41850"/>
            </a:xfrm>
            <a:custGeom>
              <a:rect b="b" l="l" r="r" t="t"/>
              <a:pathLst>
                <a:path extrusionOk="0" h="1674" w="1830">
                  <a:moveTo>
                    <a:pt x="278" y="0"/>
                  </a:moveTo>
                  <a:cubicBezTo>
                    <a:pt x="131" y="0"/>
                    <a:pt x="0" y="192"/>
                    <a:pt x="134" y="326"/>
                  </a:cubicBezTo>
                  <a:lnTo>
                    <a:pt x="1424" y="1617"/>
                  </a:lnTo>
                  <a:cubicBezTo>
                    <a:pt x="1464" y="1656"/>
                    <a:pt x="1509" y="1673"/>
                    <a:pt x="1553" y="1673"/>
                  </a:cubicBezTo>
                  <a:cubicBezTo>
                    <a:pt x="1700" y="1673"/>
                    <a:pt x="1830" y="1481"/>
                    <a:pt x="1695" y="1346"/>
                  </a:cubicBezTo>
                  <a:lnTo>
                    <a:pt x="404" y="56"/>
                  </a:lnTo>
                  <a:cubicBezTo>
                    <a:pt x="365" y="17"/>
                    <a:pt x="321" y="0"/>
                    <a:pt x="2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43"/>
            <p:cNvSpPr/>
            <p:nvPr/>
          </p:nvSpPr>
          <p:spPr>
            <a:xfrm>
              <a:off x="572625" y="3530425"/>
              <a:ext cx="35350" cy="48975"/>
            </a:xfrm>
            <a:custGeom>
              <a:rect b="b" l="l" r="r" t="t"/>
              <a:pathLst>
                <a:path extrusionOk="0" h="1959" w="1414">
                  <a:moveTo>
                    <a:pt x="263" y="1"/>
                  </a:moveTo>
                  <a:cubicBezTo>
                    <a:pt x="133" y="1"/>
                    <a:pt x="1" y="139"/>
                    <a:pt x="86" y="287"/>
                  </a:cubicBezTo>
                  <a:lnTo>
                    <a:pt x="999" y="1866"/>
                  </a:lnTo>
                  <a:cubicBezTo>
                    <a:pt x="1037" y="1932"/>
                    <a:pt x="1094" y="1959"/>
                    <a:pt x="1152" y="1959"/>
                  </a:cubicBezTo>
                  <a:cubicBezTo>
                    <a:pt x="1282" y="1959"/>
                    <a:pt x="1414" y="1822"/>
                    <a:pt x="1328" y="1674"/>
                  </a:cubicBezTo>
                  <a:lnTo>
                    <a:pt x="416" y="93"/>
                  </a:lnTo>
                  <a:cubicBezTo>
                    <a:pt x="378" y="28"/>
                    <a:pt x="321" y="1"/>
                    <a:pt x="26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43"/>
            <p:cNvSpPr/>
            <p:nvPr/>
          </p:nvSpPr>
          <p:spPr>
            <a:xfrm>
              <a:off x="601100" y="3518775"/>
              <a:ext cx="22975" cy="53375"/>
            </a:xfrm>
            <a:custGeom>
              <a:rect b="b" l="l" r="r" t="t"/>
              <a:pathLst>
                <a:path extrusionOk="0" h="2135" w="919">
                  <a:moveTo>
                    <a:pt x="233" y="0"/>
                  </a:moveTo>
                  <a:cubicBezTo>
                    <a:pt x="119" y="0"/>
                    <a:pt x="1" y="93"/>
                    <a:pt x="39" y="236"/>
                  </a:cubicBezTo>
                  <a:lnTo>
                    <a:pt x="513" y="1999"/>
                  </a:lnTo>
                  <a:cubicBezTo>
                    <a:pt x="537" y="2094"/>
                    <a:pt x="611" y="2135"/>
                    <a:pt x="686" y="2135"/>
                  </a:cubicBezTo>
                  <a:cubicBezTo>
                    <a:pt x="800" y="2135"/>
                    <a:pt x="918" y="2041"/>
                    <a:pt x="880" y="1898"/>
                  </a:cubicBezTo>
                  <a:lnTo>
                    <a:pt x="408" y="136"/>
                  </a:lnTo>
                  <a:cubicBezTo>
                    <a:pt x="382" y="41"/>
                    <a:pt x="308" y="0"/>
                    <a:pt x="2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43"/>
            <p:cNvSpPr/>
            <p:nvPr/>
          </p:nvSpPr>
          <p:spPr>
            <a:xfrm>
              <a:off x="631775" y="3514625"/>
              <a:ext cx="9600" cy="54875"/>
            </a:xfrm>
            <a:custGeom>
              <a:rect b="b" l="l" r="r" t="t"/>
              <a:pathLst>
                <a:path extrusionOk="0" h="2195" w="384">
                  <a:moveTo>
                    <a:pt x="192" y="1"/>
                  </a:moveTo>
                  <a:cubicBezTo>
                    <a:pt x="97" y="1"/>
                    <a:pt x="1" y="62"/>
                    <a:pt x="1" y="185"/>
                  </a:cubicBezTo>
                  <a:lnTo>
                    <a:pt x="1" y="2011"/>
                  </a:lnTo>
                  <a:cubicBezTo>
                    <a:pt x="1" y="2133"/>
                    <a:pt x="97" y="2195"/>
                    <a:pt x="192" y="2195"/>
                  </a:cubicBezTo>
                  <a:cubicBezTo>
                    <a:pt x="288" y="2195"/>
                    <a:pt x="384" y="2133"/>
                    <a:pt x="384" y="2011"/>
                  </a:cubicBezTo>
                  <a:lnTo>
                    <a:pt x="384" y="185"/>
                  </a:lnTo>
                  <a:cubicBezTo>
                    <a:pt x="384" y="62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43"/>
            <p:cNvSpPr/>
            <p:nvPr/>
          </p:nvSpPr>
          <p:spPr>
            <a:xfrm>
              <a:off x="674850" y="3525050"/>
              <a:ext cx="78525" cy="6475"/>
            </a:xfrm>
            <a:custGeom>
              <a:rect b="b" l="l" r="r" t="t"/>
              <a:pathLst>
                <a:path extrusionOk="0" h="259" w="3141">
                  <a:moveTo>
                    <a:pt x="2256" y="1"/>
                  </a:moveTo>
                  <a:cubicBezTo>
                    <a:pt x="2023" y="1"/>
                    <a:pt x="1790" y="9"/>
                    <a:pt x="1558" y="10"/>
                  </a:cubicBezTo>
                  <a:cubicBezTo>
                    <a:pt x="1547" y="10"/>
                    <a:pt x="1536" y="10"/>
                    <a:pt x="1525" y="10"/>
                  </a:cubicBezTo>
                  <a:cubicBezTo>
                    <a:pt x="1335" y="10"/>
                    <a:pt x="1144" y="5"/>
                    <a:pt x="953" y="5"/>
                  </a:cubicBezTo>
                  <a:cubicBezTo>
                    <a:pt x="649" y="5"/>
                    <a:pt x="346" y="17"/>
                    <a:pt x="49" y="80"/>
                  </a:cubicBezTo>
                  <a:cubicBezTo>
                    <a:pt x="1" y="91"/>
                    <a:pt x="1" y="169"/>
                    <a:pt x="49" y="180"/>
                  </a:cubicBezTo>
                  <a:lnTo>
                    <a:pt x="49" y="178"/>
                  </a:lnTo>
                  <a:cubicBezTo>
                    <a:pt x="352" y="243"/>
                    <a:pt x="661" y="255"/>
                    <a:pt x="971" y="255"/>
                  </a:cubicBezTo>
                  <a:cubicBezTo>
                    <a:pt x="1156" y="255"/>
                    <a:pt x="1341" y="250"/>
                    <a:pt x="1524" y="250"/>
                  </a:cubicBezTo>
                  <a:cubicBezTo>
                    <a:pt x="1535" y="250"/>
                    <a:pt x="1547" y="250"/>
                    <a:pt x="1558" y="250"/>
                  </a:cubicBezTo>
                  <a:cubicBezTo>
                    <a:pt x="1790" y="250"/>
                    <a:pt x="2026" y="259"/>
                    <a:pt x="2261" y="259"/>
                  </a:cubicBezTo>
                  <a:cubicBezTo>
                    <a:pt x="2533" y="259"/>
                    <a:pt x="2806" y="247"/>
                    <a:pt x="3073" y="199"/>
                  </a:cubicBezTo>
                  <a:cubicBezTo>
                    <a:pt x="3141" y="186"/>
                    <a:pt x="3141" y="74"/>
                    <a:pt x="3073" y="61"/>
                  </a:cubicBezTo>
                  <a:cubicBezTo>
                    <a:pt x="2804" y="12"/>
                    <a:pt x="2530" y="1"/>
                    <a:pt x="22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43"/>
            <p:cNvSpPr/>
            <p:nvPr/>
          </p:nvSpPr>
          <p:spPr>
            <a:xfrm>
              <a:off x="586950" y="3480450"/>
              <a:ext cx="13950" cy="50025"/>
            </a:xfrm>
            <a:custGeom>
              <a:rect b="b" l="l" r="r" t="t"/>
              <a:pathLst>
                <a:path extrusionOk="0" h="2001" w="558">
                  <a:moveTo>
                    <a:pt x="207" y="0"/>
                  </a:moveTo>
                  <a:cubicBezTo>
                    <a:pt x="190" y="0"/>
                    <a:pt x="173" y="9"/>
                    <a:pt x="171" y="27"/>
                  </a:cubicBezTo>
                  <a:cubicBezTo>
                    <a:pt x="124" y="347"/>
                    <a:pt x="138" y="672"/>
                    <a:pt x="140" y="996"/>
                  </a:cubicBezTo>
                  <a:cubicBezTo>
                    <a:pt x="140" y="1161"/>
                    <a:pt x="182" y="1385"/>
                    <a:pt x="143" y="1544"/>
                  </a:cubicBezTo>
                  <a:cubicBezTo>
                    <a:pt x="118" y="1641"/>
                    <a:pt x="34" y="1697"/>
                    <a:pt x="21" y="1792"/>
                  </a:cubicBezTo>
                  <a:cubicBezTo>
                    <a:pt x="0" y="1945"/>
                    <a:pt x="67" y="2001"/>
                    <a:pt x="151" y="2001"/>
                  </a:cubicBezTo>
                  <a:cubicBezTo>
                    <a:pt x="319" y="2001"/>
                    <a:pt x="558" y="1776"/>
                    <a:pt x="302" y="1655"/>
                  </a:cubicBezTo>
                  <a:cubicBezTo>
                    <a:pt x="204" y="1608"/>
                    <a:pt x="276" y="877"/>
                    <a:pt x="276" y="789"/>
                  </a:cubicBezTo>
                  <a:cubicBezTo>
                    <a:pt x="277" y="533"/>
                    <a:pt x="280" y="280"/>
                    <a:pt x="243" y="27"/>
                  </a:cubicBezTo>
                  <a:cubicBezTo>
                    <a:pt x="241" y="9"/>
                    <a:pt x="224" y="0"/>
                    <a:pt x="2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43"/>
            <p:cNvSpPr/>
            <p:nvPr/>
          </p:nvSpPr>
          <p:spPr>
            <a:xfrm>
              <a:off x="590625" y="3475925"/>
              <a:ext cx="118225" cy="9275"/>
            </a:xfrm>
            <a:custGeom>
              <a:rect b="b" l="l" r="r" t="t"/>
              <a:pathLst>
                <a:path extrusionOk="0" h="371" w="4729">
                  <a:moveTo>
                    <a:pt x="2728" y="1"/>
                  </a:moveTo>
                  <a:cubicBezTo>
                    <a:pt x="1818" y="1"/>
                    <a:pt x="892" y="69"/>
                    <a:pt x="60" y="138"/>
                  </a:cubicBezTo>
                  <a:cubicBezTo>
                    <a:pt x="1" y="141"/>
                    <a:pt x="1" y="230"/>
                    <a:pt x="60" y="233"/>
                  </a:cubicBezTo>
                  <a:cubicBezTo>
                    <a:pt x="893" y="302"/>
                    <a:pt x="1819" y="370"/>
                    <a:pt x="2729" y="370"/>
                  </a:cubicBezTo>
                  <a:cubicBezTo>
                    <a:pt x="3405" y="370"/>
                    <a:pt x="4072" y="333"/>
                    <a:pt x="4685" y="230"/>
                  </a:cubicBezTo>
                  <a:cubicBezTo>
                    <a:pt x="4729" y="222"/>
                    <a:pt x="4729" y="149"/>
                    <a:pt x="4685" y="141"/>
                  </a:cubicBezTo>
                  <a:cubicBezTo>
                    <a:pt x="4071" y="38"/>
                    <a:pt x="3404" y="1"/>
                    <a:pt x="27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43"/>
            <p:cNvSpPr/>
            <p:nvPr/>
          </p:nvSpPr>
          <p:spPr>
            <a:xfrm>
              <a:off x="705200" y="3479700"/>
              <a:ext cx="9275" cy="49175"/>
            </a:xfrm>
            <a:custGeom>
              <a:rect b="b" l="l" r="r" t="t"/>
              <a:pathLst>
                <a:path extrusionOk="0" h="1967" w="371">
                  <a:moveTo>
                    <a:pt x="187" y="0"/>
                  </a:moveTo>
                  <a:cubicBezTo>
                    <a:pt x="169" y="0"/>
                    <a:pt x="152" y="12"/>
                    <a:pt x="152" y="35"/>
                  </a:cubicBezTo>
                  <a:lnTo>
                    <a:pt x="151" y="35"/>
                  </a:lnTo>
                  <a:cubicBezTo>
                    <a:pt x="87" y="623"/>
                    <a:pt x="1" y="1346"/>
                    <a:pt x="132" y="1927"/>
                  </a:cubicBezTo>
                  <a:cubicBezTo>
                    <a:pt x="138" y="1953"/>
                    <a:pt x="162" y="1967"/>
                    <a:pt x="187" y="1967"/>
                  </a:cubicBezTo>
                  <a:cubicBezTo>
                    <a:pt x="211" y="1967"/>
                    <a:pt x="235" y="1953"/>
                    <a:pt x="241" y="1927"/>
                  </a:cubicBezTo>
                  <a:cubicBezTo>
                    <a:pt x="371" y="1346"/>
                    <a:pt x="285" y="621"/>
                    <a:pt x="221" y="35"/>
                  </a:cubicBezTo>
                  <a:cubicBezTo>
                    <a:pt x="221" y="12"/>
                    <a:pt x="204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43"/>
            <p:cNvSpPr/>
            <p:nvPr/>
          </p:nvSpPr>
          <p:spPr>
            <a:xfrm>
              <a:off x="590350" y="3498725"/>
              <a:ext cx="4325" cy="225"/>
            </a:xfrm>
            <a:custGeom>
              <a:rect b="b" l="l" r="r" t="t"/>
              <a:pathLst>
                <a:path extrusionOk="0" h="9" w="173">
                  <a:moveTo>
                    <a:pt x="168" y="0"/>
                  </a:moveTo>
                  <a:cubicBezTo>
                    <a:pt x="167" y="0"/>
                    <a:pt x="167" y="0"/>
                    <a:pt x="166" y="1"/>
                  </a:cubicBezTo>
                  <a:lnTo>
                    <a:pt x="7" y="1"/>
                  </a:lnTo>
                  <a:cubicBezTo>
                    <a:pt x="1" y="1"/>
                    <a:pt x="1" y="8"/>
                    <a:pt x="7" y="8"/>
                  </a:cubicBezTo>
                  <a:lnTo>
                    <a:pt x="166" y="8"/>
                  </a:lnTo>
                  <a:cubicBezTo>
                    <a:pt x="172" y="8"/>
                    <a:pt x="172" y="0"/>
                    <a:pt x="1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43"/>
            <p:cNvSpPr/>
            <p:nvPr/>
          </p:nvSpPr>
          <p:spPr>
            <a:xfrm>
              <a:off x="588825" y="3495225"/>
              <a:ext cx="122725" cy="10425"/>
            </a:xfrm>
            <a:custGeom>
              <a:rect b="b" l="l" r="r" t="t"/>
              <a:pathLst>
                <a:path extrusionOk="0" h="417" w="4909">
                  <a:moveTo>
                    <a:pt x="2612" y="0"/>
                  </a:moveTo>
                  <a:cubicBezTo>
                    <a:pt x="1743" y="0"/>
                    <a:pt x="868" y="56"/>
                    <a:pt x="68" y="158"/>
                  </a:cubicBezTo>
                  <a:cubicBezTo>
                    <a:pt x="1" y="158"/>
                    <a:pt x="1" y="259"/>
                    <a:pt x="68" y="259"/>
                  </a:cubicBezTo>
                  <a:cubicBezTo>
                    <a:pt x="867" y="361"/>
                    <a:pt x="1741" y="417"/>
                    <a:pt x="2611" y="417"/>
                  </a:cubicBezTo>
                  <a:cubicBezTo>
                    <a:pt x="3365" y="417"/>
                    <a:pt x="4115" y="375"/>
                    <a:pt x="4809" y="286"/>
                  </a:cubicBezTo>
                  <a:cubicBezTo>
                    <a:pt x="4909" y="273"/>
                    <a:pt x="4909" y="144"/>
                    <a:pt x="4809" y="131"/>
                  </a:cubicBezTo>
                  <a:cubicBezTo>
                    <a:pt x="4116" y="42"/>
                    <a:pt x="3366" y="0"/>
                    <a:pt x="26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43"/>
            <p:cNvSpPr/>
            <p:nvPr/>
          </p:nvSpPr>
          <p:spPr>
            <a:xfrm>
              <a:off x="242925" y="3277950"/>
              <a:ext cx="307125" cy="17100"/>
            </a:xfrm>
            <a:custGeom>
              <a:rect b="b" l="l" r="r" t="t"/>
              <a:pathLst>
                <a:path extrusionOk="0" h="684" w="12285">
                  <a:moveTo>
                    <a:pt x="7097" y="0"/>
                  </a:moveTo>
                  <a:cubicBezTo>
                    <a:pt x="4739" y="0"/>
                    <a:pt x="2361" y="126"/>
                    <a:pt x="97" y="270"/>
                  </a:cubicBezTo>
                  <a:cubicBezTo>
                    <a:pt x="0" y="270"/>
                    <a:pt x="0" y="415"/>
                    <a:pt x="97" y="415"/>
                  </a:cubicBezTo>
                  <a:cubicBezTo>
                    <a:pt x="2359" y="559"/>
                    <a:pt x="4736" y="684"/>
                    <a:pt x="7093" y="684"/>
                  </a:cubicBezTo>
                  <a:cubicBezTo>
                    <a:pt x="8819" y="684"/>
                    <a:pt x="10535" y="617"/>
                    <a:pt x="12186" y="440"/>
                  </a:cubicBezTo>
                  <a:cubicBezTo>
                    <a:pt x="12240" y="440"/>
                    <a:pt x="12284" y="397"/>
                    <a:pt x="12284" y="342"/>
                  </a:cubicBezTo>
                  <a:cubicBezTo>
                    <a:pt x="12284" y="287"/>
                    <a:pt x="12240" y="243"/>
                    <a:pt x="12186" y="243"/>
                  </a:cubicBezTo>
                  <a:cubicBezTo>
                    <a:pt x="10536" y="67"/>
                    <a:pt x="8822" y="0"/>
                    <a:pt x="70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43"/>
            <p:cNvSpPr/>
            <p:nvPr/>
          </p:nvSpPr>
          <p:spPr>
            <a:xfrm>
              <a:off x="236475" y="2885350"/>
              <a:ext cx="20325" cy="396775"/>
            </a:xfrm>
            <a:custGeom>
              <a:rect b="b" l="l" r="r" t="t"/>
              <a:pathLst>
                <a:path extrusionOk="0" h="15871" w="813">
                  <a:moveTo>
                    <a:pt x="682" y="1"/>
                  </a:moveTo>
                  <a:cubicBezTo>
                    <a:pt x="614" y="1"/>
                    <a:pt x="542" y="46"/>
                    <a:pt x="533" y="135"/>
                  </a:cubicBezTo>
                  <a:cubicBezTo>
                    <a:pt x="14" y="5307"/>
                    <a:pt x="0" y="10601"/>
                    <a:pt x="144" y="15791"/>
                  </a:cubicBezTo>
                  <a:cubicBezTo>
                    <a:pt x="146" y="15844"/>
                    <a:pt x="187" y="15870"/>
                    <a:pt x="227" y="15870"/>
                  </a:cubicBezTo>
                  <a:cubicBezTo>
                    <a:pt x="267" y="15870"/>
                    <a:pt x="307" y="15844"/>
                    <a:pt x="308" y="15791"/>
                  </a:cubicBezTo>
                  <a:cubicBezTo>
                    <a:pt x="372" y="10565"/>
                    <a:pt x="660" y="5355"/>
                    <a:pt x="810" y="135"/>
                  </a:cubicBezTo>
                  <a:cubicBezTo>
                    <a:pt x="813" y="44"/>
                    <a:pt x="749" y="1"/>
                    <a:pt x="6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43"/>
            <p:cNvSpPr/>
            <p:nvPr/>
          </p:nvSpPr>
          <p:spPr>
            <a:xfrm>
              <a:off x="252475" y="2883725"/>
              <a:ext cx="299550" cy="10175"/>
            </a:xfrm>
            <a:custGeom>
              <a:rect b="b" l="l" r="r" t="t"/>
              <a:pathLst>
                <a:path extrusionOk="0" h="407" w="11982">
                  <a:moveTo>
                    <a:pt x="9187" y="0"/>
                  </a:moveTo>
                  <a:cubicBezTo>
                    <a:pt x="8106" y="0"/>
                    <a:pt x="7023" y="33"/>
                    <a:pt x="5951" y="34"/>
                  </a:cubicBezTo>
                  <a:cubicBezTo>
                    <a:pt x="5919" y="34"/>
                    <a:pt x="5887" y="34"/>
                    <a:pt x="5855" y="34"/>
                  </a:cubicBezTo>
                  <a:cubicBezTo>
                    <a:pt x="5019" y="34"/>
                    <a:pt x="4174" y="17"/>
                    <a:pt x="3328" y="17"/>
                  </a:cubicBezTo>
                  <a:cubicBezTo>
                    <a:pt x="2223" y="17"/>
                    <a:pt x="1118" y="46"/>
                    <a:pt x="34" y="180"/>
                  </a:cubicBezTo>
                  <a:cubicBezTo>
                    <a:pt x="1" y="180"/>
                    <a:pt x="1" y="228"/>
                    <a:pt x="34" y="228"/>
                  </a:cubicBezTo>
                  <a:cubicBezTo>
                    <a:pt x="1113" y="361"/>
                    <a:pt x="2213" y="390"/>
                    <a:pt x="3313" y="390"/>
                  </a:cubicBezTo>
                  <a:cubicBezTo>
                    <a:pt x="4180" y="390"/>
                    <a:pt x="5047" y="372"/>
                    <a:pt x="5903" y="372"/>
                  </a:cubicBezTo>
                  <a:cubicBezTo>
                    <a:pt x="5919" y="372"/>
                    <a:pt x="5935" y="372"/>
                    <a:pt x="5951" y="372"/>
                  </a:cubicBezTo>
                  <a:cubicBezTo>
                    <a:pt x="7026" y="373"/>
                    <a:pt x="8111" y="406"/>
                    <a:pt x="9195" y="406"/>
                  </a:cubicBezTo>
                  <a:cubicBezTo>
                    <a:pt x="10090" y="406"/>
                    <a:pt x="10983" y="383"/>
                    <a:pt x="11868" y="300"/>
                  </a:cubicBezTo>
                  <a:cubicBezTo>
                    <a:pt x="11982" y="286"/>
                    <a:pt x="11982" y="122"/>
                    <a:pt x="11868" y="106"/>
                  </a:cubicBezTo>
                  <a:cubicBezTo>
                    <a:pt x="10981" y="23"/>
                    <a:pt x="10085" y="0"/>
                    <a:pt x="91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43"/>
            <p:cNvSpPr/>
            <p:nvPr/>
          </p:nvSpPr>
          <p:spPr>
            <a:xfrm>
              <a:off x="537625" y="2889225"/>
              <a:ext cx="29450" cy="393500"/>
            </a:xfrm>
            <a:custGeom>
              <a:rect b="b" l="l" r="r" t="t"/>
              <a:pathLst>
                <a:path extrusionOk="0" h="15740" w="1178">
                  <a:moveTo>
                    <a:pt x="589" y="1"/>
                  </a:moveTo>
                  <a:cubicBezTo>
                    <a:pt x="565" y="1"/>
                    <a:pt x="541" y="16"/>
                    <a:pt x="541" y="47"/>
                  </a:cubicBezTo>
                  <a:cubicBezTo>
                    <a:pt x="502" y="2774"/>
                    <a:pt x="390" y="5499"/>
                    <a:pt x="373" y="8232"/>
                  </a:cubicBezTo>
                  <a:cubicBezTo>
                    <a:pt x="359" y="10639"/>
                    <a:pt x="1" y="13301"/>
                    <a:pt x="488" y="15664"/>
                  </a:cubicBezTo>
                  <a:cubicBezTo>
                    <a:pt x="498" y="15714"/>
                    <a:pt x="544" y="15739"/>
                    <a:pt x="589" y="15739"/>
                  </a:cubicBezTo>
                  <a:cubicBezTo>
                    <a:pt x="635" y="15739"/>
                    <a:pt x="680" y="15714"/>
                    <a:pt x="691" y="15664"/>
                  </a:cubicBezTo>
                  <a:cubicBezTo>
                    <a:pt x="1177" y="13304"/>
                    <a:pt x="821" y="10635"/>
                    <a:pt x="805" y="8232"/>
                  </a:cubicBezTo>
                  <a:cubicBezTo>
                    <a:pt x="788" y="5500"/>
                    <a:pt x="677" y="2774"/>
                    <a:pt x="637" y="47"/>
                  </a:cubicBezTo>
                  <a:cubicBezTo>
                    <a:pt x="637" y="16"/>
                    <a:pt x="613" y="1"/>
                    <a:pt x="5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43"/>
            <p:cNvSpPr/>
            <p:nvPr/>
          </p:nvSpPr>
          <p:spPr>
            <a:xfrm>
              <a:off x="374000" y="3117850"/>
              <a:ext cx="140225" cy="139925"/>
            </a:xfrm>
            <a:custGeom>
              <a:rect b="b" l="l" r="r" t="t"/>
              <a:pathLst>
                <a:path extrusionOk="0" h="5597" w="5609">
                  <a:moveTo>
                    <a:pt x="2738" y="467"/>
                  </a:moveTo>
                  <a:cubicBezTo>
                    <a:pt x="3928" y="467"/>
                    <a:pt x="5142" y="1248"/>
                    <a:pt x="5226" y="2800"/>
                  </a:cubicBezTo>
                  <a:cubicBezTo>
                    <a:pt x="5142" y="4352"/>
                    <a:pt x="3928" y="5133"/>
                    <a:pt x="2737" y="5133"/>
                  </a:cubicBezTo>
                  <a:cubicBezTo>
                    <a:pt x="1552" y="5133"/>
                    <a:pt x="390" y="4359"/>
                    <a:pt x="390" y="2800"/>
                  </a:cubicBezTo>
                  <a:cubicBezTo>
                    <a:pt x="390" y="1241"/>
                    <a:pt x="1552" y="467"/>
                    <a:pt x="2738" y="467"/>
                  </a:cubicBezTo>
                  <a:close/>
                  <a:moveTo>
                    <a:pt x="2808" y="1"/>
                  </a:moveTo>
                  <a:cubicBezTo>
                    <a:pt x="1290" y="1"/>
                    <a:pt x="1" y="1277"/>
                    <a:pt x="9" y="2800"/>
                  </a:cubicBezTo>
                  <a:cubicBezTo>
                    <a:pt x="15" y="4273"/>
                    <a:pt x="1193" y="5520"/>
                    <a:pt x="2666" y="5593"/>
                  </a:cubicBezTo>
                  <a:cubicBezTo>
                    <a:pt x="2715" y="5595"/>
                    <a:pt x="2763" y="5597"/>
                    <a:pt x="2811" y="5597"/>
                  </a:cubicBezTo>
                  <a:cubicBezTo>
                    <a:pt x="4360" y="5597"/>
                    <a:pt x="5500" y="4359"/>
                    <a:pt x="5604" y="2851"/>
                  </a:cubicBezTo>
                  <a:lnTo>
                    <a:pt x="5604" y="2851"/>
                  </a:lnTo>
                  <a:cubicBezTo>
                    <a:pt x="5607" y="2835"/>
                    <a:pt x="5608" y="2818"/>
                    <a:pt x="5607" y="2800"/>
                  </a:cubicBezTo>
                  <a:lnTo>
                    <a:pt x="5607" y="2800"/>
                  </a:lnTo>
                  <a:cubicBezTo>
                    <a:pt x="5607" y="2800"/>
                    <a:pt x="5607" y="2800"/>
                    <a:pt x="5607" y="2800"/>
                  </a:cubicBezTo>
                  <a:cubicBezTo>
                    <a:pt x="5608" y="2782"/>
                    <a:pt x="5607" y="2765"/>
                    <a:pt x="5604" y="2750"/>
                  </a:cubicBezTo>
                  <a:lnTo>
                    <a:pt x="5604" y="2750"/>
                  </a:lnTo>
                  <a:cubicBezTo>
                    <a:pt x="5501" y="1252"/>
                    <a:pt x="4377" y="1"/>
                    <a:pt x="28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43"/>
            <p:cNvSpPr/>
            <p:nvPr/>
          </p:nvSpPr>
          <p:spPr>
            <a:xfrm>
              <a:off x="405400" y="3149700"/>
              <a:ext cx="79675" cy="79525"/>
            </a:xfrm>
            <a:custGeom>
              <a:rect b="b" l="l" r="r" t="t"/>
              <a:pathLst>
                <a:path extrusionOk="0" h="3181" w="3187">
                  <a:moveTo>
                    <a:pt x="1560" y="425"/>
                  </a:moveTo>
                  <a:cubicBezTo>
                    <a:pt x="2156" y="425"/>
                    <a:pt x="2762" y="815"/>
                    <a:pt x="2805" y="1592"/>
                  </a:cubicBezTo>
                  <a:cubicBezTo>
                    <a:pt x="2762" y="2367"/>
                    <a:pt x="2155" y="2758"/>
                    <a:pt x="1560" y="2758"/>
                  </a:cubicBezTo>
                  <a:cubicBezTo>
                    <a:pt x="967" y="2758"/>
                    <a:pt x="387" y="2371"/>
                    <a:pt x="387" y="1592"/>
                  </a:cubicBezTo>
                  <a:cubicBezTo>
                    <a:pt x="387" y="812"/>
                    <a:pt x="968" y="425"/>
                    <a:pt x="1560" y="425"/>
                  </a:cubicBezTo>
                  <a:close/>
                  <a:moveTo>
                    <a:pt x="1596" y="0"/>
                  </a:moveTo>
                  <a:cubicBezTo>
                    <a:pt x="733" y="0"/>
                    <a:pt x="1" y="726"/>
                    <a:pt x="4" y="1592"/>
                  </a:cubicBezTo>
                  <a:cubicBezTo>
                    <a:pt x="9" y="2429"/>
                    <a:pt x="680" y="3138"/>
                    <a:pt x="1519" y="3179"/>
                  </a:cubicBezTo>
                  <a:cubicBezTo>
                    <a:pt x="1545" y="3180"/>
                    <a:pt x="1572" y="3181"/>
                    <a:pt x="1597" y="3181"/>
                  </a:cubicBezTo>
                  <a:cubicBezTo>
                    <a:pt x="2469" y="3181"/>
                    <a:pt x="3112" y="2489"/>
                    <a:pt x="3182" y="1645"/>
                  </a:cubicBezTo>
                  <a:lnTo>
                    <a:pt x="3182" y="1645"/>
                  </a:lnTo>
                  <a:cubicBezTo>
                    <a:pt x="3186" y="1629"/>
                    <a:pt x="3187" y="1611"/>
                    <a:pt x="3186" y="1592"/>
                  </a:cubicBezTo>
                  <a:lnTo>
                    <a:pt x="3186" y="1592"/>
                  </a:lnTo>
                  <a:cubicBezTo>
                    <a:pt x="3186" y="1592"/>
                    <a:pt x="3186" y="1592"/>
                    <a:pt x="3186" y="1592"/>
                  </a:cubicBezTo>
                  <a:cubicBezTo>
                    <a:pt x="3187" y="1572"/>
                    <a:pt x="3186" y="1555"/>
                    <a:pt x="3182" y="1538"/>
                  </a:cubicBezTo>
                  <a:lnTo>
                    <a:pt x="3182" y="1538"/>
                  </a:lnTo>
                  <a:cubicBezTo>
                    <a:pt x="3112" y="698"/>
                    <a:pt x="2477" y="0"/>
                    <a:pt x="15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43"/>
            <p:cNvSpPr/>
            <p:nvPr/>
          </p:nvSpPr>
          <p:spPr>
            <a:xfrm>
              <a:off x="363275" y="3186375"/>
              <a:ext cx="49475" cy="7675"/>
            </a:xfrm>
            <a:custGeom>
              <a:rect b="b" l="l" r="r" t="t"/>
              <a:pathLst>
                <a:path extrusionOk="0" h="307" w="1979">
                  <a:moveTo>
                    <a:pt x="488" y="1"/>
                  </a:moveTo>
                  <a:cubicBezTo>
                    <a:pt x="333" y="1"/>
                    <a:pt x="181" y="17"/>
                    <a:pt x="44" y="93"/>
                  </a:cubicBezTo>
                  <a:cubicBezTo>
                    <a:pt x="0" y="122"/>
                    <a:pt x="0" y="186"/>
                    <a:pt x="44" y="212"/>
                  </a:cubicBezTo>
                  <a:cubicBezTo>
                    <a:pt x="183" y="290"/>
                    <a:pt x="337" y="306"/>
                    <a:pt x="494" y="306"/>
                  </a:cubicBezTo>
                  <a:cubicBezTo>
                    <a:pt x="605" y="306"/>
                    <a:pt x="718" y="298"/>
                    <a:pt x="828" y="298"/>
                  </a:cubicBezTo>
                  <a:cubicBezTo>
                    <a:pt x="1149" y="298"/>
                    <a:pt x="1467" y="293"/>
                    <a:pt x="1788" y="288"/>
                  </a:cubicBezTo>
                  <a:lnTo>
                    <a:pt x="1788" y="288"/>
                  </a:lnTo>
                  <a:cubicBezTo>
                    <a:pt x="1808" y="288"/>
                    <a:pt x="1828" y="288"/>
                    <a:pt x="1848" y="289"/>
                  </a:cubicBezTo>
                  <a:cubicBezTo>
                    <a:pt x="1849" y="289"/>
                    <a:pt x="1849" y="289"/>
                    <a:pt x="1850" y="289"/>
                  </a:cubicBezTo>
                  <a:cubicBezTo>
                    <a:pt x="1936" y="289"/>
                    <a:pt x="1979" y="221"/>
                    <a:pt x="1978" y="153"/>
                  </a:cubicBezTo>
                  <a:lnTo>
                    <a:pt x="1978" y="153"/>
                  </a:lnTo>
                  <a:cubicBezTo>
                    <a:pt x="1979" y="86"/>
                    <a:pt x="1936" y="19"/>
                    <a:pt x="1850" y="19"/>
                  </a:cubicBezTo>
                  <a:cubicBezTo>
                    <a:pt x="1849" y="19"/>
                    <a:pt x="1849" y="19"/>
                    <a:pt x="1848" y="19"/>
                  </a:cubicBezTo>
                  <a:cubicBezTo>
                    <a:pt x="1508" y="15"/>
                    <a:pt x="1169" y="9"/>
                    <a:pt x="828" y="9"/>
                  </a:cubicBezTo>
                  <a:cubicBezTo>
                    <a:pt x="716" y="9"/>
                    <a:pt x="601" y="1"/>
                    <a:pt x="4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43"/>
            <p:cNvSpPr/>
            <p:nvPr/>
          </p:nvSpPr>
          <p:spPr>
            <a:xfrm>
              <a:off x="345425" y="3168550"/>
              <a:ext cx="10150" cy="4750"/>
            </a:xfrm>
            <a:custGeom>
              <a:rect b="b" l="l" r="r" t="t"/>
              <a:pathLst>
                <a:path extrusionOk="0" h="190" w="406">
                  <a:moveTo>
                    <a:pt x="66" y="0"/>
                  </a:moveTo>
                  <a:cubicBezTo>
                    <a:pt x="24" y="0"/>
                    <a:pt x="1" y="59"/>
                    <a:pt x="43" y="88"/>
                  </a:cubicBezTo>
                  <a:cubicBezTo>
                    <a:pt x="120" y="145"/>
                    <a:pt x="198" y="189"/>
                    <a:pt x="286" y="189"/>
                  </a:cubicBezTo>
                  <a:cubicBezTo>
                    <a:pt x="312" y="189"/>
                    <a:pt x="338" y="185"/>
                    <a:pt x="366" y="177"/>
                  </a:cubicBezTo>
                  <a:cubicBezTo>
                    <a:pt x="394" y="168"/>
                    <a:pt x="405" y="122"/>
                    <a:pt x="374" y="108"/>
                  </a:cubicBezTo>
                  <a:cubicBezTo>
                    <a:pt x="282" y="65"/>
                    <a:pt x="183" y="55"/>
                    <a:pt x="91" y="7"/>
                  </a:cubicBezTo>
                  <a:cubicBezTo>
                    <a:pt x="82" y="2"/>
                    <a:pt x="74" y="0"/>
                    <a:pt x="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43"/>
            <p:cNvSpPr/>
            <p:nvPr/>
          </p:nvSpPr>
          <p:spPr>
            <a:xfrm>
              <a:off x="350975" y="3147250"/>
              <a:ext cx="8700" cy="6025"/>
            </a:xfrm>
            <a:custGeom>
              <a:rect b="b" l="l" r="r" t="t"/>
              <a:pathLst>
                <a:path extrusionOk="0" h="241" w="348">
                  <a:moveTo>
                    <a:pt x="77" y="1"/>
                  </a:moveTo>
                  <a:cubicBezTo>
                    <a:pt x="27" y="1"/>
                    <a:pt x="0" y="72"/>
                    <a:pt x="50" y="100"/>
                  </a:cubicBezTo>
                  <a:lnTo>
                    <a:pt x="50" y="101"/>
                  </a:lnTo>
                  <a:cubicBezTo>
                    <a:pt x="133" y="148"/>
                    <a:pt x="205" y="218"/>
                    <a:pt x="299" y="239"/>
                  </a:cubicBezTo>
                  <a:cubicBezTo>
                    <a:pt x="302" y="240"/>
                    <a:pt x="305" y="240"/>
                    <a:pt x="309" y="240"/>
                  </a:cubicBezTo>
                  <a:cubicBezTo>
                    <a:pt x="331" y="240"/>
                    <a:pt x="348" y="218"/>
                    <a:pt x="342" y="195"/>
                  </a:cubicBezTo>
                  <a:cubicBezTo>
                    <a:pt x="311" y="76"/>
                    <a:pt x="203" y="31"/>
                    <a:pt x="91" y="3"/>
                  </a:cubicBezTo>
                  <a:cubicBezTo>
                    <a:pt x="86" y="1"/>
                    <a:pt x="81" y="1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43"/>
            <p:cNvSpPr/>
            <p:nvPr/>
          </p:nvSpPr>
          <p:spPr>
            <a:xfrm>
              <a:off x="359900" y="3128525"/>
              <a:ext cx="13400" cy="8975"/>
            </a:xfrm>
            <a:custGeom>
              <a:rect b="b" l="l" r="r" t="t"/>
              <a:pathLst>
                <a:path extrusionOk="0" h="359" w="536">
                  <a:moveTo>
                    <a:pt x="66" y="1"/>
                  </a:moveTo>
                  <a:cubicBezTo>
                    <a:pt x="29" y="1"/>
                    <a:pt x="0" y="56"/>
                    <a:pt x="32" y="88"/>
                  </a:cubicBezTo>
                  <a:lnTo>
                    <a:pt x="32" y="86"/>
                  </a:lnTo>
                  <a:cubicBezTo>
                    <a:pt x="148" y="207"/>
                    <a:pt x="298" y="357"/>
                    <a:pt x="476" y="358"/>
                  </a:cubicBezTo>
                  <a:cubicBezTo>
                    <a:pt x="515" y="357"/>
                    <a:pt x="535" y="308"/>
                    <a:pt x="509" y="280"/>
                  </a:cubicBezTo>
                  <a:cubicBezTo>
                    <a:pt x="398" y="163"/>
                    <a:pt x="223" y="107"/>
                    <a:pt x="92" y="10"/>
                  </a:cubicBezTo>
                  <a:cubicBezTo>
                    <a:pt x="83" y="4"/>
                    <a:pt x="75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43"/>
            <p:cNvSpPr/>
            <p:nvPr/>
          </p:nvSpPr>
          <p:spPr>
            <a:xfrm>
              <a:off x="377275" y="3110175"/>
              <a:ext cx="9700" cy="10325"/>
            </a:xfrm>
            <a:custGeom>
              <a:rect b="b" l="l" r="r" t="t"/>
              <a:pathLst>
                <a:path extrusionOk="0" h="413" w="388">
                  <a:moveTo>
                    <a:pt x="73" y="1"/>
                  </a:moveTo>
                  <a:cubicBezTo>
                    <a:pt x="34" y="1"/>
                    <a:pt x="1" y="55"/>
                    <a:pt x="34" y="94"/>
                  </a:cubicBezTo>
                  <a:cubicBezTo>
                    <a:pt x="121" y="202"/>
                    <a:pt x="201" y="331"/>
                    <a:pt x="320" y="406"/>
                  </a:cubicBezTo>
                  <a:cubicBezTo>
                    <a:pt x="327" y="411"/>
                    <a:pt x="334" y="413"/>
                    <a:pt x="341" y="413"/>
                  </a:cubicBezTo>
                  <a:cubicBezTo>
                    <a:pt x="368" y="413"/>
                    <a:pt x="387" y="378"/>
                    <a:pt x="374" y="350"/>
                  </a:cubicBezTo>
                  <a:cubicBezTo>
                    <a:pt x="321" y="222"/>
                    <a:pt x="203" y="122"/>
                    <a:pt x="109" y="19"/>
                  </a:cubicBezTo>
                  <a:cubicBezTo>
                    <a:pt x="98" y="6"/>
                    <a:pt x="85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43"/>
            <p:cNvSpPr/>
            <p:nvPr/>
          </p:nvSpPr>
          <p:spPr>
            <a:xfrm>
              <a:off x="391475" y="3099100"/>
              <a:ext cx="7700" cy="10450"/>
            </a:xfrm>
            <a:custGeom>
              <a:rect b="b" l="l" r="r" t="t"/>
              <a:pathLst>
                <a:path extrusionOk="0" h="418" w="308">
                  <a:moveTo>
                    <a:pt x="87" y="0"/>
                  </a:moveTo>
                  <a:cubicBezTo>
                    <a:pt x="44" y="0"/>
                    <a:pt x="0" y="46"/>
                    <a:pt x="28" y="96"/>
                  </a:cubicBezTo>
                  <a:cubicBezTo>
                    <a:pt x="94" y="214"/>
                    <a:pt x="142" y="329"/>
                    <a:pt x="250" y="410"/>
                  </a:cubicBezTo>
                  <a:cubicBezTo>
                    <a:pt x="257" y="416"/>
                    <a:pt x="263" y="418"/>
                    <a:pt x="269" y="418"/>
                  </a:cubicBezTo>
                  <a:cubicBezTo>
                    <a:pt x="291" y="418"/>
                    <a:pt x="307" y="390"/>
                    <a:pt x="305" y="368"/>
                  </a:cubicBezTo>
                  <a:cubicBezTo>
                    <a:pt x="286" y="240"/>
                    <a:pt x="206" y="140"/>
                    <a:pt x="139" y="31"/>
                  </a:cubicBezTo>
                  <a:cubicBezTo>
                    <a:pt x="126" y="9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43"/>
            <p:cNvSpPr/>
            <p:nvPr/>
          </p:nvSpPr>
          <p:spPr>
            <a:xfrm>
              <a:off x="408925" y="3092475"/>
              <a:ext cx="6000" cy="9250"/>
            </a:xfrm>
            <a:custGeom>
              <a:rect b="b" l="l" r="r" t="t"/>
              <a:pathLst>
                <a:path extrusionOk="0" h="370" w="240">
                  <a:moveTo>
                    <a:pt x="91" y="1"/>
                  </a:moveTo>
                  <a:cubicBezTo>
                    <a:pt x="46" y="1"/>
                    <a:pt x="0" y="44"/>
                    <a:pt x="30" y="99"/>
                  </a:cubicBezTo>
                  <a:cubicBezTo>
                    <a:pt x="72" y="193"/>
                    <a:pt x="102" y="280"/>
                    <a:pt x="171" y="358"/>
                  </a:cubicBezTo>
                  <a:cubicBezTo>
                    <a:pt x="179" y="366"/>
                    <a:pt x="188" y="369"/>
                    <a:pt x="198" y="369"/>
                  </a:cubicBezTo>
                  <a:cubicBezTo>
                    <a:pt x="218" y="369"/>
                    <a:pt x="238" y="353"/>
                    <a:pt x="239" y="329"/>
                  </a:cubicBezTo>
                  <a:cubicBezTo>
                    <a:pt x="230" y="227"/>
                    <a:pt x="189" y="143"/>
                    <a:pt x="150" y="47"/>
                  </a:cubicBezTo>
                  <a:cubicBezTo>
                    <a:pt x="140" y="14"/>
                    <a:pt x="116" y="1"/>
                    <a:pt x="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43"/>
            <p:cNvSpPr/>
            <p:nvPr/>
          </p:nvSpPr>
          <p:spPr>
            <a:xfrm>
              <a:off x="428600" y="3088775"/>
              <a:ext cx="5350" cy="9850"/>
            </a:xfrm>
            <a:custGeom>
              <a:rect b="b" l="l" r="r" t="t"/>
              <a:pathLst>
                <a:path extrusionOk="0" h="394" w="214">
                  <a:moveTo>
                    <a:pt x="86" y="0"/>
                  </a:moveTo>
                  <a:cubicBezTo>
                    <a:pt x="44" y="0"/>
                    <a:pt x="1" y="35"/>
                    <a:pt x="15" y="88"/>
                  </a:cubicBezTo>
                  <a:cubicBezTo>
                    <a:pt x="43" y="199"/>
                    <a:pt x="57" y="294"/>
                    <a:pt x="129" y="383"/>
                  </a:cubicBezTo>
                  <a:cubicBezTo>
                    <a:pt x="136" y="390"/>
                    <a:pt x="146" y="393"/>
                    <a:pt x="155" y="393"/>
                  </a:cubicBezTo>
                  <a:cubicBezTo>
                    <a:pt x="171" y="393"/>
                    <a:pt x="186" y="383"/>
                    <a:pt x="191" y="366"/>
                  </a:cubicBezTo>
                  <a:cubicBezTo>
                    <a:pt x="213" y="252"/>
                    <a:pt x="177" y="164"/>
                    <a:pt x="149" y="50"/>
                  </a:cubicBezTo>
                  <a:cubicBezTo>
                    <a:pt x="140" y="15"/>
                    <a:pt x="114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43"/>
            <p:cNvSpPr/>
            <p:nvPr/>
          </p:nvSpPr>
          <p:spPr>
            <a:xfrm>
              <a:off x="441100" y="3066925"/>
              <a:ext cx="8500" cy="43625"/>
            </a:xfrm>
            <a:custGeom>
              <a:rect b="b" l="l" r="r" t="t"/>
              <a:pathLst>
                <a:path extrusionOk="0" h="1745" w="340">
                  <a:moveTo>
                    <a:pt x="169" y="1"/>
                  </a:moveTo>
                  <a:cubicBezTo>
                    <a:pt x="153" y="1"/>
                    <a:pt x="137" y="10"/>
                    <a:pt x="132" y="28"/>
                  </a:cubicBezTo>
                  <a:cubicBezTo>
                    <a:pt x="1" y="526"/>
                    <a:pt x="43" y="1205"/>
                    <a:pt x="125" y="1711"/>
                  </a:cubicBezTo>
                  <a:cubicBezTo>
                    <a:pt x="129" y="1733"/>
                    <a:pt x="149" y="1744"/>
                    <a:pt x="169" y="1744"/>
                  </a:cubicBezTo>
                  <a:cubicBezTo>
                    <a:pt x="190" y="1744"/>
                    <a:pt x="211" y="1733"/>
                    <a:pt x="215" y="1711"/>
                  </a:cubicBezTo>
                  <a:cubicBezTo>
                    <a:pt x="297" y="1205"/>
                    <a:pt x="339" y="526"/>
                    <a:pt x="207" y="28"/>
                  </a:cubicBezTo>
                  <a:cubicBezTo>
                    <a:pt x="201" y="10"/>
                    <a:pt x="185" y="1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43"/>
            <p:cNvSpPr/>
            <p:nvPr/>
          </p:nvSpPr>
          <p:spPr>
            <a:xfrm>
              <a:off x="323325" y="3188925"/>
              <a:ext cx="29900" cy="5525"/>
            </a:xfrm>
            <a:custGeom>
              <a:rect b="b" l="l" r="r" t="t"/>
              <a:pathLst>
                <a:path extrusionOk="0" h="221" w="1196">
                  <a:moveTo>
                    <a:pt x="650" y="0"/>
                  </a:moveTo>
                  <a:cubicBezTo>
                    <a:pt x="437" y="0"/>
                    <a:pt x="219" y="31"/>
                    <a:pt x="35" y="76"/>
                  </a:cubicBezTo>
                  <a:cubicBezTo>
                    <a:pt x="0" y="85"/>
                    <a:pt x="0" y="134"/>
                    <a:pt x="35" y="145"/>
                  </a:cubicBezTo>
                  <a:cubicBezTo>
                    <a:pt x="219" y="189"/>
                    <a:pt x="437" y="220"/>
                    <a:pt x="650" y="220"/>
                  </a:cubicBezTo>
                  <a:cubicBezTo>
                    <a:pt x="830" y="220"/>
                    <a:pt x="1008" y="198"/>
                    <a:pt x="1161" y="145"/>
                  </a:cubicBezTo>
                  <a:cubicBezTo>
                    <a:pt x="1195" y="134"/>
                    <a:pt x="1195" y="85"/>
                    <a:pt x="1161" y="76"/>
                  </a:cubicBezTo>
                  <a:cubicBezTo>
                    <a:pt x="1008" y="22"/>
                    <a:pt x="830" y="0"/>
                    <a:pt x="6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43"/>
            <p:cNvSpPr/>
            <p:nvPr/>
          </p:nvSpPr>
          <p:spPr>
            <a:xfrm>
              <a:off x="267950" y="3053625"/>
              <a:ext cx="34375" cy="34325"/>
            </a:xfrm>
            <a:custGeom>
              <a:rect b="b" l="l" r="r" t="t"/>
              <a:pathLst>
                <a:path extrusionOk="0" h="1373" w="1375">
                  <a:moveTo>
                    <a:pt x="679" y="393"/>
                  </a:moveTo>
                  <a:cubicBezTo>
                    <a:pt x="829" y="393"/>
                    <a:pt x="981" y="491"/>
                    <a:pt x="992" y="686"/>
                  </a:cubicBezTo>
                  <a:cubicBezTo>
                    <a:pt x="981" y="882"/>
                    <a:pt x="828" y="980"/>
                    <a:pt x="679" y="980"/>
                  </a:cubicBezTo>
                  <a:cubicBezTo>
                    <a:pt x="529" y="980"/>
                    <a:pt x="383" y="883"/>
                    <a:pt x="383" y="686"/>
                  </a:cubicBezTo>
                  <a:cubicBezTo>
                    <a:pt x="383" y="490"/>
                    <a:pt x="530" y="393"/>
                    <a:pt x="679" y="393"/>
                  </a:cubicBezTo>
                  <a:close/>
                  <a:moveTo>
                    <a:pt x="688" y="0"/>
                  </a:moveTo>
                  <a:cubicBezTo>
                    <a:pt x="314" y="0"/>
                    <a:pt x="4" y="314"/>
                    <a:pt x="2" y="686"/>
                  </a:cubicBezTo>
                  <a:cubicBezTo>
                    <a:pt x="0" y="1050"/>
                    <a:pt x="299" y="1358"/>
                    <a:pt x="661" y="1372"/>
                  </a:cubicBezTo>
                  <a:cubicBezTo>
                    <a:pt x="671" y="1372"/>
                    <a:pt x="680" y="1372"/>
                    <a:pt x="689" y="1372"/>
                  </a:cubicBezTo>
                  <a:cubicBezTo>
                    <a:pt x="1052" y="1372"/>
                    <a:pt x="1322" y="1095"/>
                    <a:pt x="1368" y="749"/>
                  </a:cubicBezTo>
                  <a:lnTo>
                    <a:pt x="1368" y="749"/>
                  </a:lnTo>
                  <a:cubicBezTo>
                    <a:pt x="1373" y="730"/>
                    <a:pt x="1375" y="709"/>
                    <a:pt x="1373" y="686"/>
                  </a:cubicBezTo>
                  <a:lnTo>
                    <a:pt x="1373" y="686"/>
                  </a:lnTo>
                  <a:cubicBezTo>
                    <a:pt x="1373" y="686"/>
                    <a:pt x="1373" y="686"/>
                    <a:pt x="1373" y="686"/>
                  </a:cubicBezTo>
                  <a:cubicBezTo>
                    <a:pt x="1375" y="664"/>
                    <a:pt x="1373" y="643"/>
                    <a:pt x="1368" y="625"/>
                  </a:cubicBezTo>
                  <a:lnTo>
                    <a:pt x="1368" y="625"/>
                  </a:lnTo>
                  <a:cubicBezTo>
                    <a:pt x="1323" y="282"/>
                    <a:pt x="1054" y="0"/>
                    <a:pt x="6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43"/>
            <p:cNvSpPr/>
            <p:nvPr/>
          </p:nvSpPr>
          <p:spPr>
            <a:xfrm>
              <a:off x="265525" y="3107150"/>
              <a:ext cx="34425" cy="34300"/>
            </a:xfrm>
            <a:custGeom>
              <a:rect b="b" l="l" r="r" t="t"/>
              <a:pathLst>
                <a:path extrusionOk="0" h="1372" w="1377">
                  <a:moveTo>
                    <a:pt x="680" y="393"/>
                  </a:moveTo>
                  <a:cubicBezTo>
                    <a:pt x="830" y="393"/>
                    <a:pt x="983" y="491"/>
                    <a:pt x="994" y="687"/>
                  </a:cubicBezTo>
                  <a:cubicBezTo>
                    <a:pt x="983" y="882"/>
                    <a:pt x="830" y="981"/>
                    <a:pt x="680" y="981"/>
                  </a:cubicBezTo>
                  <a:cubicBezTo>
                    <a:pt x="531" y="981"/>
                    <a:pt x="385" y="883"/>
                    <a:pt x="385" y="687"/>
                  </a:cubicBezTo>
                  <a:cubicBezTo>
                    <a:pt x="385" y="490"/>
                    <a:pt x="531" y="393"/>
                    <a:pt x="680" y="393"/>
                  </a:cubicBezTo>
                  <a:close/>
                  <a:moveTo>
                    <a:pt x="689" y="1"/>
                  </a:moveTo>
                  <a:cubicBezTo>
                    <a:pt x="315" y="1"/>
                    <a:pt x="4" y="315"/>
                    <a:pt x="2" y="687"/>
                  </a:cubicBezTo>
                  <a:cubicBezTo>
                    <a:pt x="1" y="1049"/>
                    <a:pt x="300" y="1357"/>
                    <a:pt x="661" y="1371"/>
                  </a:cubicBezTo>
                  <a:cubicBezTo>
                    <a:pt x="670" y="1371"/>
                    <a:pt x="678" y="1371"/>
                    <a:pt x="687" y="1371"/>
                  </a:cubicBezTo>
                  <a:cubicBezTo>
                    <a:pt x="1050" y="1371"/>
                    <a:pt x="1320" y="1095"/>
                    <a:pt x="1369" y="750"/>
                  </a:cubicBezTo>
                  <a:lnTo>
                    <a:pt x="1369" y="750"/>
                  </a:lnTo>
                  <a:cubicBezTo>
                    <a:pt x="1374" y="731"/>
                    <a:pt x="1376" y="710"/>
                    <a:pt x="1375" y="687"/>
                  </a:cubicBezTo>
                  <a:cubicBezTo>
                    <a:pt x="1375" y="686"/>
                    <a:pt x="1375" y="686"/>
                    <a:pt x="1375" y="686"/>
                  </a:cubicBezTo>
                  <a:lnTo>
                    <a:pt x="1375" y="686"/>
                  </a:lnTo>
                  <a:cubicBezTo>
                    <a:pt x="1375" y="686"/>
                    <a:pt x="1375" y="685"/>
                    <a:pt x="1375" y="685"/>
                  </a:cubicBezTo>
                  <a:cubicBezTo>
                    <a:pt x="1376" y="662"/>
                    <a:pt x="1374" y="642"/>
                    <a:pt x="1369" y="623"/>
                  </a:cubicBezTo>
                  <a:lnTo>
                    <a:pt x="1369" y="623"/>
                  </a:lnTo>
                  <a:cubicBezTo>
                    <a:pt x="1323" y="281"/>
                    <a:pt x="1055" y="1"/>
                    <a:pt x="6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43"/>
            <p:cNvSpPr/>
            <p:nvPr/>
          </p:nvSpPr>
          <p:spPr>
            <a:xfrm>
              <a:off x="266375" y="3161825"/>
              <a:ext cx="34425" cy="34300"/>
            </a:xfrm>
            <a:custGeom>
              <a:rect b="b" l="l" r="r" t="t"/>
              <a:pathLst>
                <a:path extrusionOk="0" h="1372" w="1377">
                  <a:moveTo>
                    <a:pt x="681" y="392"/>
                  </a:moveTo>
                  <a:cubicBezTo>
                    <a:pt x="831" y="392"/>
                    <a:pt x="983" y="491"/>
                    <a:pt x="994" y="687"/>
                  </a:cubicBezTo>
                  <a:cubicBezTo>
                    <a:pt x="983" y="882"/>
                    <a:pt x="831" y="981"/>
                    <a:pt x="681" y="981"/>
                  </a:cubicBezTo>
                  <a:cubicBezTo>
                    <a:pt x="531" y="981"/>
                    <a:pt x="385" y="883"/>
                    <a:pt x="385" y="687"/>
                  </a:cubicBezTo>
                  <a:cubicBezTo>
                    <a:pt x="385" y="490"/>
                    <a:pt x="531" y="392"/>
                    <a:pt x="681" y="392"/>
                  </a:cubicBezTo>
                  <a:close/>
                  <a:moveTo>
                    <a:pt x="690" y="1"/>
                  </a:moveTo>
                  <a:cubicBezTo>
                    <a:pt x="315" y="1"/>
                    <a:pt x="4" y="315"/>
                    <a:pt x="2" y="687"/>
                  </a:cubicBezTo>
                  <a:cubicBezTo>
                    <a:pt x="1" y="1049"/>
                    <a:pt x="301" y="1357"/>
                    <a:pt x="662" y="1371"/>
                  </a:cubicBezTo>
                  <a:cubicBezTo>
                    <a:pt x="671" y="1371"/>
                    <a:pt x="680" y="1371"/>
                    <a:pt x="690" y="1371"/>
                  </a:cubicBezTo>
                  <a:cubicBezTo>
                    <a:pt x="1050" y="1371"/>
                    <a:pt x="1319" y="1098"/>
                    <a:pt x="1367" y="756"/>
                  </a:cubicBezTo>
                  <a:lnTo>
                    <a:pt x="1367" y="756"/>
                  </a:lnTo>
                  <a:cubicBezTo>
                    <a:pt x="1374" y="736"/>
                    <a:pt x="1377" y="712"/>
                    <a:pt x="1376" y="687"/>
                  </a:cubicBezTo>
                  <a:cubicBezTo>
                    <a:pt x="1375" y="681"/>
                    <a:pt x="1375" y="675"/>
                    <a:pt x="1374" y="670"/>
                  </a:cubicBezTo>
                  <a:lnTo>
                    <a:pt x="1374" y="670"/>
                  </a:lnTo>
                  <a:cubicBezTo>
                    <a:pt x="1374" y="657"/>
                    <a:pt x="1373" y="646"/>
                    <a:pt x="1371" y="635"/>
                  </a:cubicBezTo>
                  <a:lnTo>
                    <a:pt x="1371" y="635"/>
                  </a:lnTo>
                  <a:cubicBezTo>
                    <a:pt x="1329" y="288"/>
                    <a:pt x="1059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43"/>
            <p:cNvSpPr/>
            <p:nvPr/>
          </p:nvSpPr>
          <p:spPr>
            <a:xfrm>
              <a:off x="261625" y="2917625"/>
              <a:ext cx="216475" cy="110475"/>
            </a:xfrm>
            <a:custGeom>
              <a:rect b="b" l="l" r="r" t="t"/>
              <a:pathLst>
                <a:path extrusionOk="0" h="4419" w="8659">
                  <a:moveTo>
                    <a:pt x="1797" y="439"/>
                  </a:moveTo>
                  <a:cubicBezTo>
                    <a:pt x="2176" y="439"/>
                    <a:pt x="2564" y="492"/>
                    <a:pt x="2831" y="492"/>
                  </a:cubicBezTo>
                  <a:lnTo>
                    <a:pt x="6016" y="492"/>
                  </a:lnTo>
                  <a:cubicBezTo>
                    <a:pt x="6279" y="492"/>
                    <a:pt x="6588" y="452"/>
                    <a:pt x="6883" y="452"/>
                  </a:cubicBezTo>
                  <a:cubicBezTo>
                    <a:pt x="7341" y="452"/>
                    <a:pt x="7768" y="547"/>
                    <a:pt x="7945" y="1031"/>
                  </a:cubicBezTo>
                  <a:cubicBezTo>
                    <a:pt x="8134" y="1549"/>
                    <a:pt x="8145" y="3703"/>
                    <a:pt x="7478" y="3927"/>
                  </a:cubicBezTo>
                  <a:lnTo>
                    <a:pt x="2475" y="3927"/>
                  </a:lnTo>
                  <a:cubicBezTo>
                    <a:pt x="2216" y="3927"/>
                    <a:pt x="1903" y="3968"/>
                    <a:pt x="1607" y="3968"/>
                  </a:cubicBezTo>
                  <a:cubicBezTo>
                    <a:pt x="1177" y="3968"/>
                    <a:pt x="781" y="3881"/>
                    <a:pt x="636" y="3458"/>
                  </a:cubicBezTo>
                  <a:cubicBezTo>
                    <a:pt x="481" y="3008"/>
                    <a:pt x="456" y="1426"/>
                    <a:pt x="636" y="967"/>
                  </a:cubicBezTo>
                  <a:cubicBezTo>
                    <a:pt x="806" y="532"/>
                    <a:pt x="1294" y="439"/>
                    <a:pt x="1797" y="439"/>
                  </a:cubicBezTo>
                  <a:close/>
                  <a:moveTo>
                    <a:pt x="6356" y="1"/>
                  </a:moveTo>
                  <a:cubicBezTo>
                    <a:pt x="5556" y="1"/>
                    <a:pt x="4700" y="111"/>
                    <a:pt x="3988" y="111"/>
                  </a:cubicBezTo>
                  <a:cubicBezTo>
                    <a:pt x="3391" y="111"/>
                    <a:pt x="2680" y="23"/>
                    <a:pt x="2011" y="23"/>
                  </a:cubicBezTo>
                  <a:cubicBezTo>
                    <a:pt x="1672" y="23"/>
                    <a:pt x="1343" y="45"/>
                    <a:pt x="1045" y="114"/>
                  </a:cubicBezTo>
                  <a:cubicBezTo>
                    <a:pt x="3" y="353"/>
                    <a:pt x="255" y="1423"/>
                    <a:pt x="255" y="2268"/>
                  </a:cubicBezTo>
                  <a:cubicBezTo>
                    <a:pt x="255" y="3075"/>
                    <a:pt x="0" y="4053"/>
                    <a:pt x="964" y="4308"/>
                  </a:cubicBezTo>
                  <a:cubicBezTo>
                    <a:pt x="1280" y="4391"/>
                    <a:pt x="1640" y="4419"/>
                    <a:pt x="2016" y="4419"/>
                  </a:cubicBezTo>
                  <a:cubicBezTo>
                    <a:pt x="2768" y="4419"/>
                    <a:pt x="3583" y="4308"/>
                    <a:pt x="4232" y="4308"/>
                  </a:cubicBezTo>
                  <a:lnTo>
                    <a:pt x="7485" y="4308"/>
                  </a:lnTo>
                  <a:cubicBezTo>
                    <a:pt x="7491" y="4309"/>
                    <a:pt x="7498" y="4309"/>
                    <a:pt x="7505" y="4309"/>
                  </a:cubicBezTo>
                  <a:cubicBezTo>
                    <a:pt x="7518" y="4309"/>
                    <a:pt x="7531" y="4308"/>
                    <a:pt x="7545" y="4305"/>
                  </a:cubicBezTo>
                  <a:lnTo>
                    <a:pt x="7545" y="4305"/>
                  </a:lnTo>
                  <a:cubicBezTo>
                    <a:pt x="7556" y="4303"/>
                    <a:pt x="7567" y="4300"/>
                    <a:pt x="7577" y="4297"/>
                  </a:cubicBezTo>
                  <a:lnTo>
                    <a:pt x="7577" y="4297"/>
                  </a:lnTo>
                  <a:cubicBezTo>
                    <a:pt x="8658" y="3988"/>
                    <a:pt x="8326" y="2668"/>
                    <a:pt x="8326" y="1773"/>
                  </a:cubicBezTo>
                  <a:cubicBezTo>
                    <a:pt x="8326" y="964"/>
                    <a:pt x="8409" y="328"/>
                    <a:pt x="7490" y="111"/>
                  </a:cubicBezTo>
                  <a:cubicBezTo>
                    <a:pt x="7143" y="28"/>
                    <a:pt x="6757" y="1"/>
                    <a:pt x="63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43"/>
            <p:cNvSpPr/>
            <p:nvPr/>
          </p:nvSpPr>
          <p:spPr>
            <a:xfrm>
              <a:off x="310975" y="2954275"/>
              <a:ext cx="23550" cy="41225"/>
            </a:xfrm>
            <a:custGeom>
              <a:rect b="b" l="l" r="r" t="t"/>
              <a:pathLst>
                <a:path extrusionOk="0" h="1649" w="942">
                  <a:moveTo>
                    <a:pt x="450" y="1"/>
                  </a:moveTo>
                  <a:cubicBezTo>
                    <a:pt x="320" y="1"/>
                    <a:pt x="192" y="17"/>
                    <a:pt x="115" y="29"/>
                  </a:cubicBezTo>
                  <a:cubicBezTo>
                    <a:pt x="51" y="38"/>
                    <a:pt x="60" y="135"/>
                    <a:pt x="115" y="150"/>
                  </a:cubicBezTo>
                  <a:cubicBezTo>
                    <a:pt x="237" y="183"/>
                    <a:pt x="355" y="185"/>
                    <a:pt x="482" y="193"/>
                  </a:cubicBezTo>
                  <a:cubicBezTo>
                    <a:pt x="715" y="205"/>
                    <a:pt x="719" y="315"/>
                    <a:pt x="718" y="530"/>
                  </a:cubicBezTo>
                  <a:cubicBezTo>
                    <a:pt x="715" y="838"/>
                    <a:pt x="706" y="1144"/>
                    <a:pt x="690" y="1451"/>
                  </a:cubicBezTo>
                  <a:lnTo>
                    <a:pt x="690" y="1451"/>
                  </a:lnTo>
                  <a:cubicBezTo>
                    <a:pt x="522" y="1451"/>
                    <a:pt x="354" y="1461"/>
                    <a:pt x="187" y="1481"/>
                  </a:cubicBezTo>
                  <a:lnTo>
                    <a:pt x="187" y="1481"/>
                  </a:lnTo>
                  <a:cubicBezTo>
                    <a:pt x="170" y="1085"/>
                    <a:pt x="162" y="685"/>
                    <a:pt x="123" y="291"/>
                  </a:cubicBezTo>
                  <a:cubicBezTo>
                    <a:pt x="119" y="257"/>
                    <a:pt x="93" y="240"/>
                    <a:pt x="67" y="240"/>
                  </a:cubicBezTo>
                  <a:cubicBezTo>
                    <a:pt x="41" y="240"/>
                    <a:pt x="16" y="256"/>
                    <a:pt x="15" y="291"/>
                  </a:cubicBezTo>
                  <a:lnTo>
                    <a:pt x="15" y="293"/>
                  </a:lnTo>
                  <a:cubicBezTo>
                    <a:pt x="1" y="718"/>
                    <a:pt x="23" y="1144"/>
                    <a:pt x="32" y="1569"/>
                  </a:cubicBezTo>
                  <a:cubicBezTo>
                    <a:pt x="32" y="1606"/>
                    <a:pt x="65" y="1649"/>
                    <a:pt x="105" y="1649"/>
                  </a:cubicBezTo>
                  <a:cubicBezTo>
                    <a:pt x="107" y="1649"/>
                    <a:pt x="110" y="1649"/>
                    <a:pt x="112" y="1648"/>
                  </a:cubicBezTo>
                  <a:cubicBezTo>
                    <a:pt x="248" y="1637"/>
                    <a:pt x="386" y="1631"/>
                    <a:pt x="523" y="1631"/>
                  </a:cubicBezTo>
                  <a:cubicBezTo>
                    <a:pt x="608" y="1631"/>
                    <a:pt x="693" y="1633"/>
                    <a:pt x="777" y="1638"/>
                  </a:cubicBezTo>
                  <a:cubicBezTo>
                    <a:pt x="829" y="1636"/>
                    <a:pt x="869" y="1595"/>
                    <a:pt x="871" y="1544"/>
                  </a:cubicBezTo>
                  <a:cubicBezTo>
                    <a:pt x="886" y="1281"/>
                    <a:pt x="899" y="1019"/>
                    <a:pt x="896" y="755"/>
                  </a:cubicBezTo>
                  <a:cubicBezTo>
                    <a:pt x="894" y="585"/>
                    <a:pt x="941" y="293"/>
                    <a:pt x="866" y="144"/>
                  </a:cubicBezTo>
                  <a:cubicBezTo>
                    <a:pt x="809" y="31"/>
                    <a:pt x="628" y="1"/>
                    <a:pt x="4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43"/>
            <p:cNvSpPr/>
            <p:nvPr/>
          </p:nvSpPr>
          <p:spPr>
            <a:xfrm>
              <a:off x="313050" y="2972375"/>
              <a:ext cx="16675" cy="4700"/>
            </a:xfrm>
            <a:custGeom>
              <a:rect b="b" l="l" r="r" t="t"/>
              <a:pathLst>
                <a:path extrusionOk="0" h="188" w="667">
                  <a:moveTo>
                    <a:pt x="334" y="1"/>
                  </a:moveTo>
                  <a:cubicBezTo>
                    <a:pt x="244" y="1"/>
                    <a:pt x="154" y="8"/>
                    <a:pt x="77" y="11"/>
                  </a:cubicBezTo>
                  <a:cubicBezTo>
                    <a:pt x="13" y="14"/>
                    <a:pt x="1" y="103"/>
                    <a:pt x="61" y="123"/>
                  </a:cubicBezTo>
                  <a:cubicBezTo>
                    <a:pt x="157" y="158"/>
                    <a:pt x="279" y="187"/>
                    <a:pt x="395" y="187"/>
                  </a:cubicBezTo>
                  <a:cubicBezTo>
                    <a:pt x="479" y="187"/>
                    <a:pt x="560" y="172"/>
                    <a:pt x="627" y="133"/>
                  </a:cubicBezTo>
                  <a:cubicBezTo>
                    <a:pt x="666" y="109"/>
                    <a:pt x="652" y="59"/>
                    <a:pt x="614" y="43"/>
                  </a:cubicBezTo>
                  <a:cubicBezTo>
                    <a:pt x="534" y="10"/>
                    <a:pt x="434" y="1"/>
                    <a:pt x="3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43"/>
            <p:cNvSpPr/>
            <p:nvPr/>
          </p:nvSpPr>
          <p:spPr>
            <a:xfrm>
              <a:off x="314075" y="2967500"/>
              <a:ext cx="15725" cy="4800"/>
            </a:xfrm>
            <a:custGeom>
              <a:rect b="b" l="l" r="r" t="t"/>
              <a:pathLst>
                <a:path extrusionOk="0" h="192" w="629">
                  <a:moveTo>
                    <a:pt x="72" y="0"/>
                  </a:moveTo>
                  <a:cubicBezTo>
                    <a:pt x="27" y="0"/>
                    <a:pt x="0" y="62"/>
                    <a:pt x="45" y="87"/>
                  </a:cubicBezTo>
                  <a:cubicBezTo>
                    <a:pt x="148" y="143"/>
                    <a:pt x="280" y="191"/>
                    <a:pt x="405" y="191"/>
                  </a:cubicBezTo>
                  <a:cubicBezTo>
                    <a:pt x="476" y="191"/>
                    <a:pt x="546" y="175"/>
                    <a:pt x="606" y="135"/>
                  </a:cubicBezTo>
                  <a:cubicBezTo>
                    <a:pt x="628" y="121"/>
                    <a:pt x="623" y="87"/>
                    <a:pt x="598" y="79"/>
                  </a:cubicBezTo>
                  <a:cubicBezTo>
                    <a:pt x="438" y="21"/>
                    <a:pt x="250" y="40"/>
                    <a:pt x="81" y="1"/>
                  </a:cubicBezTo>
                  <a:cubicBezTo>
                    <a:pt x="78" y="0"/>
                    <a:pt x="75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43"/>
            <p:cNvSpPr/>
            <p:nvPr/>
          </p:nvSpPr>
          <p:spPr>
            <a:xfrm>
              <a:off x="346875" y="2951000"/>
              <a:ext cx="22325" cy="42825"/>
            </a:xfrm>
            <a:custGeom>
              <a:rect b="b" l="l" r="r" t="t"/>
              <a:pathLst>
                <a:path extrusionOk="0" h="1713" w="893">
                  <a:moveTo>
                    <a:pt x="146" y="0"/>
                  </a:moveTo>
                  <a:cubicBezTo>
                    <a:pt x="120" y="0"/>
                    <a:pt x="94" y="1"/>
                    <a:pt x="69" y="3"/>
                  </a:cubicBezTo>
                  <a:cubicBezTo>
                    <a:pt x="27" y="8"/>
                    <a:pt x="0" y="69"/>
                    <a:pt x="46" y="89"/>
                  </a:cubicBezTo>
                  <a:cubicBezTo>
                    <a:pt x="167" y="149"/>
                    <a:pt x="269" y="164"/>
                    <a:pt x="403" y="186"/>
                  </a:cubicBezTo>
                  <a:lnTo>
                    <a:pt x="641" y="227"/>
                  </a:lnTo>
                  <a:cubicBezTo>
                    <a:pt x="713" y="272"/>
                    <a:pt x="734" y="338"/>
                    <a:pt x="705" y="421"/>
                  </a:cubicBezTo>
                  <a:cubicBezTo>
                    <a:pt x="728" y="570"/>
                    <a:pt x="697" y="749"/>
                    <a:pt x="694" y="900"/>
                  </a:cubicBezTo>
                  <a:cubicBezTo>
                    <a:pt x="691" y="1030"/>
                    <a:pt x="714" y="1195"/>
                    <a:pt x="684" y="1320"/>
                  </a:cubicBezTo>
                  <a:cubicBezTo>
                    <a:pt x="649" y="1469"/>
                    <a:pt x="586" y="1525"/>
                    <a:pt x="430" y="1528"/>
                  </a:cubicBezTo>
                  <a:cubicBezTo>
                    <a:pt x="424" y="1528"/>
                    <a:pt x="419" y="1528"/>
                    <a:pt x="414" y="1528"/>
                  </a:cubicBezTo>
                  <a:cubicBezTo>
                    <a:pt x="187" y="1528"/>
                    <a:pt x="195" y="1428"/>
                    <a:pt x="186" y="1216"/>
                  </a:cubicBezTo>
                  <a:cubicBezTo>
                    <a:pt x="172" y="902"/>
                    <a:pt x="158" y="589"/>
                    <a:pt x="130" y="277"/>
                  </a:cubicBezTo>
                  <a:cubicBezTo>
                    <a:pt x="128" y="251"/>
                    <a:pt x="108" y="238"/>
                    <a:pt x="89" y="238"/>
                  </a:cubicBezTo>
                  <a:cubicBezTo>
                    <a:pt x="70" y="238"/>
                    <a:pt x="51" y="250"/>
                    <a:pt x="50" y="277"/>
                  </a:cubicBezTo>
                  <a:lnTo>
                    <a:pt x="49" y="277"/>
                  </a:lnTo>
                  <a:cubicBezTo>
                    <a:pt x="42" y="531"/>
                    <a:pt x="46" y="784"/>
                    <a:pt x="49" y="1041"/>
                  </a:cubicBezTo>
                  <a:cubicBezTo>
                    <a:pt x="52" y="1230"/>
                    <a:pt x="22" y="1459"/>
                    <a:pt x="77" y="1644"/>
                  </a:cubicBezTo>
                  <a:cubicBezTo>
                    <a:pt x="83" y="1669"/>
                    <a:pt x="102" y="1689"/>
                    <a:pt x="127" y="1695"/>
                  </a:cubicBezTo>
                  <a:cubicBezTo>
                    <a:pt x="184" y="1705"/>
                    <a:pt x="267" y="1713"/>
                    <a:pt x="356" y="1713"/>
                  </a:cubicBezTo>
                  <a:cubicBezTo>
                    <a:pt x="546" y="1713"/>
                    <a:pt x="765" y="1677"/>
                    <a:pt x="827" y="1548"/>
                  </a:cubicBezTo>
                  <a:cubicBezTo>
                    <a:pt x="892" y="1412"/>
                    <a:pt x="839" y="1108"/>
                    <a:pt x="841" y="961"/>
                  </a:cubicBezTo>
                  <a:cubicBezTo>
                    <a:pt x="842" y="702"/>
                    <a:pt x="844" y="441"/>
                    <a:pt x="848" y="180"/>
                  </a:cubicBezTo>
                  <a:cubicBezTo>
                    <a:pt x="847" y="149"/>
                    <a:pt x="827" y="122"/>
                    <a:pt x="797" y="113"/>
                  </a:cubicBezTo>
                  <a:cubicBezTo>
                    <a:pt x="586" y="71"/>
                    <a:pt x="362" y="0"/>
                    <a:pt x="1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43"/>
            <p:cNvSpPr/>
            <p:nvPr/>
          </p:nvSpPr>
          <p:spPr>
            <a:xfrm>
              <a:off x="348900" y="2965975"/>
              <a:ext cx="16975" cy="4125"/>
            </a:xfrm>
            <a:custGeom>
              <a:rect b="b" l="l" r="r" t="t"/>
              <a:pathLst>
                <a:path extrusionOk="0" h="165" w="679">
                  <a:moveTo>
                    <a:pt x="365" y="1"/>
                  </a:moveTo>
                  <a:cubicBezTo>
                    <a:pt x="256" y="1"/>
                    <a:pt x="144" y="20"/>
                    <a:pt x="58" y="42"/>
                  </a:cubicBezTo>
                  <a:cubicBezTo>
                    <a:pt x="1" y="56"/>
                    <a:pt x="19" y="132"/>
                    <a:pt x="72" y="139"/>
                  </a:cubicBezTo>
                  <a:lnTo>
                    <a:pt x="71" y="139"/>
                  </a:lnTo>
                  <a:cubicBezTo>
                    <a:pt x="175" y="150"/>
                    <a:pt x="280" y="145"/>
                    <a:pt x="383" y="153"/>
                  </a:cubicBezTo>
                  <a:cubicBezTo>
                    <a:pt x="435" y="157"/>
                    <a:pt x="480" y="164"/>
                    <a:pt x="525" y="164"/>
                  </a:cubicBezTo>
                  <a:cubicBezTo>
                    <a:pt x="562" y="164"/>
                    <a:pt x="598" y="160"/>
                    <a:pt x="638" y="145"/>
                  </a:cubicBezTo>
                  <a:cubicBezTo>
                    <a:pt x="672" y="134"/>
                    <a:pt x="678" y="87"/>
                    <a:pt x="647" y="68"/>
                  </a:cubicBezTo>
                  <a:cubicBezTo>
                    <a:pt x="573" y="18"/>
                    <a:pt x="471" y="1"/>
                    <a:pt x="3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43"/>
            <p:cNvSpPr/>
            <p:nvPr/>
          </p:nvSpPr>
          <p:spPr>
            <a:xfrm>
              <a:off x="350900" y="2971000"/>
              <a:ext cx="17700" cy="5300"/>
            </a:xfrm>
            <a:custGeom>
              <a:rect b="b" l="l" r="r" t="t"/>
              <a:pathLst>
                <a:path extrusionOk="0" h="212" w="708">
                  <a:moveTo>
                    <a:pt x="428" y="0"/>
                  </a:moveTo>
                  <a:cubicBezTo>
                    <a:pt x="288" y="0"/>
                    <a:pt x="141" y="38"/>
                    <a:pt x="31" y="92"/>
                  </a:cubicBezTo>
                  <a:cubicBezTo>
                    <a:pt x="0" y="108"/>
                    <a:pt x="11" y="152"/>
                    <a:pt x="39" y="161"/>
                  </a:cubicBezTo>
                  <a:cubicBezTo>
                    <a:pt x="126" y="192"/>
                    <a:pt x="235" y="211"/>
                    <a:pt x="343" y="211"/>
                  </a:cubicBezTo>
                  <a:cubicBezTo>
                    <a:pt x="467" y="211"/>
                    <a:pt x="591" y="186"/>
                    <a:pt x="681" y="125"/>
                  </a:cubicBezTo>
                  <a:cubicBezTo>
                    <a:pt x="708" y="109"/>
                    <a:pt x="708" y="72"/>
                    <a:pt x="681" y="55"/>
                  </a:cubicBezTo>
                  <a:cubicBezTo>
                    <a:pt x="608" y="17"/>
                    <a:pt x="519" y="0"/>
                    <a:pt x="42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43"/>
            <p:cNvSpPr/>
            <p:nvPr/>
          </p:nvSpPr>
          <p:spPr>
            <a:xfrm>
              <a:off x="385925" y="2956850"/>
              <a:ext cx="6500" cy="37900"/>
            </a:xfrm>
            <a:custGeom>
              <a:rect b="b" l="l" r="r" t="t"/>
              <a:pathLst>
                <a:path extrusionOk="0" h="1516" w="260">
                  <a:moveTo>
                    <a:pt x="84" y="1"/>
                  </a:moveTo>
                  <a:cubicBezTo>
                    <a:pt x="63" y="1"/>
                    <a:pt x="39" y="18"/>
                    <a:pt x="35" y="43"/>
                  </a:cubicBezTo>
                  <a:cubicBezTo>
                    <a:pt x="0" y="297"/>
                    <a:pt x="27" y="557"/>
                    <a:pt x="36" y="811"/>
                  </a:cubicBezTo>
                  <a:cubicBezTo>
                    <a:pt x="44" y="1033"/>
                    <a:pt x="19" y="1277"/>
                    <a:pt x="102" y="1483"/>
                  </a:cubicBezTo>
                  <a:cubicBezTo>
                    <a:pt x="110" y="1504"/>
                    <a:pt x="130" y="1516"/>
                    <a:pt x="149" y="1516"/>
                  </a:cubicBezTo>
                  <a:cubicBezTo>
                    <a:pt x="167" y="1516"/>
                    <a:pt x="184" y="1506"/>
                    <a:pt x="191" y="1483"/>
                  </a:cubicBezTo>
                  <a:cubicBezTo>
                    <a:pt x="260" y="1255"/>
                    <a:pt x="203" y="993"/>
                    <a:pt x="191" y="757"/>
                  </a:cubicBezTo>
                  <a:cubicBezTo>
                    <a:pt x="177" y="515"/>
                    <a:pt x="175" y="269"/>
                    <a:pt x="121" y="32"/>
                  </a:cubicBezTo>
                  <a:cubicBezTo>
                    <a:pt x="115" y="10"/>
                    <a:pt x="100" y="1"/>
                    <a:pt x="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43"/>
            <p:cNvSpPr/>
            <p:nvPr/>
          </p:nvSpPr>
          <p:spPr>
            <a:xfrm>
              <a:off x="386050" y="2984600"/>
              <a:ext cx="56475" cy="6375"/>
            </a:xfrm>
            <a:custGeom>
              <a:rect b="b" l="l" r="r" t="t"/>
              <a:pathLst>
                <a:path extrusionOk="0" h="255" w="2259">
                  <a:moveTo>
                    <a:pt x="1455" y="1"/>
                  </a:moveTo>
                  <a:cubicBezTo>
                    <a:pt x="992" y="1"/>
                    <a:pt x="517" y="64"/>
                    <a:pt x="70" y="73"/>
                  </a:cubicBezTo>
                  <a:cubicBezTo>
                    <a:pt x="0" y="73"/>
                    <a:pt x="0" y="181"/>
                    <a:pt x="70" y="182"/>
                  </a:cubicBezTo>
                  <a:cubicBezTo>
                    <a:pt x="519" y="190"/>
                    <a:pt x="994" y="254"/>
                    <a:pt x="1459" y="254"/>
                  </a:cubicBezTo>
                  <a:cubicBezTo>
                    <a:pt x="1715" y="254"/>
                    <a:pt x="1967" y="235"/>
                    <a:pt x="2210" y="176"/>
                  </a:cubicBezTo>
                  <a:cubicBezTo>
                    <a:pt x="2259" y="161"/>
                    <a:pt x="2259" y="93"/>
                    <a:pt x="2210" y="79"/>
                  </a:cubicBezTo>
                  <a:cubicBezTo>
                    <a:pt x="1966" y="20"/>
                    <a:pt x="1712" y="1"/>
                    <a:pt x="14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43"/>
            <p:cNvSpPr/>
            <p:nvPr/>
          </p:nvSpPr>
          <p:spPr>
            <a:xfrm>
              <a:off x="387825" y="2954800"/>
              <a:ext cx="55025" cy="30450"/>
            </a:xfrm>
            <a:custGeom>
              <a:rect b="b" l="l" r="r" t="t"/>
              <a:pathLst>
                <a:path extrusionOk="0" h="1218" w="2201">
                  <a:moveTo>
                    <a:pt x="51" y="1"/>
                  </a:moveTo>
                  <a:cubicBezTo>
                    <a:pt x="15" y="1"/>
                    <a:pt x="0" y="49"/>
                    <a:pt x="23" y="76"/>
                  </a:cubicBezTo>
                  <a:lnTo>
                    <a:pt x="21" y="75"/>
                  </a:lnTo>
                  <a:lnTo>
                    <a:pt x="21" y="75"/>
                  </a:lnTo>
                  <a:cubicBezTo>
                    <a:pt x="190" y="283"/>
                    <a:pt x="513" y="254"/>
                    <a:pt x="760" y="273"/>
                  </a:cubicBezTo>
                  <a:cubicBezTo>
                    <a:pt x="1163" y="305"/>
                    <a:pt x="1564" y="335"/>
                    <a:pt x="1967" y="366"/>
                  </a:cubicBezTo>
                  <a:lnTo>
                    <a:pt x="1967" y="366"/>
                  </a:lnTo>
                  <a:cubicBezTo>
                    <a:pt x="1962" y="633"/>
                    <a:pt x="1943" y="910"/>
                    <a:pt x="2007" y="1168"/>
                  </a:cubicBezTo>
                  <a:cubicBezTo>
                    <a:pt x="2014" y="1201"/>
                    <a:pt x="2045" y="1217"/>
                    <a:pt x="2075" y="1217"/>
                  </a:cubicBezTo>
                  <a:cubicBezTo>
                    <a:pt x="2104" y="1217"/>
                    <a:pt x="2132" y="1201"/>
                    <a:pt x="2139" y="1168"/>
                  </a:cubicBezTo>
                  <a:cubicBezTo>
                    <a:pt x="2200" y="879"/>
                    <a:pt x="2166" y="570"/>
                    <a:pt x="2164" y="275"/>
                  </a:cubicBezTo>
                  <a:cubicBezTo>
                    <a:pt x="2163" y="222"/>
                    <a:pt x="2119" y="179"/>
                    <a:pt x="2066" y="178"/>
                  </a:cubicBezTo>
                  <a:lnTo>
                    <a:pt x="1068" y="109"/>
                  </a:lnTo>
                  <a:cubicBezTo>
                    <a:pt x="743" y="87"/>
                    <a:pt x="376" y="104"/>
                    <a:pt x="65" y="3"/>
                  </a:cubicBezTo>
                  <a:cubicBezTo>
                    <a:pt x="60" y="1"/>
                    <a:pt x="55" y="1"/>
                    <a:pt x="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43"/>
            <p:cNvSpPr/>
            <p:nvPr/>
          </p:nvSpPr>
          <p:spPr>
            <a:xfrm>
              <a:off x="389350" y="2969025"/>
              <a:ext cx="49475" cy="5950"/>
            </a:xfrm>
            <a:custGeom>
              <a:rect b="b" l="l" r="r" t="t"/>
              <a:pathLst>
                <a:path extrusionOk="0" h="238" w="1979">
                  <a:moveTo>
                    <a:pt x="1136" y="1"/>
                  </a:moveTo>
                  <a:cubicBezTo>
                    <a:pt x="758" y="1"/>
                    <a:pt x="374" y="32"/>
                    <a:pt x="46" y="142"/>
                  </a:cubicBezTo>
                  <a:cubicBezTo>
                    <a:pt x="1" y="156"/>
                    <a:pt x="10" y="223"/>
                    <a:pt x="57" y="224"/>
                  </a:cubicBezTo>
                  <a:cubicBezTo>
                    <a:pt x="140" y="234"/>
                    <a:pt x="224" y="238"/>
                    <a:pt x="308" y="238"/>
                  </a:cubicBezTo>
                  <a:cubicBezTo>
                    <a:pt x="524" y="238"/>
                    <a:pt x="744" y="214"/>
                    <a:pt x="958" y="207"/>
                  </a:cubicBezTo>
                  <a:cubicBezTo>
                    <a:pt x="1053" y="205"/>
                    <a:pt x="1148" y="204"/>
                    <a:pt x="1242" y="204"/>
                  </a:cubicBezTo>
                  <a:cubicBezTo>
                    <a:pt x="1448" y="204"/>
                    <a:pt x="1654" y="208"/>
                    <a:pt x="1861" y="210"/>
                  </a:cubicBezTo>
                  <a:cubicBezTo>
                    <a:pt x="1978" y="210"/>
                    <a:pt x="1978" y="34"/>
                    <a:pt x="1861" y="28"/>
                  </a:cubicBezTo>
                  <a:cubicBezTo>
                    <a:pt x="1635" y="14"/>
                    <a:pt x="1387" y="1"/>
                    <a:pt x="11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43"/>
            <p:cNvSpPr/>
            <p:nvPr/>
          </p:nvSpPr>
          <p:spPr>
            <a:xfrm>
              <a:off x="387550" y="2973725"/>
              <a:ext cx="49475" cy="8500"/>
            </a:xfrm>
            <a:custGeom>
              <a:rect b="b" l="l" r="r" t="t"/>
              <a:pathLst>
                <a:path extrusionOk="0" h="340" w="1979">
                  <a:moveTo>
                    <a:pt x="186" y="0"/>
                  </a:moveTo>
                  <a:cubicBezTo>
                    <a:pt x="185" y="0"/>
                    <a:pt x="184" y="0"/>
                    <a:pt x="184" y="0"/>
                  </a:cubicBezTo>
                  <a:cubicBezTo>
                    <a:pt x="1" y="32"/>
                    <a:pt x="96" y="243"/>
                    <a:pt x="215" y="300"/>
                  </a:cubicBezTo>
                  <a:cubicBezTo>
                    <a:pt x="276" y="330"/>
                    <a:pt x="352" y="340"/>
                    <a:pt x="432" y="340"/>
                  </a:cubicBezTo>
                  <a:cubicBezTo>
                    <a:pt x="580" y="340"/>
                    <a:pt x="743" y="306"/>
                    <a:pt x="862" y="300"/>
                  </a:cubicBezTo>
                  <a:lnTo>
                    <a:pt x="1844" y="247"/>
                  </a:lnTo>
                  <a:cubicBezTo>
                    <a:pt x="1978" y="240"/>
                    <a:pt x="1979" y="34"/>
                    <a:pt x="1855" y="34"/>
                  </a:cubicBezTo>
                  <a:cubicBezTo>
                    <a:pt x="1852" y="34"/>
                    <a:pt x="1848" y="34"/>
                    <a:pt x="1844" y="35"/>
                  </a:cubicBezTo>
                  <a:lnTo>
                    <a:pt x="993" y="114"/>
                  </a:lnTo>
                  <a:cubicBezTo>
                    <a:pt x="862" y="127"/>
                    <a:pt x="730" y="138"/>
                    <a:pt x="599" y="152"/>
                  </a:cubicBezTo>
                  <a:cubicBezTo>
                    <a:pt x="590" y="153"/>
                    <a:pt x="484" y="170"/>
                    <a:pt x="380" y="170"/>
                  </a:cubicBezTo>
                  <a:cubicBezTo>
                    <a:pt x="249" y="170"/>
                    <a:pt x="122" y="142"/>
                    <a:pt x="198" y="19"/>
                  </a:cubicBezTo>
                  <a:cubicBezTo>
                    <a:pt x="202" y="10"/>
                    <a:pt x="196" y="0"/>
                    <a:pt x="1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43"/>
            <p:cNvSpPr/>
            <p:nvPr/>
          </p:nvSpPr>
          <p:spPr>
            <a:xfrm>
              <a:off x="559575" y="2954400"/>
              <a:ext cx="375" cy="325"/>
            </a:xfrm>
            <a:custGeom>
              <a:rect b="b" l="l" r="r" t="t"/>
              <a:pathLst>
                <a:path extrusionOk="0" h="13" w="15">
                  <a:moveTo>
                    <a:pt x="9" y="0"/>
                  </a:moveTo>
                  <a:cubicBezTo>
                    <a:pt x="1" y="2"/>
                    <a:pt x="1" y="11"/>
                    <a:pt x="9" y="13"/>
                  </a:cubicBezTo>
                  <a:cubicBezTo>
                    <a:pt x="15" y="11"/>
                    <a:pt x="15" y="2"/>
                    <a:pt x="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43"/>
            <p:cNvSpPr/>
            <p:nvPr/>
          </p:nvSpPr>
          <p:spPr>
            <a:xfrm>
              <a:off x="553225" y="2950850"/>
              <a:ext cx="58750" cy="7425"/>
            </a:xfrm>
            <a:custGeom>
              <a:rect b="b" l="l" r="r" t="t"/>
              <a:pathLst>
                <a:path extrusionOk="0" h="297" w="2350">
                  <a:moveTo>
                    <a:pt x="1780" y="0"/>
                  </a:moveTo>
                  <a:cubicBezTo>
                    <a:pt x="1569" y="0"/>
                    <a:pt x="1353" y="25"/>
                    <a:pt x="1153" y="28"/>
                  </a:cubicBezTo>
                  <a:cubicBezTo>
                    <a:pt x="783" y="34"/>
                    <a:pt x="397" y="11"/>
                    <a:pt x="39" y="109"/>
                  </a:cubicBezTo>
                  <a:cubicBezTo>
                    <a:pt x="0" y="120"/>
                    <a:pt x="0" y="177"/>
                    <a:pt x="39" y="188"/>
                  </a:cubicBezTo>
                  <a:cubicBezTo>
                    <a:pt x="398" y="286"/>
                    <a:pt x="783" y="262"/>
                    <a:pt x="1153" y="269"/>
                  </a:cubicBezTo>
                  <a:cubicBezTo>
                    <a:pt x="1353" y="272"/>
                    <a:pt x="1569" y="296"/>
                    <a:pt x="1780" y="296"/>
                  </a:cubicBezTo>
                  <a:cubicBezTo>
                    <a:pt x="1952" y="296"/>
                    <a:pt x="2121" y="280"/>
                    <a:pt x="2276" y="223"/>
                  </a:cubicBezTo>
                  <a:cubicBezTo>
                    <a:pt x="2349" y="202"/>
                    <a:pt x="2349" y="95"/>
                    <a:pt x="2276" y="73"/>
                  </a:cubicBezTo>
                  <a:cubicBezTo>
                    <a:pt x="2121" y="17"/>
                    <a:pt x="1952" y="0"/>
                    <a:pt x="17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43"/>
            <p:cNvSpPr/>
            <p:nvPr/>
          </p:nvSpPr>
          <p:spPr>
            <a:xfrm>
              <a:off x="605000" y="2954275"/>
              <a:ext cx="7125" cy="63025"/>
            </a:xfrm>
            <a:custGeom>
              <a:rect b="b" l="l" r="r" t="t"/>
              <a:pathLst>
                <a:path extrusionOk="0" h="2521" w="285">
                  <a:moveTo>
                    <a:pt x="143" y="1"/>
                  </a:moveTo>
                  <a:cubicBezTo>
                    <a:pt x="119" y="1"/>
                    <a:pt x="95" y="14"/>
                    <a:pt x="91" y="40"/>
                  </a:cubicBezTo>
                  <a:cubicBezTo>
                    <a:pt x="27" y="443"/>
                    <a:pt x="38" y="855"/>
                    <a:pt x="33" y="1263"/>
                  </a:cubicBezTo>
                  <a:cubicBezTo>
                    <a:pt x="30" y="1673"/>
                    <a:pt x="0" y="2083"/>
                    <a:pt x="94" y="2486"/>
                  </a:cubicBezTo>
                  <a:cubicBezTo>
                    <a:pt x="101" y="2509"/>
                    <a:pt x="122" y="2521"/>
                    <a:pt x="143" y="2521"/>
                  </a:cubicBezTo>
                  <a:cubicBezTo>
                    <a:pt x="163" y="2521"/>
                    <a:pt x="184" y="2509"/>
                    <a:pt x="191" y="2486"/>
                  </a:cubicBezTo>
                  <a:cubicBezTo>
                    <a:pt x="285" y="2083"/>
                    <a:pt x="255" y="1673"/>
                    <a:pt x="252" y="1263"/>
                  </a:cubicBezTo>
                  <a:cubicBezTo>
                    <a:pt x="247" y="855"/>
                    <a:pt x="258" y="443"/>
                    <a:pt x="194" y="40"/>
                  </a:cubicBezTo>
                  <a:cubicBezTo>
                    <a:pt x="190" y="14"/>
                    <a:pt x="166" y="1"/>
                    <a:pt x="14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43"/>
            <p:cNvSpPr/>
            <p:nvPr/>
          </p:nvSpPr>
          <p:spPr>
            <a:xfrm>
              <a:off x="549025" y="3016100"/>
              <a:ext cx="60825" cy="60025"/>
            </a:xfrm>
            <a:custGeom>
              <a:rect b="b" l="l" r="r" t="t"/>
              <a:pathLst>
                <a:path extrusionOk="0" h="2401" w="2433">
                  <a:moveTo>
                    <a:pt x="2382" y="1"/>
                  </a:moveTo>
                  <a:cubicBezTo>
                    <a:pt x="2375" y="1"/>
                    <a:pt x="2368" y="3"/>
                    <a:pt x="2361" y="6"/>
                  </a:cubicBezTo>
                  <a:cubicBezTo>
                    <a:pt x="1907" y="303"/>
                    <a:pt x="1530" y="716"/>
                    <a:pt x="1143" y="1092"/>
                  </a:cubicBezTo>
                  <a:cubicBezTo>
                    <a:pt x="746" y="1478"/>
                    <a:pt x="359" y="1851"/>
                    <a:pt x="32" y="2298"/>
                  </a:cubicBezTo>
                  <a:cubicBezTo>
                    <a:pt x="1" y="2341"/>
                    <a:pt x="46" y="2401"/>
                    <a:pt x="93" y="2401"/>
                  </a:cubicBezTo>
                  <a:cubicBezTo>
                    <a:pt x="104" y="2401"/>
                    <a:pt x="114" y="2398"/>
                    <a:pt x="124" y="2390"/>
                  </a:cubicBezTo>
                  <a:cubicBezTo>
                    <a:pt x="571" y="2064"/>
                    <a:pt x="944" y="1676"/>
                    <a:pt x="1330" y="1280"/>
                  </a:cubicBezTo>
                  <a:cubicBezTo>
                    <a:pt x="1707" y="892"/>
                    <a:pt x="2119" y="516"/>
                    <a:pt x="2416" y="61"/>
                  </a:cubicBezTo>
                  <a:cubicBezTo>
                    <a:pt x="2432" y="32"/>
                    <a:pt x="2410" y="1"/>
                    <a:pt x="23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43"/>
            <p:cNvSpPr/>
            <p:nvPr/>
          </p:nvSpPr>
          <p:spPr>
            <a:xfrm>
              <a:off x="567200" y="3054400"/>
              <a:ext cx="28400" cy="6050"/>
            </a:xfrm>
            <a:custGeom>
              <a:rect b="b" l="l" r="r" t="t"/>
              <a:pathLst>
                <a:path extrusionOk="0" h="242" w="1136">
                  <a:moveTo>
                    <a:pt x="655" y="4"/>
                  </a:moveTo>
                  <a:cubicBezTo>
                    <a:pt x="629" y="4"/>
                    <a:pt x="601" y="5"/>
                    <a:pt x="574" y="5"/>
                  </a:cubicBezTo>
                  <a:cubicBezTo>
                    <a:pt x="408" y="10"/>
                    <a:pt x="225" y="1"/>
                    <a:pt x="66" y="52"/>
                  </a:cubicBezTo>
                  <a:cubicBezTo>
                    <a:pt x="0" y="72"/>
                    <a:pt x="0" y="166"/>
                    <a:pt x="66" y="188"/>
                  </a:cubicBezTo>
                  <a:lnTo>
                    <a:pt x="66" y="190"/>
                  </a:lnTo>
                  <a:cubicBezTo>
                    <a:pt x="225" y="241"/>
                    <a:pt x="407" y="232"/>
                    <a:pt x="574" y="236"/>
                  </a:cubicBezTo>
                  <a:cubicBezTo>
                    <a:pt x="597" y="237"/>
                    <a:pt x="620" y="237"/>
                    <a:pt x="642" y="237"/>
                  </a:cubicBezTo>
                  <a:cubicBezTo>
                    <a:pt x="793" y="237"/>
                    <a:pt x="929" y="226"/>
                    <a:pt x="1078" y="179"/>
                  </a:cubicBezTo>
                  <a:cubicBezTo>
                    <a:pt x="1136" y="163"/>
                    <a:pt x="1136" y="79"/>
                    <a:pt x="1078" y="62"/>
                  </a:cubicBezTo>
                  <a:cubicBezTo>
                    <a:pt x="933" y="17"/>
                    <a:pt x="800" y="4"/>
                    <a:pt x="655" y="4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43"/>
            <p:cNvSpPr/>
            <p:nvPr/>
          </p:nvSpPr>
          <p:spPr>
            <a:xfrm>
              <a:off x="585575" y="3029925"/>
              <a:ext cx="15375" cy="33250"/>
            </a:xfrm>
            <a:custGeom>
              <a:rect b="b" l="l" r="r" t="t"/>
              <a:pathLst>
                <a:path extrusionOk="0" h="1330" w="615">
                  <a:moveTo>
                    <a:pt x="283" y="1"/>
                  </a:moveTo>
                  <a:cubicBezTo>
                    <a:pt x="256" y="1"/>
                    <a:pt x="228" y="14"/>
                    <a:pt x="212" y="41"/>
                  </a:cubicBezTo>
                  <a:cubicBezTo>
                    <a:pt x="42" y="311"/>
                    <a:pt x="196" y="629"/>
                    <a:pt x="143" y="920"/>
                  </a:cubicBezTo>
                  <a:lnTo>
                    <a:pt x="143" y="920"/>
                  </a:lnTo>
                  <a:cubicBezTo>
                    <a:pt x="1" y="1042"/>
                    <a:pt x="35" y="1299"/>
                    <a:pt x="253" y="1328"/>
                  </a:cubicBezTo>
                  <a:cubicBezTo>
                    <a:pt x="262" y="1329"/>
                    <a:pt x="272" y="1330"/>
                    <a:pt x="281" y="1330"/>
                  </a:cubicBezTo>
                  <a:cubicBezTo>
                    <a:pt x="488" y="1330"/>
                    <a:pt x="615" y="1023"/>
                    <a:pt x="423" y="911"/>
                  </a:cubicBezTo>
                  <a:lnTo>
                    <a:pt x="423" y="911"/>
                  </a:lnTo>
                  <a:cubicBezTo>
                    <a:pt x="375" y="621"/>
                    <a:pt x="522" y="309"/>
                    <a:pt x="354" y="41"/>
                  </a:cubicBezTo>
                  <a:cubicBezTo>
                    <a:pt x="338" y="14"/>
                    <a:pt x="310" y="1"/>
                    <a:pt x="2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43"/>
            <p:cNvSpPr/>
            <p:nvPr/>
          </p:nvSpPr>
          <p:spPr>
            <a:xfrm>
              <a:off x="389675" y="3506550"/>
              <a:ext cx="199800" cy="8450"/>
            </a:xfrm>
            <a:custGeom>
              <a:rect b="b" l="l" r="r" t="t"/>
              <a:pathLst>
                <a:path extrusionOk="0" h="338" w="7992">
                  <a:moveTo>
                    <a:pt x="3223" y="0"/>
                  </a:moveTo>
                  <a:cubicBezTo>
                    <a:pt x="2167" y="0"/>
                    <a:pt x="1116" y="28"/>
                    <a:pt x="80" y="109"/>
                  </a:cubicBezTo>
                  <a:cubicBezTo>
                    <a:pt x="0" y="109"/>
                    <a:pt x="0" y="230"/>
                    <a:pt x="80" y="230"/>
                  </a:cubicBezTo>
                  <a:cubicBezTo>
                    <a:pt x="1117" y="310"/>
                    <a:pt x="2170" y="338"/>
                    <a:pt x="3227" y="338"/>
                  </a:cubicBezTo>
                  <a:cubicBezTo>
                    <a:pt x="4792" y="338"/>
                    <a:pt x="6366" y="277"/>
                    <a:pt x="7907" y="236"/>
                  </a:cubicBezTo>
                  <a:cubicBezTo>
                    <a:pt x="7992" y="233"/>
                    <a:pt x="7992" y="106"/>
                    <a:pt x="7907" y="103"/>
                  </a:cubicBezTo>
                  <a:cubicBezTo>
                    <a:pt x="6365" y="62"/>
                    <a:pt x="4790" y="0"/>
                    <a:pt x="32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43"/>
            <p:cNvSpPr/>
            <p:nvPr/>
          </p:nvSpPr>
          <p:spPr>
            <a:xfrm>
              <a:off x="300625" y="3418675"/>
              <a:ext cx="90975" cy="90000"/>
            </a:xfrm>
            <a:custGeom>
              <a:rect b="b" l="l" r="r" t="t"/>
              <a:pathLst>
                <a:path extrusionOk="0" h="3600" w="3639">
                  <a:moveTo>
                    <a:pt x="83" y="1"/>
                  </a:moveTo>
                  <a:cubicBezTo>
                    <a:pt x="39" y="1"/>
                    <a:pt x="1" y="56"/>
                    <a:pt x="38" y="99"/>
                  </a:cubicBezTo>
                  <a:cubicBezTo>
                    <a:pt x="1146" y="1317"/>
                    <a:pt x="2333" y="2476"/>
                    <a:pt x="3548" y="3588"/>
                  </a:cubicBezTo>
                  <a:cubicBezTo>
                    <a:pt x="3557" y="3596"/>
                    <a:pt x="3567" y="3600"/>
                    <a:pt x="3577" y="3600"/>
                  </a:cubicBezTo>
                  <a:cubicBezTo>
                    <a:pt x="3610" y="3600"/>
                    <a:pt x="3639" y="3559"/>
                    <a:pt x="3611" y="3526"/>
                  </a:cubicBezTo>
                  <a:cubicBezTo>
                    <a:pt x="2499" y="2312"/>
                    <a:pt x="1340" y="1125"/>
                    <a:pt x="121" y="16"/>
                  </a:cubicBezTo>
                  <a:cubicBezTo>
                    <a:pt x="109" y="5"/>
                    <a:pt x="96" y="1"/>
                    <a:pt x="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43"/>
            <p:cNvSpPr/>
            <p:nvPr/>
          </p:nvSpPr>
          <p:spPr>
            <a:xfrm>
              <a:off x="305225" y="3410475"/>
              <a:ext cx="1950" cy="6675"/>
            </a:xfrm>
            <a:custGeom>
              <a:rect b="b" l="l" r="r" t="t"/>
              <a:pathLst>
                <a:path extrusionOk="0" h="267" w="78">
                  <a:moveTo>
                    <a:pt x="9" y="1"/>
                  </a:moveTo>
                  <a:cubicBezTo>
                    <a:pt x="5" y="1"/>
                    <a:pt x="1" y="4"/>
                    <a:pt x="3" y="8"/>
                  </a:cubicBezTo>
                  <a:lnTo>
                    <a:pt x="3" y="10"/>
                  </a:lnTo>
                  <a:cubicBezTo>
                    <a:pt x="31" y="93"/>
                    <a:pt x="48" y="178"/>
                    <a:pt x="67" y="263"/>
                  </a:cubicBezTo>
                  <a:cubicBezTo>
                    <a:pt x="67" y="265"/>
                    <a:pt x="69" y="266"/>
                    <a:pt x="71" y="266"/>
                  </a:cubicBezTo>
                  <a:cubicBezTo>
                    <a:pt x="74" y="266"/>
                    <a:pt x="77" y="264"/>
                    <a:pt x="76" y="261"/>
                  </a:cubicBezTo>
                  <a:cubicBezTo>
                    <a:pt x="53" y="175"/>
                    <a:pt x="29" y="93"/>
                    <a:pt x="15" y="5"/>
                  </a:cubicBezTo>
                  <a:cubicBezTo>
                    <a:pt x="15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43"/>
            <p:cNvSpPr/>
            <p:nvPr/>
          </p:nvSpPr>
          <p:spPr>
            <a:xfrm>
              <a:off x="295800" y="3281975"/>
              <a:ext cx="13650" cy="135200"/>
            </a:xfrm>
            <a:custGeom>
              <a:rect b="b" l="l" r="r" t="t"/>
              <a:pathLst>
                <a:path extrusionOk="0" h="5408" w="546">
                  <a:moveTo>
                    <a:pt x="273" y="0"/>
                  </a:moveTo>
                  <a:cubicBezTo>
                    <a:pt x="246" y="0"/>
                    <a:pt x="219" y="18"/>
                    <a:pt x="219" y="53"/>
                  </a:cubicBezTo>
                  <a:cubicBezTo>
                    <a:pt x="78" y="1754"/>
                    <a:pt x="0" y="3713"/>
                    <a:pt x="263" y="5401"/>
                  </a:cubicBezTo>
                  <a:cubicBezTo>
                    <a:pt x="264" y="5405"/>
                    <a:pt x="268" y="5407"/>
                    <a:pt x="272" y="5407"/>
                  </a:cubicBezTo>
                  <a:cubicBezTo>
                    <a:pt x="276" y="5407"/>
                    <a:pt x="280" y="5405"/>
                    <a:pt x="281" y="5401"/>
                  </a:cubicBezTo>
                  <a:lnTo>
                    <a:pt x="283" y="5401"/>
                  </a:lnTo>
                  <a:cubicBezTo>
                    <a:pt x="545" y="3711"/>
                    <a:pt x="467" y="1752"/>
                    <a:pt x="327" y="53"/>
                  </a:cubicBezTo>
                  <a:cubicBezTo>
                    <a:pt x="327" y="18"/>
                    <a:pt x="300" y="0"/>
                    <a:pt x="2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43"/>
            <p:cNvSpPr/>
            <p:nvPr/>
          </p:nvSpPr>
          <p:spPr>
            <a:xfrm>
              <a:off x="313125" y="3290575"/>
              <a:ext cx="9800" cy="121725"/>
            </a:xfrm>
            <a:custGeom>
              <a:rect b="b" l="l" r="r" t="t"/>
              <a:pathLst>
                <a:path extrusionOk="0" h="4869" w="392">
                  <a:moveTo>
                    <a:pt x="196" y="1"/>
                  </a:moveTo>
                  <a:cubicBezTo>
                    <a:pt x="194" y="1"/>
                    <a:pt x="192" y="2"/>
                    <a:pt x="191" y="6"/>
                  </a:cubicBezTo>
                  <a:lnTo>
                    <a:pt x="190" y="6"/>
                  </a:lnTo>
                  <a:cubicBezTo>
                    <a:pt x="1" y="713"/>
                    <a:pt x="83" y="1490"/>
                    <a:pt x="83" y="2219"/>
                  </a:cubicBezTo>
                  <a:cubicBezTo>
                    <a:pt x="83" y="3077"/>
                    <a:pt x="33" y="3948"/>
                    <a:pt x="123" y="4799"/>
                  </a:cubicBezTo>
                  <a:cubicBezTo>
                    <a:pt x="125" y="4846"/>
                    <a:pt x="160" y="4869"/>
                    <a:pt x="195" y="4869"/>
                  </a:cubicBezTo>
                  <a:cubicBezTo>
                    <a:pt x="230" y="4869"/>
                    <a:pt x="265" y="4846"/>
                    <a:pt x="268" y="4799"/>
                  </a:cubicBezTo>
                  <a:cubicBezTo>
                    <a:pt x="357" y="3950"/>
                    <a:pt x="307" y="3075"/>
                    <a:pt x="307" y="2219"/>
                  </a:cubicBezTo>
                  <a:cubicBezTo>
                    <a:pt x="307" y="1485"/>
                    <a:pt x="391" y="716"/>
                    <a:pt x="201" y="6"/>
                  </a:cubicBezTo>
                  <a:cubicBezTo>
                    <a:pt x="200" y="2"/>
                    <a:pt x="198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43"/>
            <p:cNvSpPr/>
            <p:nvPr/>
          </p:nvSpPr>
          <p:spPr>
            <a:xfrm>
              <a:off x="316625" y="3411675"/>
              <a:ext cx="84200" cy="83200"/>
            </a:xfrm>
            <a:custGeom>
              <a:rect b="b" l="l" r="r" t="t"/>
              <a:pathLst>
                <a:path extrusionOk="0" h="3328" w="3368">
                  <a:moveTo>
                    <a:pt x="59" y="1"/>
                  </a:moveTo>
                  <a:cubicBezTo>
                    <a:pt x="27" y="1"/>
                    <a:pt x="0" y="40"/>
                    <a:pt x="26" y="71"/>
                  </a:cubicBezTo>
                  <a:lnTo>
                    <a:pt x="25" y="71"/>
                  </a:lnTo>
                  <a:cubicBezTo>
                    <a:pt x="984" y="1255"/>
                    <a:pt x="2058" y="2339"/>
                    <a:pt x="3233" y="3309"/>
                  </a:cubicBezTo>
                  <a:cubicBezTo>
                    <a:pt x="3247" y="3322"/>
                    <a:pt x="3262" y="3327"/>
                    <a:pt x="3277" y="3327"/>
                  </a:cubicBezTo>
                  <a:cubicBezTo>
                    <a:pt x="3326" y="3327"/>
                    <a:pt x="3367" y="3266"/>
                    <a:pt x="3324" y="3219"/>
                  </a:cubicBezTo>
                  <a:cubicBezTo>
                    <a:pt x="2354" y="2044"/>
                    <a:pt x="1268" y="969"/>
                    <a:pt x="84" y="10"/>
                  </a:cubicBezTo>
                  <a:cubicBezTo>
                    <a:pt x="76" y="4"/>
                    <a:pt x="67" y="1"/>
                    <a:pt x="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43"/>
            <p:cNvSpPr/>
            <p:nvPr/>
          </p:nvSpPr>
          <p:spPr>
            <a:xfrm>
              <a:off x="396200" y="3487300"/>
              <a:ext cx="196750" cy="7725"/>
            </a:xfrm>
            <a:custGeom>
              <a:rect b="b" l="l" r="r" t="t"/>
              <a:pathLst>
                <a:path extrusionOk="0" h="309" w="7870">
                  <a:moveTo>
                    <a:pt x="3467" y="1"/>
                  </a:moveTo>
                  <a:cubicBezTo>
                    <a:pt x="2320" y="1"/>
                    <a:pt x="1176" y="32"/>
                    <a:pt x="53" y="112"/>
                  </a:cubicBezTo>
                  <a:cubicBezTo>
                    <a:pt x="0" y="115"/>
                    <a:pt x="0" y="194"/>
                    <a:pt x="53" y="197"/>
                  </a:cubicBezTo>
                  <a:cubicBezTo>
                    <a:pt x="1175" y="277"/>
                    <a:pt x="2319" y="308"/>
                    <a:pt x="3467" y="308"/>
                  </a:cubicBezTo>
                  <a:cubicBezTo>
                    <a:pt x="4925" y="308"/>
                    <a:pt x="6387" y="258"/>
                    <a:pt x="7817" y="195"/>
                  </a:cubicBezTo>
                  <a:cubicBezTo>
                    <a:pt x="7870" y="195"/>
                    <a:pt x="7870" y="114"/>
                    <a:pt x="7817" y="114"/>
                  </a:cubicBezTo>
                  <a:cubicBezTo>
                    <a:pt x="6387" y="51"/>
                    <a:pt x="4925" y="1"/>
                    <a:pt x="34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43"/>
            <p:cNvSpPr/>
            <p:nvPr/>
          </p:nvSpPr>
          <p:spPr>
            <a:xfrm>
              <a:off x="897675" y="2783875"/>
              <a:ext cx="34900" cy="1219825"/>
            </a:xfrm>
            <a:custGeom>
              <a:rect b="b" l="l" r="r" t="t"/>
              <a:pathLst>
                <a:path extrusionOk="0" h="48793" w="1396">
                  <a:moveTo>
                    <a:pt x="698" y="0"/>
                  </a:moveTo>
                  <a:cubicBezTo>
                    <a:pt x="586" y="0"/>
                    <a:pt x="475" y="75"/>
                    <a:pt x="466" y="225"/>
                  </a:cubicBezTo>
                  <a:cubicBezTo>
                    <a:pt x="1" y="8255"/>
                    <a:pt x="395" y="16417"/>
                    <a:pt x="391" y="24460"/>
                  </a:cubicBezTo>
                  <a:cubicBezTo>
                    <a:pt x="390" y="28435"/>
                    <a:pt x="391" y="32411"/>
                    <a:pt x="398" y="36386"/>
                  </a:cubicBezTo>
                  <a:cubicBezTo>
                    <a:pt x="409" y="40465"/>
                    <a:pt x="198" y="44632"/>
                    <a:pt x="598" y="48695"/>
                  </a:cubicBezTo>
                  <a:cubicBezTo>
                    <a:pt x="600" y="48760"/>
                    <a:pt x="649" y="48792"/>
                    <a:pt x="698" y="48792"/>
                  </a:cubicBezTo>
                  <a:cubicBezTo>
                    <a:pt x="748" y="48792"/>
                    <a:pt x="797" y="48760"/>
                    <a:pt x="799" y="48695"/>
                  </a:cubicBezTo>
                  <a:cubicBezTo>
                    <a:pt x="1201" y="44632"/>
                    <a:pt x="988" y="40465"/>
                    <a:pt x="999" y="36386"/>
                  </a:cubicBezTo>
                  <a:cubicBezTo>
                    <a:pt x="1012" y="32411"/>
                    <a:pt x="1013" y="28435"/>
                    <a:pt x="1005" y="24460"/>
                  </a:cubicBezTo>
                  <a:cubicBezTo>
                    <a:pt x="1002" y="16415"/>
                    <a:pt x="1396" y="8255"/>
                    <a:pt x="930" y="225"/>
                  </a:cubicBezTo>
                  <a:cubicBezTo>
                    <a:pt x="922" y="75"/>
                    <a:pt x="810" y="0"/>
                    <a:pt x="6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43"/>
            <p:cNvSpPr/>
            <p:nvPr/>
          </p:nvSpPr>
          <p:spPr>
            <a:xfrm>
              <a:off x="1195525" y="2163175"/>
              <a:ext cx="12250" cy="39550"/>
            </a:xfrm>
            <a:custGeom>
              <a:rect b="b" l="l" r="r" t="t"/>
              <a:pathLst>
                <a:path extrusionOk="0" h="1582" w="490">
                  <a:moveTo>
                    <a:pt x="244" y="1"/>
                  </a:moveTo>
                  <a:cubicBezTo>
                    <a:pt x="212" y="1"/>
                    <a:pt x="179" y="22"/>
                    <a:pt x="179" y="66"/>
                  </a:cubicBezTo>
                  <a:cubicBezTo>
                    <a:pt x="155" y="379"/>
                    <a:pt x="116" y="686"/>
                    <a:pt x="77" y="996"/>
                  </a:cubicBezTo>
                  <a:cubicBezTo>
                    <a:pt x="52" y="1199"/>
                    <a:pt x="1" y="1406"/>
                    <a:pt x="169" y="1552"/>
                  </a:cubicBezTo>
                  <a:cubicBezTo>
                    <a:pt x="191" y="1571"/>
                    <a:pt x="218" y="1581"/>
                    <a:pt x="245" y="1581"/>
                  </a:cubicBezTo>
                  <a:cubicBezTo>
                    <a:pt x="273" y="1581"/>
                    <a:pt x="300" y="1571"/>
                    <a:pt x="321" y="1552"/>
                  </a:cubicBezTo>
                  <a:cubicBezTo>
                    <a:pt x="490" y="1406"/>
                    <a:pt x="438" y="1200"/>
                    <a:pt x="413" y="996"/>
                  </a:cubicBezTo>
                  <a:cubicBezTo>
                    <a:pt x="374" y="686"/>
                    <a:pt x="335" y="379"/>
                    <a:pt x="310" y="66"/>
                  </a:cubicBezTo>
                  <a:cubicBezTo>
                    <a:pt x="310" y="22"/>
                    <a:pt x="277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43"/>
            <p:cNvSpPr/>
            <p:nvPr/>
          </p:nvSpPr>
          <p:spPr>
            <a:xfrm>
              <a:off x="1364425" y="2155875"/>
              <a:ext cx="12650" cy="47150"/>
            </a:xfrm>
            <a:custGeom>
              <a:rect b="b" l="l" r="r" t="t"/>
              <a:pathLst>
                <a:path extrusionOk="0" h="1886" w="506">
                  <a:moveTo>
                    <a:pt x="252" y="1"/>
                  </a:moveTo>
                  <a:cubicBezTo>
                    <a:pt x="175" y="1"/>
                    <a:pt x="97" y="42"/>
                    <a:pt x="85" y="124"/>
                  </a:cubicBezTo>
                  <a:cubicBezTo>
                    <a:pt x="10" y="628"/>
                    <a:pt x="13" y="1133"/>
                    <a:pt x="4" y="1645"/>
                  </a:cubicBezTo>
                  <a:cubicBezTo>
                    <a:pt x="1" y="1805"/>
                    <a:pt x="127" y="1886"/>
                    <a:pt x="253" y="1886"/>
                  </a:cubicBezTo>
                  <a:cubicBezTo>
                    <a:pt x="379" y="1886"/>
                    <a:pt x="505" y="1805"/>
                    <a:pt x="502" y="1645"/>
                  </a:cubicBezTo>
                  <a:cubicBezTo>
                    <a:pt x="493" y="1133"/>
                    <a:pt x="494" y="630"/>
                    <a:pt x="419" y="124"/>
                  </a:cubicBezTo>
                  <a:cubicBezTo>
                    <a:pt x="407" y="42"/>
                    <a:pt x="329" y="1"/>
                    <a:pt x="2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43"/>
            <p:cNvSpPr/>
            <p:nvPr/>
          </p:nvSpPr>
          <p:spPr>
            <a:xfrm>
              <a:off x="1122650" y="2193375"/>
              <a:ext cx="307375" cy="22725"/>
            </a:xfrm>
            <a:custGeom>
              <a:rect b="b" l="l" r="r" t="t"/>
              <a:pathLst>
                <a:path extrusionOk="0" h="909" w="12295">
                  <a:moveTo>
                    <a:pt x="3119" y="1"/>
                  </a:moveTo>
                  <a:cubicBezTo>
                    <a:pt x="2092" y="1"/>
                    <a:pt x="1072" y="67"/>
                    <a:pt x="121" y="334"/>
                  </a:cubicBezTo>
                  <a:cubicBezTo>
                    <a:pt x="2" y="369"/>
                    <a:pt x="1" y="542"/>
                    <a:pt x="121" y="576"/>
                  </a:cubicBezTo>
                  <a:cubicBezTo>
                    <a:pt x="1067" y="843"/>
                    <a:pt x="2087" y="909"/>
                    <a:pt x="3115" y="909"/>
                  </a:cubicBezTo>
                  <a:cubicBezTo>
                    <a:pt x="4125" y="909"/>
                    <a:pt x="5141" y="845"/>
                    <a:pt x="6102" y="845"/>
                  </a:cubicBezTo>
                  <a:cubicBezTo>
                    <a:pt x="6108" y="845"/>
                    <a:pt x="6114" y="845"/>
                    <a:pt x="6119" y="845"/>
                  </a:cubicBezTo>
                  <a:cubicBezTo>
                    <a:pt x="6811" y="846"/>
                    <a:pt x="7503" y="856"/>
                    <a:pt x="8194" y="856"/>
                  </a:cubicBezTo>
                  <a:cubicBezTo>
                    <a:pt x="9510" y="856"/>
                    <a:pt x="10823" y="821"/>
                    <a:pt x="12130" y="622"/>
                  </a:cubicBezTo>
                  <a:cubicBezTo>
                    <a:pt x="12294" y="597"/>
                    <a:pt x="12294" y="314"/>
                    <a:pt x="12130" y="289"/>
                  </a:cubicBezTo>
                  <a:cubicBezTo>
                    <a:pt x="10814" y="89"/>
                    <a:pt x="9493" y="54"/>
                    <a:pt x="8169" y="54"/>
                  </a:cubicBezTo>
                  <a:cubicBezTo>
                    <a:pt x="7487" y="54"/>
                    <a:pt x="6804" y="64"/>
                    <a:pt x="6119" y="64"/>
                  </a:cubicBezTo>
                  <a:cubicBezTo>
                    <a:pt x="6114" y="64"/>
                    <a:pt x="6108" y="64"/>
                    <a:pt x="6102" y="64"/>
                  </a:cubicBezTo>
                  <a:cubicBezTo>
                    <a:pt x="5139" y="64"/>
                    <a:pt x="4125" y="1"/>
                    <a:pt x="31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43"/>
            <p:cNvSpPr/>
            <p:nvPr/>
          </p:nvSpPr>
          <p:spPr>
            <a:xfrm>
              <a:off x="1415750" y="2205775"/>
              <a:ext cx="22700" cy="88425"/>
            </a:xfrm>
            <a:custGeom>
              <a:rect b="b" l="l" r="r" t="t"/>
              <a:pathLst>
                <a:path extrusionOk="0" h="3537" w="908">
                  <a:moveTo>
                    <a:pt x="454" y="1"/>
                  </a:moveTo>
                  <a:cubicBezTo>
                    <a:pt x="430" y="1"/>
                    <a:pt x="405" y="13"/>
                    <a:pt x="402" y="38"/>
                  </a:cubicBezTo>
                  <a:cubicBezTo>
                    <a:pt x="314" y="633"/>
                    <a:pt x="217" y="1224"/>
                    <a:pt x="172" y="1824"/>
                  </a:cubicBezTo>
                  <a:cubicBezTo>
                    <a:pt x="131" y="2361"/>
                    <a:pt x="0" y="2959"/>
                    <a:pt x="284" y="3440"/>
                  </a:cubicBezTo>
                  <a:cubicBezTo>
                    <a:pt x="323" y="3504"/>
                    <a:pt x="388" y="3537"/>
                    <a:pt x="454" y="3537"/>
                  </a:cubicBezTo>
                  <a:cubicBezTo>
                    <a:pt x="519" y="3537"/>
                    <a:pt x="585" y="3504"/>
                    <a:pt x="623" y="3440"/>
                  </a:cubicBezTo>
                  <a:cubicBezTo>
                    <a:pt x="908" y="2959"/>
                    <a:pt x="776" y="2361"/>
                    <a:pt x="736" y="1824"/>
                  </a:cubicBezTo>
                  <a:cubicBezTo>
                    <a:pt x="691" y="1224"/>
                    <a:pt x="594" y="632"/>
                    <a:pt x="505" y="38"/>
                  </a:cubicBezTo>
                  <a:cubicBezTo>
                    <a:pt x="502" y="13"/>
                    <a:pt x="478" y="1"/>
                    <a:pt x="4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43"/>
            <p:cNvSpPr/>
            <p:nvPr/>
          </p:nvSpPr>
          <p:spPr>
            <a:xfrm>
              <a:off x="1114625" y="2200775"/>
              <a:ext cx="19075" cy="91675"/>
            </a:xfrm>
            <a:custGeom>
              <a:rect b="b" l="l" r="r" t="t"/>
              <a:pathLst>
                <a:path extrusionOk="0" h="3667" w="763">
                  <a:moveTo>
                    <a:pt x="381" y="1"/>
                  </a:moveTo>
                  <a:cubicBezTo>
                    <a:pt x="354" y="1"/>
                    <a:pt x="327" y="16"/>
                    <a:pt x="317" y="48"/>
                  </a:cubicBezTo>
                  <a:cubicBezTo>
                    <a:pt x="0" y="1088"/>
                    <a:pt x="166" y="2369"/>
                    <a:pt x="155" y="3447"/>
                  </a:cubicBezTo>
                  <a:cubicBezTo>
                    <a:pt x="153" y="3593"/>
                    <a:pt x="268" y="3666"/>
                    <a:pt x="382" y="3666"/>
                  </a:cubicBezTo>
                  <a:cubicBezTo>
                    <a:pt x="496" y="3666"/>
                    <a:pt x="609" y="3593"/>
                    <a:pt x="608" y="3447"/>
                  </a:cubicBezTo>
                  <a:cubicBezTo>
                    <a:pt x="597" y="2369"/>
                    <a:pt x="762" y="1088"/>
                    <a:pt x="444" y="48"/>
                  </a:cubicBezTo>
                  <a:cubicBezTo>
                    <a:pt x="434" y="16"/>
                    <a:pt x="408" y="1"/>
                    <a:pt x="3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43"/>
            <p:cNvSpPr/>
            <p:nvPr/>
          </p:nvSpPr>
          <p:spPr>
            <a:xfrm>
              <a:off x="1108050" y="2222300"/>
              <a:ext cx="330675" cy="40100"/>
            </a:xfrm>
            <a:custGeom>
              <a:rect b="b" l="l" r="r" t="t"/>
              <a:pathLst>
                <a:path extrusionOk="0" h="1604" w="13227">
                  <a:moveTo>
                    <a:pt x="759" y="0"/>
                  </a:moveTo>
                  <a:cubicBezTo>
                    <a:pt x="2" y="0"/>
                    <a:pt x="1" y="1603"/>
                    <a:pt x="759" y="1603"/>
                  </a:cubicBezTo>
                  <a:cubicBezTo>
                    <a:pt x="925" y="1603"/>
                    <a:pt x="1128" y="1526"/>
                    <a:pt x="1368" y="1338"/>
                  </a:cubicBezTo>
                  <a:cubicBezTo>
                    <a:pt x="1667" y="1102"/>
                    <a:pt x="2180" y="1036"/>
                    <a:pt x="2729" y="1036"/>
                  </a:cubicBezTo>
                  <a:cubicBezTo>
                    <a:pt x="3420" y="1036"/>
                    <a:pt x="4169" y="1141"/>
                    <a:pt x="4618" y="1142"/>
                  </a:cubicBezTo>
                  <a:cubicBezTo>
                    <a:pt x="5629" y="1149"/>
                    <a:pt x="6638" y="1146"/>
                    <a:pt x="7649" y="1147"/>
                  </a:cubicBezTo>
                  <a:cubicBezTo>
                    <a:pt x="8507" y="1149"/>
                    <a:pt x="9373" y="1175"/>
                    <a:pt x="10237" y="1175"/>
                  </a:cubicBezTo>
                  <a:cubicBezTo>
                    <a:pt x="11166" y="1175"/>
                    <a:pt x="12093" y="1144"/>
                    <a:pt x="13009" y="1019"/>
                  </a:cubicBezTo>
                  <a:cubicBezTo>
                    <a:pt x="13227" y="991"/>
                    <a:pt x="13227" y="611"/>
                    <a:pt x="13009" y="583"/>
                  </a:cubicBezTo>
                  <a:cubicBezTo>
                    <a:pt x="12089" y="458"/>
                    <a:pt x="11158" y="428"/>
                    <a:pt x="10226" y="428"/>
                  </a:cubicBezTo>
                  <a:cubicBezTo>
                    <a:pt x="9366" y="428"/>
                    <a:pt x="8504" y="454"/>
                    <a:pt x="7649" y="455"/>
                  </a:cubicBezTo>
                  <a:cubicBezTo>
                    <a:pt x="6638" y="457"/>
                    <a:pt x="5629" y="455"/>
                    <a:pt x="4618" y="460"/>
                  </a:cubicBezTo>
                  <a:cubicBezTo>
                    <a:pt x="4168" y="462"/>
                    <a:pt x="3417" y="567"/>
                    <a:pt x="2725" y="567"/>
                  </a:cubicBezTo>
                  <a:cubicBezTo>
                    <a:pt x="2177" y="567"/>
                    <a:pt x="1666" y="501"/>
                    <a:pt x="1368" y="266"/>
                  </a:cubicBezTo>
                  <a:cubicBezTo>
                    <a:pt x="1128" y="78"/>
                    <a:pt x="925" y="0"/>
                    <a:pt x="7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43"/>
            <p:cNvSpPr/>
            <p:nvPr/>
          </p:nvSpPr>
          <p:spPr>
            <a:xfrm>
              <a:off x="1115800" y="2285900"/>
              <a:ext cx="307275" cy="16175"/>
            </a:xfrm>
            <a:custGeom>
              <a:rect b="b" l="l" r="r" t="t"/>
              <a:pathLst>
                <a:path extrusionOk="0" h="647" w="12291">
                  <a:moveTo>
                    <a:pt x="9297" y="1"/>
                  </a:moveTo>
                  <a:cubicBezTo>
                    <a:pt x="8106" y="1"/>
                    <a:pt x="6910" y="57"/>
                    <a:pt x="5737" y="64"/>
                  </a:cubicBezTo>
                  <a:cubicBezTo>
                    <a:pt x="5669" y="64"/>
                    <a:pt x="5601" y="64"/>
                    <a:pt x="5532" y="64"/>
                  </a:cubicBezTo>
                  <a:cubicBezTo>
                    <a:pt x="4664" y="64"/>
                    <a:pt x="3782" y="34"/>
                    <a:pt x="2903" y="34"/>
                  </a:cubicBezTo>
                  <a:cubicBezTo>
                    <a:pt x="1964" y="34"/>
                    <a:pt x="1028" y="68"/>
                    <a:pt x="114" y="209"/>
                  </a:cubicBezTo>
                  <a:cubicBezTo>
                    <a:pt x="0" y="226"/>
                    <a:pt x="0" y="421"/>
                    <a:pt x="114" y="439"/>
                  </a:cubicBezTo>
                  <a:cubicBezTo>
                    <a:pt x="1031" y="579"/>
                    <a:pt x="1970" y="614"/>
                    <a:pt x="2911" y="614"/>
                  </a:cubicBezTo>
                  <a:cubicBezTo>
                    <a:pt x="3798" y="614"/>
                    <a:pt x="4686" y="583"/>
                    <a:pt x="5560" y="583"/>
                  </a:cubicBezTo>
                  <a:cubicBezTo>
                    <a:pt x="5619" y="583"/>
                    <a:pt x="5678" y="583"/>
                    <a:pt x="5737" y="584"/>
                  </a:cubicBezTo>
                  <a:cubicBezTo>
                    <a:pt x="6913" y="590"/>
                    <a:pt x="8112" y="647"/>
                    <a:pt x="9306" y="647"/>
                  </a:cubicBezTo>
                  <a:cubicBezTo>
                    <a:pt x="10237" y="647"/>
                    <a:pt x="11165" y="612"/>
                    <a:pt x="12076" y="492"/>
                  </a:cubicBezTo>
                  <a:cubicBezTo>
                    <a:pt x="12290" y="462"/>
                    <a:pt x="12290" y="185"/>
                    <a:pt x="12076" y="157"/>
                  </a:cubicBezTo>
                  <a:cubicBezTo>
                    <a:pt x="11163" y="36"/>
                    <a:pt x="10231" y="1"/>
                    <a:pt x="92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43"/>
            <p:cNvSpPr/>
            <p:nvPr/>
          </p:nvSpPr>
          <p:spPr>
            <a:xfrm>
              <a:off x="1202125" y="2298250"/>
              <a:ext cx="17875" cy="248150"/>
            </a:xfrm>
            <a:custGeom>
              <a:rect b="b" l="l" r="r" t="t"/>
              <a:pathLst>
                <a:path extrusionOk="0" h="9926" w="715">
                  <a:moveTo>
                    <a:pt x="357" y="0"/>
                  </a:moveTo>
                  <a:cubicBezTo>
                    <a:pt x="349" y="0"/>
                    <a:pt x="342" y="5"/>
                    <a:pt x="340" y="13"/>
                  </a:cubicBezTo>
                  <a:cubicBezTo>
                    <a:pt x="1" y="1474"/>
                    <a:pt x="124" y="3033"/>
                    <a:pt x="121" y="4526"/>
                  </a:cubicBezTo>
                  <a:cubicBezTo>
                    <a:pt x="119" y="6277"/>
                    <a:pt x="23" y="8047"/>
                    <a:pt x="213" y="9787"/>
                  </a:cubicBezTo>
                  <a:cubicBezTo>
                    <a:pt x="223" y="9879"/>
                    <a:pt x="290" y="9925"/>
                    <a:pt x="357" y="9925"/>
                  </a:cubicBezTo>
                  <a:cubicBezTo>
                    <a:pt x="424" y="9925"/>
                    <a:pt x="490" y="9879"/>
                    <a:pt x="501" y="9787"/>
                  </a:cubicBezTo>
                  <a:cubicBezTo>
                    <a:pt x="691" y="8050"/>
                    <a:pt x="594" y="6274"/>
                    <a:pt x="593" y="4526"/>
                  </a:cubicBezTo>
                  <a:cubicBezTo>
                    <a:pt x="590" y="3026"/>
                    <a:pt x="715" y="1478"/>
                    <a:pt x="374" y="13"/>
                  </a:cubicBezTo>
                  <a:cubicBezTo>
                    <a:pt x="372" y="5"/>
                    <a:pt x="364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43"/>
            <p:cNvSpPr/>
            <p:nvPr/>
          </p:nvSpPr>
          <p:spPr>
            <a:xfrm>
              <a:off x="1353250" y="2300500"/>
              <a:ext cx="20875" cy="246575"/>
            </a:xfrm>
            <a:custGeom>
              <a:rect b="b" l="l" r="r" t="t"/>
              <a:pathLst>
                <a:path extrusionOk="0" h="9863" w="835">
                  <a:moveTo>
                    <a:pt x="417" y="1"/>
                  </a:moveTo>
                  <a:cubicBezTo>
                    <a:pt x="359" y="1"/>
                    <a:pt x="301" y="39"/>
                    <a:pt x="298" y="115"/>
                  </a:cubicBezTo>
                  <a:cubicBezTo>
                    <a:pt x="171" y="3325"/>
                    <a:pt x="1" y="6590"/>
                    <a:pt x="346" y="9791"/>
                  </a:cubicBezTo>
                  <a:cubicBezTo>
                    <a:pt x="346" y="9838"/>
                    <a:pt x="382" y="9862"/>
                    <a:pt x="418" y="9862"/>
                  </a:cubicBezTo>
                  <a:cubicBezTo>
                    <a:pt x="454" y="9862"/>
                    <a:pt x="490" y="9838"/>
                    <a:pt x="490" y="9791"/>
                  </a:cubicBezTo>
                  <a:cubicBezTo>
                    <a:pt x="835" y="6590"/>
                    <a:pt x="665" y="3325"/>
                    <a:pt x="537" y="115"/>
                  </a:cubicBezTo>
                  <a:cubicBezTo>
                    <a:pt x="533" y="39"/>
                    <a:pt x="475" y="1"/>
                    <a:pt x="4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43"/>
            <p:cNvSpPr/>
            <p:nvPr/>
          </p:nvSpPr>
          <p:spPr>
            <a:xfrm>
              <a:off x="918550" y="2520200"/>
              <a:ext cx="752825" cy="205025"/>
            </a:xfrm>
            <a:custGeom>
              <a:rect b="b" l="l" r="r" t="t"/>
              <a:pathLst>
                <a:path extrusionOk="0" h="8201" w="30113">
                  <a:moveTo>
                    <a:pt x="15518" y="0"/>
                  </a:moveTo>
                  <a:cubicBezTo>
                    <a:pt x="15131" y="0"/>
                    <a:pt x="14744" y="11"/>
                    <a:pt x="14355" y="31"/>
                  </a:cubicBezTo>
                  <a:cubicBezTo>
                    <a:pt x="9496" y="289"/>
                    <a:pt x="1195" y="2394"/>
                    <a:pt x="14" y="8091"/>
                  </a:cubicBezTo>
                  <a:cubicBezTo>
                    <a:pt x="0" y="8159"/>
                    <a:pt x="49" y="8200"/>
                    <a:pt x="99" y="8200"/>
                  </a:cubicBezTo>
                  <a:cubicBezTo>
                    <a:pt x="134" y="8200"/>
                    <a:pt x="169" y="8181"/>
                    <a:pt x="186" y="8138"/>
                  </a:cubicBezTo>
                  <a:lnTo>
                    <a:pt x="186" y="8140"/>
                  </a:lnTo>
                  <a:cubicBezTo>
                    <a:pt x="2303" y="2796"/>
                    <a:pt x="9500" y="904"/>
                    <a:pt x="14691" y="798"/>
                  </a:cubicBezTo>
                  <a:cubicBezTo>
                    <a:pt x="14839" y="795"/>
                    <a:pt x="14987" y="793"/>
                    <a:pt x="15135" y="793"/>
                  </a:cubicBezTo>
                  <a:cubicBezTo>
                    <a:pt x="17806" y="793"/>
                    <a:pt x="20445" y="1304"/>
                    <a:pt x="22890" y="2399"/>
                  </a:cubicBezTo>
                  <a:cubicBezTo>
                    <a:pt x="25268" y="3464"/>
                    <a:pt x="28048" y="4858"/>
                    <a:pt x="29135" y="7349"/>
                  </a:cubicBezTo>
                  <a:cubicBezTo>
                    <a:pt x="29206" y="7511"/>
                    <a:pt x="29348" y="7578"/>
                    <a:pt x="29497" y="7578"/>
                  </a:cubicBezTo>
                  <a:cubicBezTo>
                    <a:pt x="29790" y="7578"/>
                    <a:pt x="30112" y="7318"/>
                    <a:pt x="29985" y="6992"/>
                  </a:cubicBezTo>
                  <a:cubicBezTo>
                    <a:pt x="28982" y="4413"/>
                    <a:pt x="26319" y="3005"/>
                    <a:pt x="23946" y="1865"/>
                  </a:cubicBezTo>
                  <a:cubicBezTo>
                    <a:pt x="21295" y="590"/>
                    <a:pt x="18438" y="0"/>
                    <a:pt x="155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43"/>
            <p:cNvSpPr/>
            <p:nvPr/>
          </p:nvSpPr>
          <p:spPr>
            <a:xfrm>
              <a:off x="863800" y="2731275"/>
              <a:ext cx="870650" cy="22675"/>
            </a:xfrm>
            <a:custGeom>
              <a:rect b="b" l="l" r="r" t="t"/>
              <a:pathLst>
                <a:path extrusionOk="0" h="907" w="34826">
                  <a:moveTo>
                    <a:pt x="30887" y="1"/>
                  </a:moveTo>
                  <a:cubicBezTo>
                    <a:pt x="29455" y="1"/>
                    <a:pt x="28018" y="65"/>
                    <a:pt x="26614" y="65"/>
                  </a:cubicBezTo>
                  <a:cubicBezTo>
                    <a:pt x="26587" y="65"/>
                    <a:pt x="26561" y="65"/>
                    <a:pt x="26535" y="65"/>
                  </a:cubicBezTo>
                  <a:cubicBezTo>
                    <a:pt x="26183" y="65"/>
                    <a:pt x="25832" y="65"/>
                    <a:pt x="25481" y="65"/>
                  </a:cubicBezTo>
                  <a:cubicBezTo>
                    <a:pt x="22903" y="65"/>
                    <a:pt x="20326" y="74"/>
                    <a:pt x="17748" y="81"/>
                  </a:cubicBezTo>
                  <a:cubicBezTo>
                    <a:pt x="14946" y="90"/>
                    <a:pt x="12145" y="107"/>
                    <a:pt x="9344" y="136"/>
                  </a:cubicBezTo>
                  <a:cubicBezTo>
                    <a:pt x="9118" y="138"/>
                    <a:pt x="8892" y="138"/>
                    <a:pt x="8665" y="138"/>
                  </a:cubicBezTo>
                  <a:cubicBezTo>
                    <a:pt x="7371" y="138"/>
                    <a:pt x="6061" y="111"/>
                    <a:pt x="4753" y="111"/>
                  </a:cubicBezTo>
                  <a:cubicBezTo>
                    <a:pt x="3216" y="111"/>
                    <a:pt x="1681" y="149"/>
                    <a:pt x="175" y="314"/>
                  </a:cubicBezTo>
                  <a:cubicBezTo>
                    <a:pt x="0" y="332"/>
                    <a:pt x="0" y="568"/>
                    <a:pt x="175" y="587"/>
                  </a:cubicBezTo>
                  <a:cubicBezTo>
                    <a:pt x="1638" y="747"/>
                    <a:pt x="3129" y="783"/>
                    <a:pt x="4623" y="783"/>
                  </a:cubicBezTo>
                  <a:cubicBezTo>
                    <a:pt x="5841" y="783"/>
                    <a:pt x="7060" y="759"/>
                    <a:pt x="8266" y="759"/>
                  </a:cubicBezTo>
                  <a:cubicBezTo>
                    <a:pt x="8499" y="759"/>
                    <a:pt x="8730" y="760"/>
                    <a:pt x="8962" y="762"/>
                  </a:cubicBezTo>
                  <a:cubicBezTo>
                    <a:pt x="11890" y="789"/>
                    <a:pt x="14819" y="807"/>
                    <a:pt x="17748" y="818"/>
                  </a:cubicBezTo>
                  <a:cubicBezTo>
                    <a:pt x="20216" y="826"/>
                    <a:pt x="22684" y="836"/>
                    <a:pt x="25152" y="836"/>
                  </a:cubicBezTo>
                  <a:cubicBezTo>
                    <a:pt x="25485" y="836"/>
                    <a:pt x="25819" y="836"/>
                    <a:pt x="26152" y="835"/>
                  </a:cubicBezTo>
                  <a:cubicBezTo>
                    <a:pt x="26178" y="835"/>
                    <a:pt x="26203" y="835"/>
                    <a:pt x="26229" y="835"/>
                  </a:cubicBezTo>
                  <a:cubicBezTo>
                    <a:pt x="27720" y="835"/>
                    <a:pt x="29251" y="907"/>
                    <a:pt x="30774" y="907"/>
                  </a:cubicBezTo>
                  <a:cubicBezTo>
                    <a:pt x="32070" y="907"/>
                    <a:pt x="33360" y="855"/>
                    <a:pt x="34615" y="664"/>
                  </a:cubicBezTo>
                  <a:cubicBezTo>
                    <a:pt x="34826" y="631"/>
                    <a:pt x="34826" y="270"/>
                    <a:pt x="34615" y="237"/>
                  </a:cubicBezTo>
                  <a:cubicBezTo>
                    <a:pt x="33395" y="51"/>
                    <a:pt x="32144" y="1"/>
                    <a:pt x="3088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43"/>
            <p:cNvSpPr/>
            <p:nvPr/>
          </p:nvSpPr>
          <p:spPr>
            <a:xfrm>
              <a:off x="862200" y="2742025"/>
              <a:ext cx="7325" cy="5700"/>
            </a:xfrm>
            <a:custGeom>
              <a:rect b="b" l="l" r="r" t="t"/>
              <a:pathLst>
                <a:path extrusionOk="0" h="228" w="293">
                  <a:moveTo>
                    <a:pt x="145" y="1"/>
                  </a:moveTo>
                  <a:cubicBezTo>
                    <a:pt x="0" y="1"/>
                    <a:pt x="0" y="227"/>
                    <a:pt x="145" y="227"/>
                  </a:cubicBezTo>
                  <a:cubicBezTo>
                    <a:pt x="291" y="227"/>
                    <a:pt x="292" y="1"/>
                    <a:pt x="1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43"/>
            <p:cNvSpPr/>
            <p:nvPr/>
          </p:nvSpPr>
          <p:spPr>
            <a:xfrm>
              <a:off x="859700" y="2768200"/>
              <a:ext cx="869500" cy="23800"/>
            </a:xfrm>
            <a:custGeom>
              <a:rect b="b" l="l" r="r" t="t"/>
              <a:pathLst>
                <a:path extrusionOk="0" h="952" w="34780">
                  <a:moveTo>
                    <a:pt x="27760" y="1"/>
                  </a:moveTo>
                  <a:cubicBezTo>
                    <a:pt x="24322" y="1"/>
                    <a:pt x="20858" y="182"/>
                    <a:pt x="17488" y="182"/>
                  </a:cubicBezTo>
                  <a:cubicBezTo>
                    <a:pt x="17470" y="182"/>
                    <a:pt x="17453" y="182"/>
                    <a:pt x="17436" y="182"/>
                  </a:cubicBezTo>
                  <a:lnTo>
                    <a:pt x="9032" y="175"/>
                  </a:lnTo>
                  <a:cubicBezTo>
                    <a:pt x="7378" y="174"/>
                    <a:pt x="5694" y="104"/>
                    <a:pt x="4017" y="104"/>
                  </a:cubicBezTo>
                  <a:cubicBezTo>
                    <a:pt x="2750" y="104"/>
                    <a:pt x="1487" y="144"/>
                    <a:pt x="245" y="285"/>
                  </a:cubicBezTo>
                  <a:cubicBezTo>
                    <a:pt x="0" y="313"/>
                    <a:pt x="0" y="639"/>
                    <a:pt x="245" y="666"/>
                  </a:cubicBezTo>
                  <a:lnTo>
                    <a:pt x="245" y="667"/>
                  </a:lnTo>
                  <a:cubicBezTo>
                    <a:pt x="1449" y="804"/>
                    <a:pt x="2672" y="842"/>
                    <a:pt x="3900" y="842"/>
                  </a:cubicBezTo>
                  <a:cubicBezTo>
                    <a:pt x="5488" y="842"/>
                    <a:pt x="7083" y="778"/>
                    <a:pt x="8649" y="777"/>
                  </a:cubicBezTo>
                  <a:lnTo>
                    <a:pt x="17436" y="770"/>
                  </a:lnTo>
                  <a:cubicBezTo>
                    <a:pt x="17453" y="770"/>
                    <a:pt x="17470" y="770"/>
                    <a:pt x="17488" y="770"/>
                  </a:cubicBezTo>
                  <a:cubicBezTo>
                    <a:pt x="20858" y="770"/>
                    <a:pt x="24322" y="951"/>
                    <a:pt x="27760" y="951"/>
                  </a:cubicBezTo>
                  <a:cubicBezTo>
                    <a:pt x="30073" y="951"/>
                    <a:pt x="32374" y="869"/>
                    <a:pt x="34626" y="596"/>
                  </a:cubicBezTo>
                  <a:cubicBezTo>
                    <a:pt x="34779" y="577"/>
                    <a:pt x="34779" y="375"/>
                    <a:pt x="34626" y="357"/>
                  </a:cubicBezTo>
                  <a:cubicBezTo>
                    <a:pt x="32374" y="83"/>
                    <a:pt x="30073" y="1"/>
                    <a:pt x="277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43"/>
            <p:cNvSpPr/>
            <p:nvPr/>
          </p:nvSpPr>
          <p:spPr>
            <a:xfrm>
              <a:off x="844625" y="2707150"/>
              <a:ext cx="884725" cy="19250"/>
            </a:xfrm>
            <a:custGeom>
              <a:rect b="b" l="l" r="r" t="t"/>
              <a:pathLst>
                <a:path extrusionOk="0" h="770" w="35389">
                  <a:moveTo>
                    <a:pt x="31263" y="1"/>
                  </a:moveTo>
                  <a:cubicBezTo>
                    <a:pt x="29709" y="1"/>
                    <a:pt x="28150" y="57"/>
                    <a:pt x="26616" y="57"/>
                  </a:cubicBezTo>
                  <a:cubicBezTo>
                    <a:pt x="26106" y="57"/>
                    <a:pt x="25597" y="57"/>
                    <a:pt x="25088" y="57"/>
                  </a:cubicBezTo>
                  <a:cubicBezTo>
                    <a:pt x="22628" y="57"/>
                    <a:pt x="20169" y="60"/>
                    <a:pt x="17709" y="65"/>
                  </a:cubicBezTo>
                  <a:cubicBezTo>
                    <a:pt x="17467" y="66"/>
                    <a:pt x="17225" y="66"/>
                    <a:pt x="16982" y="66"/>
                  </a:cubicBezTo>
                  <a:cubicBezTo>
                    <a:pt x="13851" y="66"/>
                    <a:pt x="10704" y="10"/>
                    <a:pt x="7562" y="10"/>
                  </a:cubicBezTo>
                  <a:cubicBezTo>
                    <a:pt x="5131" y="10"/>
                    <a:pt x="2702" y="44"/>
                    <a:pt x="284" y="162"/>
                  </a:cubicBezTo>
                  <a:cubicBezTo>
                    <a:pt x="0" y="176"/>
                    <a:pt x="0" y="588"/>
                    <a:pt x="284" y="602"/>
                  </a:cubicBezTo>
                  <a:cubicBezTo>
                    <a:pt x="2692" y="721"/>
                    <a:pt x="5109" y="754"/>
                    <a:pt x="7529" y="754"/>
                  </a:cubicBezTo>
                  <a:cubicBezTo>
                    <a:pt x="10665" y="754"/>
                    <a:pt x="13804" y="698"/>
                    <a:pt x="16929" y="698"/>
                  </a:cubicBezTo>
                  <a:cubicBezTo>
                    <a:pt x="17189" y="698"/>
                    <a:pt x="17449" y="698"/>
                    <a:pt x="17709" y="699"/>
                  </a:cubicBezTo>
                  <a:cubicBezTo>
                    <a:pt x="20076" y="706"/>
                    <a:pt x="22442" y="709"/>
                    <a:pt x="24809" y="709"/>
                  </a:cubicBezTo>
                  <a:cubicBezTo>
                    <a:pt x="25282" y="709"/>
                    <a:pt x="25755" y="709"/>
                    <a:pt x="26228" y="709"/>
                  </a:cubicBezTo>
                  <a:cubicBezTo>
                    <a:pt x="26240" y="709"/>
                    <a:pt x="26251" y="709"/>
                    <a:pt x="26262" y="709"/>
                  </a:cubicBezTo>
                  <a:cubicBezTo>
                    <a:pt x="27876" y="709"/>
                    <a:pt x="29515" y="770"/>
                    <a:pt x="31149" y="770"/>
                  </a:cubicBezTo>
                  <a:cubicBezTo>
                    <a:pt x="32486" y="770"/>
                    <a:pt x="33820" y="729"/>
                    <a:pt x="35134" y="579"/>
                  </a:cubicBezTo>
                  <a:cubicBezTo>
                    <a:pt x="35387" y="551"/>
                    <a:pt x="35388" y="213"/>
                    <a:pt x="35134" y="185"/>
                  </a:cubicBezTo>
                  <a:cubicBezTo>
                    <a:pt x="33858" y="40"/>
                    <a:pt x="32562" y="1"/>
                    <a:pt x="3126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43"/>
            <p:cNvSpPr/>
            <p:nvPr/>
          </p:nvSpPr>
          <p:spPr>
            <a:xfrm>
              <a:off x="848800" y="2714050"/>
              <a:ext cx="15300" cy="69575"/>
            </a:xfrm>
            <a:custGeom>
              <a:rect b="b" l="l" r="r" t="t"/>
              <a:pathLst>
                <a:path extrusionOk="0" h="2783" w="612">
                  <a:moveTo>
                    <a:pt x="306" y="1"/>
                  </a:moveTo>
                  <a:cubicBezTo>
                    <a:pt x="262" y="1"/>
                    <a:pt x="217" y="26"/>
                    <a:pt x="202" y="78"/>
                  </a:cubicBezTo>
                  <a:cubicBezTo>
                    <a:pt x="66" y="481"/>
                    <a:pt x="66" y="950"/>
                    <a:pt x="50" y="1374"/>
                  </a:cubicBezTo>
                  <a:cubicBezTo>
                    <a:pt x="35" y="1831"/>
                    <a:pt x="0" y="2249"/>
                    <a:pt x="167" y="2680"/>
                  </a:cubicBezTo>
                  <a:cubicBezTo>
                    <a:pt x="194" y="2748"/>
                    <a:pt x="250" y="2782"/>
                    <a:pt x="306" y="2782"/>
                  </a:cubicBezTo>
                  <a:cubicBezTo>
                    <a:pt x="362" y="2782"/>
                    <a:pt x="417" y="2748"/>
                    <a:pt x="444" y="2680"/>
                  </a:cubicBezTo>
                  <a:cubicBezTo>
                    <a:pt x="611" y="2249"/>
                    <a:pt x="577" y="1831"/>
                    <a:pt x="561" y="1374"/>
                  </a:cubicBezTo>
                  <a:cubicBezTo>
                    <a:pt x="547" y="950"/>
                    <a:pt x="547" y="481"/>
                    <a:pt x="410" y="78"/>
                  </a:cubicBezTo>
                  <a:cubicBezTo>
                    <a:pt x="394" y="26"/>
                    <a:pt x="350" y="1"/>
                    <a:pt x="3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43"/>
            <p:cNvSpPr/>
            <p:nvPr/>
          </p:nvSpPr>
          <p:spPr>
            <a:xfrm>
              <a:off x="1670950" y="2780200"/>
              <a:ext cx="38375" cy="1204000"/>
            </a:xfrm>
            <a:custGeom>
              <a:rect b="b" l="l" r="r" t="t"/>
              <a:pathLst>
                <a:path extrusionOk="0" h="48160" w="1535">
                  <a:moveTo>
                    <a:pt x="766" y="0"/>
                  </a:moveTo>
                  <a:cubicBezTo>
                    <a:pt x="675" y="0"/>
                    <a:pt x="584" y="62"/>
                    <a:pt x="575" y="184"/>
                  </a:cubicBezTo>
                  <a:cubicBezTo>
                    <a:pt x="0" y="8098"/>
                    <a:pt x="458" y="16201"/>
                    <a:pt x="461" y="24138"/>
                  </a:cubicBezTo>
                  <a:cubicBezTo>
                    <a:pt x="464" y="32098"/>
                    <a:pt x="128" y="40149"/>
                    <a:pt x="689" y="48091"/>
                  </a:cubicBezTo>
                  <a:cubicBezTo>
                    <a:pt x="694" y="48137"/>
                    <a:pt x="730" y="48160"/>
                    <a:pt x="766" y="48160"/>
                  </a:cubicBezTo>
                  <a:cubicBezTo>
                    <a:pt x="802" y="48160"/>
                    <a:pt x="838" y="48137"/>
                    <a:pt x="844" y="48091"/>
                  </a:cubicBezTo>
                  <a:cubicBezTo>
                    <a:pt x="1404" y="40149"/>
                    <a:pt x="1069" y="32097"/>
                    <a:pt x="1072" y="24138"/>
                  </a:cubicBezTo>
                  <a:cubicBezTo>
                    <a:pt x="1075" y="16201"/>
                    <a:pt x="1534" y="8099"/>
                    <a:pt x="958" y="184"/>
                  </a:cubicBezTo>
                  <a:cubicBezTo>
                    <a:pt x="948" y="62"/>
                    <a:pt x="857" y="0"/>
                    <a:pt x="7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43"/>
            <p:cNvSpPr/>
            <p:nvPr/>
          </p:nvSpPr>
          <p:spPr>
            <a:xfrm>
              <a:off x="876650" y="3982250"/>
              <a:ext cx="885000" cy="19225"/>
            </a:xfrm>
            <a:custGeom>
              <a:rect b="b" l="l" r="r" t="t"/>
              <a:pathLst>
                <a:path extrusionOk="0" h="769" w="35400">
                  <a:moveTo>
                    <a:pt x="28226" y="0"/>
                  </a:moveTo>
                  <a:cubicBezTo>
                    <a:pt x="24697" y="0"/>
                    <a:pt x="21158" y="112"/>
                    <a:pt x="17650" y="124"/>
                  </a:cubicBezTo>
                  <a:cubicBezTo>
                    <a:pt x="11809" y="143"/>
                    <a:pt x="5970" y="126"/>
                    <a:pt x="131" y="284"/>
                  </a:cubicBezTo>
                  <a:cubicBezTo>
                    <a:pt x="0" y="287"/>
                    <a:pt x="0" y="482"/>
                    <a:pt x="131" y="487"/>
                  </a:cubicBezTo>
                  <a:cubicBezTo>
                    <a:pt x="5969" y="643"/>
                    <a:pt x="11809" y="626"/>
                    <a:pt x="17650" y="646"/>
                  </a:cubicBezTo>
                  <a:cubicBezTo>
                    <a:pt x="21156" y="657"/>
                    <a:pt x="24692" y="768"/>
                    <a:pt x="28219" y="768"/>
                  </a:cubicBezTo>
                  <a:cubicBezTo>
                    <a:pt x="30543" y="768"/>
                    <a:pt x="32863" y="720"/>
                    <a:pt x="35168" y="563"/>
                  </a:cubicBezTo>
                  <a:cubicBezTo>
                    <a:pt x="35399" y="548"/>
                    <a:pt x="35399" y="221"/>
                    <a:pt x="35168" y="205"/>
                  </a:cubicBezTo>
                  <a:cubicBezTo>
                    <a:pt x="32865" y="49"/>
                    <a:pt x="30547" y="0"/>
                    <a:pt x="282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43"/>
            <p:cNvSpPr/>
            <p:nvPr/>
          </p:nvSpPr>
          <p:spPr>
            <a:xfrm>
              <a:off x="862425" y="3992900"/>
              <a:ext cx="16225" cy="74850"/>
            </a:xfrm>
            <a:custGeom>
              <a:rect b="b" l="l" r="r" t="t"/>
              <a:pathLst>
                <a:path extrusionOk="0" h="2994" w="649">
                  <a:moveTo>
                    <a:pt x="324" y="1"/>
                  </a:moveTo>
                  <a:cubicBezTo>
                    <a:pt x="259" y="1"/>
                    <a:pt x="195" y="36"/>
                    <a:pt x="180" y="107"/>
                  </a:cubicBezTo>
                  <a:cubicBezTo>
                    <a:pt x="0" y="971"/>
                    <a:pt x="83" y="2033"/>
                    <a:pt x="204" y="2904"/>
                  </a:cubicBezTo>
                  <a:cubicBezTo>
                    <a:pt x="212" y="2964"/>
                    <a:pt x="268" y="2994"/>
                    <a:pt x="325" y="2994"/>
                  </a:cubicBezTo>
                  <a:cubicBezTo>
                    <a:pt x="381" y="2994"/>
                    <a:pt x="437" y="2964"/>
                    <a:pt x="446" y="2904"/>
                  </a:cubicBezTo>
                  <a:cubicBezTo>
                    <a:pt x="566" y="2033"/>
                    <a:pt x="649" y="971"/>
                    <a:pt x="468" y="107"/>
                  </a:cubicBezTo>
                  <a:cubicBezTo>
                    <a:pt x="453" y="36"/>
                    <a:pt x="388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43"/>
            <p:cNvSpPr/>
            <p:nvPr/>
          </p:nvSpPr>
          <p:spPr>
            <a:xfrm>
              <a:off x="870225" y="4058550"/>
              <a:ext cx="888300" cy="16925"/>
            </a:xfrm>
            <a:custGeom>
              <a:rect b="b" l="l" r="r" t="t"/>
              <a:pathLst>
                <a:path extrusionOk="0" h="677" w="35532">
                  <a:moveTo>
                    <a:pt x="28160" y="1"/>
                  </a:moveTo>
                  <a:cubicBezTo>
                    <a:pt x="24764" y="1"/>
                    <a:pt x="21361" y="84"/>
                    <a:pt x="17981" y="84"/>
                  </a:cubicBezTo>
                  <a:cubicBezTo>
                    <a:pt x="17910" y="84"/>
                    <a:pt x="17838" y="84"/>
                    <a:pt x="17766" y="84"/>
                  </a:cubicBezTo>
                  <a:cubicBezTo>
                    <a:pt x="15017" y="81"/>
                    <a:pt x="12266" y="62"/>
                    <a:pt x="9514" y="62"/>
                  </a:cubicBezTo>
                  <a:cubicBezTo>
                    <a:pt x="6408" y="62"/>
                    <a:pt x="3302" y="86"/>
                    <a:pt x="199" y="184"/>
                  </a:cubicBezTo>
                  <a:cubicBezTo>
                    <a:pt x="1" y="190"/>
                    <a:pt x="1" y="487"/>
                    <a:pt x="201" y="493"/>
                  </a:cubicBezTo>
                  <a:cubicBezTo>
                    <a:pt x="3303" y="591"/>
                    <a:pt x="6409" y="615"/>
                    <a:pt x="9515" y="615"/>
                  </a:cubicBezTo>
                  <a:cubicBezTo>
                    <a:pt x="12266" y="615"/>
                    <a:pt x="15017" y="596"/>
                    <a:pt x="17766" y="593"/>
                  </a:cubicBezTo>
                  <a:cubicBezTo>
                    <a:pt x="17820" y="593"/>
                    <a:pt x="17874" y="593"/>
                    <a:pt x="17929" y="593"/>
                  </a:cubicBezTo>
                  <a:cubicBezTo>
                    <a:pt x="21319" y="593"/>
                    <a:pt x="24735" y="677"/>
                    <a:pt x="28143" y="677"/>
                  </a:cubicBezTo>
                  <a:cubicBezTo>
                    <a:pt x="30546" y="677"/>
                    <a:pt x="32946" y="635"/>
                    <a:pt x="35331" y="493"/>
                  </a:cubicBezTo>
                  <a:cubicBezTo>
                    <a:pt x="35531" y="482"/>
                    <a:pt x="35531" y="195"/>
                    <a:pt x="35331" y="184"/>
                  </a:cubicBezTo>
                  <a:cubicBezTo>
                    <a:pt x="32951" y="42"/>
                    <a:pt x="30558" y="1"/>
                    <a:pt x="281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43"/>
            <p:cNvSpPr/>
            <p:nvPr/>
          </p:nvSpPr>
          <p:spPr>
            <a:xfrm>
              <a:off x="1736575" y="3992375"/>
              <a:ext cx="10375" cy="73775"/>
            </a:xfrm>
            <a:custGeom>
              <a:rect b="b" l="l" r="r" t="t"/>
              <a:pathLst>
                <a:path extrusionOk="0" h="2951" w="415">
                  <a:moveTo>
                    <a:pt x="207" y="1"/>
                  </a:moveTo>
                  <a:cubicBezTo>
                    <a:pt x="123" y="1"/>
                    <a:pt x="39" y="56"/>
                    <a:pt x="35" y="168"/>
                  </a:cubicBezTo>
                  <a:cubicBezTo>
                    <a:pt x="1" y="1106"/>
                    <a:pt x="2" y="1979"/>
                    <a:pt x="151" y="2907"/>
                  </a:cubicBezTo>
                  <a:cubicBezTo>
                    <a:pt x="156" y="2936"/>
                    <a:pt x="182" y="2951"/>
                    <a:pt x="208" y="2951"/>
                  </a:cubicBezTo>
                  <a:cubicBezTo>
                    <a:pt x="235" y="2951"/>
                    <a:pt x="261" y="2936"/>
                    <a:pt x="265" y="2907"/>
                  </a:cubicBezTo>
                  <a:cubicBezTo>
                    <a:pt x="415" y="1979"/>
                    <a:pt x="415" y="1106"/>
                    <a:pt x="380" y="168"/>
                  </a:cubicBezTo>
                  <a:cubicBezTo>
                    <a:pt x="377" y="56"/>
                    <a:pt x="292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43"/>
            <p:cNvSpPr/>
            <p:nvPr/>
          </p:nvSpPr>
          <p:spPr>
            <a:xfrm>
              <a:off x="868275" y="4018800"/>
              <a:ext cx="874575" cy="16725"/>
            </a:xfrm>
            <a:custGeom>
              <a:rect b="b" l="l" r="r" t="t"/>
              <a:pathLst>
                <a:path extrusionOk="0" h="669" w="34983">
                  <a:moveTo>
                    <a:pt x="31342" y="0"/>
                  </a:moveTo>
                  <a:cubicBezTo>
                    <a:pt x="29666" y="0"/>
                    <a:pt x="27980" y="76"/>
                    <a:pt x="26326" y="84"/>
                  </a:cubicBezTo>
                  <a:cubicBezTo>
                    <a:pt x="24857" y="91"/>
                    <a:pt x="23388" y="93"/>
                    <a:pt x="21920" y="93"/>
                  </a:cubicBezTo>
                  <a:cubicBezTo>
                    <a:pt x="20451" y="93"/>
                    <a:pt x="18983" y="91"/>
                    <a:pt x="17514" y="88"/>
                  </a:cubicBezTo>
                  <a:cubicBezTo>
                    <a:pt x="14113" y="81"/>
                    <a:pt x="10708" y="46"/>
                    <a:pt x="7304" y="46"/>
                  </a:cubicBezTo>
                  <a:cubicBezTo>
                    <a:pt x="4961" y="46"/>
                    <a:pt x="2618" y="62"/>
                    <a:pt x="277" y="116"/>
                  </a:cubicBezTo>
                  <a:cubicBezTo>
                    <a:pt x="2" y="123"/>
                    <a:pt x="1" y="540"/>
                    <a:pt x="277" y="546"/>
                  </a:cubicBezTo>
                  <a:lnTo>
                    <a:pt x="279" y="546"/>
                  </a:lnTo>
                  <a:cubicBezTo>
                    <a:pt x="2626" y="600"/>
                    <a:pt x="4976" y="617"/>
                    <a:pt x="7326" y="617"/>
                  </a:cubicBezTo>
                  <a:cubicBezTo>
                    <a:pt x="10723" y="617"/>
                    <a:pt x="14121" y="582"/>
                    <a:pt x="17514" y="576"/>
                  </a:cubicBezTo>
                  <a:cubicBezTo>
                    <a:pt x="19033" y="572"/>
                    <a:pt x="20551" y="569"/>
                    <a:pt x="22068" y="569"/>
                  </a:cubicBezTo>
                  <a:cubicBezTo>
                    <a:pt x="23360" y="569"/>
                    <a:pt x="24651" y="572"/>
                    <a:pt x="25942" y="577"/>
                  </a:cubicBezTo>
                  <a:cubicBezTo>
                    <a:pt x="27685" y="586"/>
                    <a:pt x="29461" y="668"/>
                    <a:pt x="31227" y="668"/>
                  </a:cubicBezTo>
                  <a:cubicBezTo>
                    <a:pt x="32411" y="668"/>
                    <a:pt x="33590" y="631"/>
                    <a:pt x="34752" y="510"/>
                  </a:cubicBezTo>
                  <a:cubicBezTo>
                    <a:pt x="34981" y="487"/>
                    <a:pt x="34983" y="177"/>
                    <a:pt x="34752" y="152"/>
                  </a:cubicBezTo>
                  <a:cubicBezTo>
                    <a:pt x="33628" y="36"/>
                    <a:pt x="32487" y="0"/>
                    <a:pt x="313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43"/>
            <p:cNvSpPr/>
            <p:nvPr/>
          </p:nvSpPr>
          <p:spPr>
            <a:xfrm>
              <a:off x="932350" y="4075750"/>
              <a:ext cx="753175" cy="197375"/>
            </a:xfrm>
            <a:custGeom>
              <a:rect b="b" l="l" r="r" t="t"/>
              <a:pathLst>
                <a:path extrusionOk="0" h="7895" w="30127">
                  <a:moveTo>
                    <a:pt x="29575" y="1"/>
                  </a:moveTo>
                  <a:cubicBezTo>
                    <a:pt x="29387" y="1"/>
                    <a:pt x="29192" y="96"/>
                    <a:pt x="29104" y="313"/>
                  </a:cubicBezTo>
                  <a:cubicBezTo>
                    <a:pt x="28105" y="2760"/>
                    <a:pt x="25314" y="4218"/>
                    <a:pt x="23032" y="5305"/>
                  </a:cubicBezTo>
                  <a:cubicBezTo>
                    <a:pt x="20444" y="6537"/>
                    <a:pt x="17636" y="7107"/>
                    <a:pt x="14779" y="7107"/>
                  </a:cubicBezTo>
                  <a:cubicBezTo>
                    <a:pt x="14615" y="7107"/>
                    <a:pt x="14452" y="7105"/>
                    <a:pt x="14288" y="7101"/>
                  </a:cubicBezTo>
                  <a:cubicBezTo>
                    <a:pt x="9225" y="6987"/>
                    <a:pt x="2358" y="5244"/>
                    <a:pt x="178" y="102"/>
                  </a:cubicBezTo>
                  <a:cubicBezTo>
                    <a:pt x="164" y="69"/>
                    <a:pt x="138" y="55"/>
                    <a:pt x="111" y="55"/>
                  </a:cubicBezTo>
                  <a:cubicBezTo>
                    <a:pt x="59" y="55"/>
                    <a:pt x="1" y="108"/>
                    <a:pt x="15" y="171"/>
                  </a:cubicBezTo>
                  <a:lnTo>
                    <a:pt x="14" y="171"/>
                  </a:lnTo>
                  <a:cubicBezTo>
                    <a:pt x="1341" y="5871"/>
                    <a:pt x="9753" y="7772"/>
                    <a:pt x="14639" y="7889"/>
                  </a:cubicBezTo>
                  <a:cubicBezTo>
                    <a:pt x="14816" y="7893"/>
                    <a:pt x="14993" y="7895"/>
                    <a:pt x="15170" y="7895"/>
                  </a:cubicBezTo>
                  <a:cubicBezTo>
                    <a:pt x="18274" y="7895"/>
                    <a:pt x="21305" y="7243"/>
                    <a:pt x="24082" y="5825"/>
                  </a:cubicBezTo>
                  <a:cubicBezTo>
                    <a:pt x="26422" y="4632"/>
                    <a:pt x="29063" y="3159"/>
                    <a:pt x="30002" y="560"/>
                  </a:cubicBezTo>
                  <a:cubicBezTo>
                    <a:pt x="30127" y="216"/>
                    <a:pt x="29858" y="1"/>
                    <a:pt x="295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43"/>
            <p:cNvSpPr/>
            <p:nvPr/>
          </p:nvSpPr>
          <p:spPr>
            <a:xfrm>
              <a:off x="1112300" y="2984350"/>
              <a:ext cx="380650" cy="380575"/>
            </a:xfrm>
            <a:custGeom>
              <a:rect b="b" l="l" r="r" t="t"/>
              <a:pathLst>
                <a:path extrusionOk="0" h="15223" w="15226">
                  <a:moveTo>
                    <a:pt x="7635" y="385"/>
                  </a:moveTo>
                  <a:cubicBezTo>
                    <a:pt x="11633" y="385"/>
                    <a:pt x="14705" y="3678"/>
                    <a:pt x="14844" y="7612"/>
                  </a:cubicBezTo>
                  <a:cubicBezTo>
                    <a:pt x="14705" y="11544"/>
                    <a:pt x="11652" y="14841"/>
                    <a:pt x="7613" y="14841"/>
                  </a:cubicBezTo>
                  <a:cubicBezTo>
                    <a:pt x="3680" y="14841"/>
                    <a:pt x="384" y="11542"/>
                    <a:pt x="384" y="7612"/>
                  </a:cubicBezTo>
                  <a:cubicBezTo>
                    <a:pt x="384" y="3770"/>
                    <a:pt x="3519" y="541"/>
                    <a:pt x="7347" y="391"/>
                  </a:cubicBezTo>
                  <a:cubicBezTo>
                    <a:pt x="7444" y="387"/>
                    <a:pt x="7540" y="385"/>
                    <a:pt x="7635" y="385"/>
                  </a:cubicBezTo>
                  <a:close/>
                  <a:moveTo>
                    <a:pt x="7613" y="0"/>
                  </a:moveTo>
                  <a:cubicBezTo>
                    <a:pt x="3467" y="0"/>
                    <a:pt x="1" y="3465"/>
                    <a:pt x="1" y="7612"/>
                  </a:cubicBezTo>
                  <a:cubicBezTo>
                    <a:pt x="1" y="11740"/>
                    <a:pt x="3452" y="15222"/>
                    <a:pt x="7588" y="15222"/>
                  </a:cubicBezTo>
                  <a:cubicBezTo>
                    <a:pt x="7596" y="15222"/>
                    <a:pt x="7605" y="15222"/>
                    <a:pt x="7613" y="15222"/>
                  </a:cubicBezTo>
                  <a:cubicBezTo>
                    <a:pt x="11860" y="15208"/>
                    <a:pt x="15061" y="11786"/>
                    <a:pt x="15223" y="7646"/>
                  </a:cubicBezTo>
                  <a:lnTo>
                    <a:pt x="15223" y="7646"/>
                  </a:lnTo>
                  <a:cubicBezTo>
                    <a:pt x="15225" y="7635"/>
                    <a:pt x="15225" y="7624"/>
                    <a:pt x="15225" y="7612"/>
                  </a:cubicBezTo>
                  <a:lnTo>
                    <a:pt x="15225" y="7612"/>
                  </a:lnTo>
                  <a:cubicBezTo>
                    <a:pt x="15225" y="7612"/>
                    <a:pt x="15225" y="7612"/>
                    <a:pt x="15225" y="7612"/>
                  </a:cubicBezTo>
                  <a:cubicBezTo>
                    <a:pt x="15225" y="7600"/>
                    <a:pt x="15225" y="7589"/>
                    <a:pt x="15223" y="7579"/>
                  </a:cubicBezTo>
                  <a:lnTo>
                    <a:pt x="15223" y="7579"/>
                  </a:lnTo>
                  <a:cubicBezTo>
                    <a:pt x="15062" y="3449"/>
                    <a:pt x="11859" y="0"/>
                    <a:pt x="76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43"/>
            <p:cNvSpPr/>
            <p:nvPr/>
          </p:nvSpPr>
          <p:spPr>
            <a:xfrm>
              <a:off x="1198975" y="3073575"/>
              <a:ext cx="209425" cy="209025"/>
            </a:xfrm>
            <a:custGeom>
              <a:rect b="b" l="l" r="r" t="t"/>
              <a:pathLst>
                <a:path extrusionOk="0" h="8361" w="8377">
                  <a:moveTo>
                    <a:pt x="4083" y="516"/>
                  </a:moveTo>
                  <a:cubicBezTo>
                    <a:pt x="5955" y="516"/>
                    <a:pt x="7863" y="1743"/>
                    <a:pt x="7995" y="4184"/>
                  </a:cubicBezTo>
                  <a:cubicBezTo>
                    <a:pt x="7863" y="6622"/>
                    <a:pt x="5954" y="7849"/>
                    <a:pt x="4082" y="7849"/>
                  </a:cubicBezTo>
                  <a:cubicBezTo>
                    <a:pt x="2218" y="7849"/>
                    <a:pt x="392" y="6633"/>
                    <a:pt x="392" y="4184"/>
                  </a:cubicBezTo>
                  <a:cubicBezTo>
                    <a:pt x="392" y="1733"/>
                    <a:pt x="2220" y="516"/>
                    <a:pt x="4083" y="516"/>
                  </a:cubicBezTo>
                  <a:close/>
                  <a:moveTo>
                    <a:pt x="4193" y="1"/>
                  </a:moveTo>
                  <a:cubicBezTo>
                    <a:pt x="1923" y="1"/>
                    <a:pt x="0" y="1906"/>
                    <a:pt x="10" y="4184"/>
                  </a:cubicBezTo>
                  <a:cubicBezTo>
                    <a:pt x="20" y="6382"/>
                    <a:pt x="1776" y="8242"/>
                    <a:pt x="3976" y="8354"/>
                  </a:cubicBezTo>
                  <a:cubicBezTo>
                    <a:pt x="4052" y="8358"/>
                    <a:pt x="4127" y="8360"/>
                    <a:pt x="4202" y="8360"/>
                  </a:cubicBezTo>
                  <a:cubicBezTo>
                    <a:pt x="6524" y="8360"/>
                    <a:pt x="8229" y="6496"/>
                    <a:pt x="8373" y="4233"/>
                  </a:cubicBezTo>
                  <a:lnTo>
                    <a:pt x="8373" y="4233"/>
                  </a:lnTo>
                  <a:cubicBezTo>
                    <a:pt x="8376" y="4218"/>
                    <a:pt x="8377" y="4202"/>
                    <a:pt x="8376" y="4184"/>
                  </a:cubicBezTo>
                  <a:lnTo>
                    <a:pt x="8376" y="4184"/>
                  </a:lnTo>
                  <a:cubicBezTo>
                    <a:pt x="8376" y="4184"/>
                    <a:pt x="8376" y="4184"/>
                    <a:pt x="8376" y="4184"/>
                  </a:cubicBezTo>
                  <a:cubicBezTo>
                    <a:pt x="8377" y="4166"/>
                    <a:pt x="8376" y="4149"/>
                    <a:pt x="8373" y="4134"/>
                  </a:cubicBezTo>
                  <a:lnTo>
                    <a:pt x="8373" y="4134"/>
                  </a:lnTo>
                  <a:cubicBezTo>
                    <a:pt x="8229" y="1883"/>
                    <a:pt x="6547" y="1"/>
                    <a:pt x="41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43"/>
            <p:cNvSpPr/>
            <p:nvPr/>
          </p:nvSpPr>
          <p:spPr>
            <a:xfrm>
              <a:off x="1288825" y="3007425"/>
              <a:ext cx="44900" cy="40125"/>
            </a:xfrm>
            <a:custGeom>
              <a:rect b="b" l="l" r="r" t="t"/>
              <a:pathLst>
                <a:path extrusionOk="0" h="1605" w="1796">
                  <a:moveTo>
                    <a:pt x="1141" y="382"/>
                  </a:moveTo>
                  <a:lnTo>
                    <a:pt x="1384" y="802"/>
                  </a:lnTo>
                  <a:lnTo>
                    <a:pt x="1140" y="1224"/>
                  </a:lnTo>
                  <a:lnTo>
                    <a:pt x="655" y="1224"/>
                  </a:lnTo>
                  <a:lnTo>
                    <a:pt x="412" y="802"/>
                  </a:lnTo>
                  <a:lnTo>
                    <a:pt x="655" y="382"/>
                  </a:lnTo>
                  <a:close/>
                  <a:moveTo>
                    <a:pt x="546" y="0"/>
                  </a:moveTo>
                  <a:cubicBezTo>
                    <a:pt x="477" y="0"/>
                    <a:pt x="414" y="36"/>
                    <a:pt x="380" y="94"/>
                  </a:cubicBezTo>
                  <a:lnTo>
                    <a:pt x="177" y="449"/>
                  </a:lnTo>
                  <a:cubicBezTo>
                    <a:pt x="121" y="543"/>
                    <a:pt x="2" y="685"/>
                    <a:pt x="0" y="802"/>
                  </a:cubicBezTo>
                  <a:cubicBezTo>
                    <a:pt x="0" y="913"/>
                    <a:pt x="110" y="1044"/>
                    <a:pt x="161" y="1133"/>
                  </a:cubicBezTo>
                  <a:lnTo>
                    <a:pt x="380" y="1511"/>
                  </a:lnTo>
                  <a:cubicBezTo>
                    <a:pt x="414" y="1571"/>
                    <a:pt x="465" y="1599"/>
                    <a:pt x="518" y="1603"/>
                  </a:cubicBezTo>
                  <a:lnTo>
                    <a:pt x="518" y="1603"/>
                  </a:lnTo>
                  <a:cubicBezTo>
                    <a:pt x="527" y="1604"/>
                    <a:pt x="536" y="1605"/>
                    <a:pt x="546" y="1605"/>
                  </a:cubicBezTo>
                  <a:lnTo>
                    <a:pt x="1252" y="1605"/>
                  </a:lnTo>
                  <a:cubicBezTo>
                    <a:pt x="1319" y="1605"/>
                    <a:pt x="1381" y="1569"/>
                    <a:pt x="1416" y="1509"/>
                  </a:cubicBezTo>
                  <a:lnTo>
                    <a:pt x="1620" y="1156"/>
                  </a:lnTo>
                  <a:cubicBezTo>
                    <a:pt x="1675" y="1061"/>
                    <a:pt x="1795" y="919"/>
                    <a:pt x="1795" y="802"/>
                  </a:cubicBezTo>
                  <a:cubicBezTo>
                    <a:pt x="1795" y="692"/>
                    <a:pt x="1686" y="561"/>
                    <a:pt x="1634" y="472"/>
                  </a:cubicBezTo>
                  <a:lnTo>
                    <a:pt x="1417" y="94"/>
                  </a:lnTo>
                  <a:cubicBezTo>
                    <a:pt x="1381" y="36"/>
                    <a:pt x="1319" y="0"/>
                    <a:pt x="12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43"/>
            <p:cNvSpPr/>
            <p:nvPr/>
          </p:nvSpPr>
          <p:spPr>
            <a:xfrm>
              <a:off x="1186400" y="3045175"/>
              <a:ext cx="43625" cy="44875"/>
            </a:xfrm>
            <a:custGeom>
              <a:rect b="b" l="l" r="r" t="t"/>
              <a:pathLst>
                <a:path extrusionOk="0" h="1795" w="1745">
                  <a:moveTo>
                    <a:pt x="809" y="408"/>
                  </a:moveTo>
                  <a:lnTo>
                    <a:pt x="1261" y="595"/>
                  </a:lnTo>
                  <a:lnTo>
                    <a:pt x="1261" y="595"/>
                  </a:lnTo>
                  <a:lnTo>
                    <a:pt x="1323" y="1079"/>
                  </a:lnTo>
                  <a:lnTo>
                    <a:pt x="1323" y="1079"/>
                  </a:lnTo>
                  <a:lnTo>
                    <a:pt x="936" y="1375"/>
                  </a:lnTo>
                  <a:lnTo>
                    <a:pt x="936" y="1375"/>
                  </a:lnTo>
                  <a:lnTo>
                    <a:pt x="486" y="1188"/>
                  </a:lnTo>
                  <a:lnTo>
                    <a:pt x="486" y="1188"/>
                  </a:lnTo>
                  <a:lnTo>
                    <a:pt x="423" y="704"/>
                  </a:lnTo>
                  <a:lnTo>
                    <a:pt x="423" y="704"/>
                  </a:lnTo>
                  <a:lnTo>
                    <a:pt x="809" y="408"/>
                  </a:lnTo>
                  <a:close/>
                  <a:moveTo>
                    <a:pt x="783" y="0"/>
                  </a:moveTo>
                  <a:cubicBezTo>
                    <a:pt x="749" y="0"/>
                    <a:pt x="715" y="10"/>
                    <a:pt x="686" y="28"/>
                  </a:cubicBezTo>
                  <a:lnTo>
                    <a:pt x="361" y="276"/>
                  </a:lnTo>
                  <a:cubicBezTo>
                    <a:pt x="275" y="342"/>
                    <a:pt x="111" y="426"/>
                    <a:pt x="56" y="526"/>
                  </a:cubicBezTo>
                  <a:cubicBezTo>
                    <a:pt x="0" y="627"/>
                    <a:pt x="52" y="784"/>
                    <a:pt x="64" y="890"/>
                  </a:cubicBezTo>
                  <a:lnTo>
                    <a:pt x="122" y="1322"/>
                  </a:lnTo>
                  <a:cubicBezTo>
                    <a:pt x="135" y="1416"/>
                    <a:pt x="175" y="1469"/>
                    <a:pt x="261" y="1505"/>
                  </a:cubicBezTo>
                  <a:lnTo>
                    <a:pt x="860" y="1755"/>
                  </a:lnTo>
                  <a:lnTo>
                    <a:pt x="860" y="1755"/>
                  </a:lnTo>
                  <a:cubicBezTo>
                    <a:pt x="888" y="1780"/>
                    <a:pt x="922" y="1795"/>
                    <a:pt x="959" y="1795"/>
                  </a:cubicBezTo>
                  <a:cubicBezTo>
                    <a:pt x="969" y="1795"/>
                    <a:pt x="979" y="1794"/>
                    <a:pt x="989" y="1792"/>
                  </a:cubicBezTo>
                  <a:lnTo>
                    <a:pt x="989" y="1792"/>
                  </a:lnTo>
                  <a:cubicBezTo>
                    <a:pt x="1040" y="1790"/>
                    <a:pt x="1080" y="1762"/>
                    <a:pt x="1107" y="1722"/>
                  </a:cubicBezTo>
                  <a:lnTo>
                    <a:pt x="1107" y="1722"/>
                  </a:lnTo>
                  <a:lnTo>
                    <a:pt x="1386" y="1510"/>
                  </a:lnTo>
                  <a:cubicBezTo>
                    <a:pt x="1470" y="1444"/>
                    <a:pt x="1636" y="1358"/>
                    <a:pt x="1690" y="1260"/>
                  </a:cubicBezTo>
                  <a:cubicBezTo>
                    <a:pt x="1745" y="1162"/>
                    <a:pt x="1695" y="1002"/>
                    <a:pt x="1681" y="896"/>
                  </a:cubicBezTo>
                  <a:lnTo>
                    <a:pt x="1625" y="463"/>
                  </a:lnTo>
                  <a:cubicBezTo>
                    <a:pt x="1612" y="368"/>
                    <a:pt x="1572" y="315"/>
                    <a:pt x="1484" y="279"/>
                  </a:cubicBezTo>
                  <a:lnTo>
                    <a:pt x="833" y="7"/>
                  </a:lnTo>
                  <a:cubicBezTo>
                    <a:pt x="816" y="3"/>
                    <a:pt x="800" y="0"/>
                    <a:pt x="7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43"/>
            <p:cNvSpPr/>
            <p:nvPr/>
          </p:nvSpPr>
          <p:spPr>
            <a:xfrm>
              <a:off x="1176475" y="3243625"/>
              <a:ext cx="43675" cy="44875"/>
            </a:xfrm>
            <a:custGeom>
              <a:rect b="b" l="l" r="r" t="t"/>
              <a:pathLst>
                <a:path extrusionOk="0" h="1795" w="1747">
                  <a:moveTo>
                    <a:pt x="811" y="408"/>
                  </a:moveTo>
                  <a:lnTo>
                    <a:pt x="1261" y="596"/>
                  </a:lnTo>
                  <a:lnTo>
                    <a:pt x="1261" y="596"/>
                  </a:lnTo>
                  <a:lnTo>
                    <a:pt x="1324" y="1079"/>
                  </a:lnTo>
                  <a:lnTo>
                    <a:pt x="1324" y="1079"/>
                  </a:lnTo>
                  <a:lnTo>
                    <a:pt x="937" y="1374"/>
                  </a:lnTo>
                  <a:lnTo>
                    <a:pt x="937" y="1374"/>
                  </a:lnTo>
                  <a:lnTo>
                    <a:pt x="486" y="1188"/>
                  </a:lnTo>
                  <a:lnTo>
                    <a:pt x="486" y="1188"/>
                  </a:lnTo>
                  <a:lnTo>
                    <a:pt x="422" y="705"/>
                  </a:lnTo>
                  <a:lnTo>
                    <a:pt x="811" y="408"/>
                  </a:lnTo>
                  <a:close/>
                  <a:moveTo>
                    <a:pt x="780" y="0"/>
                  </a:moveTo>
                  <a:cubicBezTo>
                    <a:pt x="747" y="0"/>
                    <a:pt x="714" y="9"/>
                    <a:pt x="685" y="26"/>
                  </a:cubicBezTo>
                  <a:lnTo>
                    <a:pt x="361" y="275"/>
                  </a:lnTo>
                  <a:cubicBezTo>
                    <a:pt x="275" y="340"/>
                    <a:pt x="111" y="426"/>
                    <a:pt x="55" y="525"/>
                  </a:cubicBezTo>
                  <a:cubicBezTo>
                    <a:pt x="0" y="623"/>
                    <a:pt x="50" y="782"/>
                    <a:pt x="64" y="889"/>
                  </a:cubicBezTo>
                  <a:lnTo>
                    <a:pt x="121" y="1321"/>
                  </a:lnTo>
                  <a:cubicBezTo>
                    <a:pt x="133" y="1415"/>
                    <a:pt x="174" y="1470"/>
                    <a:pt x="261" y="1506"/>
                  </a:cubicBezTo>
                  <a:lnTo>
                    <a:pt x="859" y="1753"/>
                  </a:lnTo>
                  <a:lnTo>
                    <a:pt x="859" y="1753"/>
                  </a:lnTo>
                  <a:cubicBezTo>
                    <a:pt x="887" y="1779"/>
                    <a:pt x="922" y="1794"/>
                    <a:pt x="960" y="1794"/>
                  </a:cubicBezTo>
                  <a:cubicBezTo>
                    <a:pt x="971" y="1794"/>
                    <a:pt x="982" y="1793"/>
                    <a:pt x="992" y="1791"/>
                  </a:cubicBezTo>
                  <a:lnTo>
                    <a:pt x="992" y="1791"/>
                  </a:lnTo>
                  <a:cubicBezTo>
                    <a:pt x="1042" y="1788"/>
                    <a:pt x="1081" y="1761"/>
                    <a:pt x="1107" y="1722"/>
                  </a:cubicBezTo>
                  <a:lnTo>
                    <a:pt x="1107" y="1722"/>
                  </a:lnTo>
                  <a:lnTo>
                    <a:pt x="1384" y="1509"/>
                  </a:lnTo>
                  <a:cubicBezTo>
                    <a:pt x="1470" y="1443"/>
                    <a:pt x="1634" y="1357"/>
                    <a:pt x="1691" y="1259"/>
                  </a:cubicBezTo>
                  <a:cubicBezTo>
                    <a:pt x="1747" y="1157"/>
                    <a:pt x="1695" y="1001"/>
                    <a:pt x="1681" y="895"/>
                  </a:cubicBezTo>
                  <a:lnTo>
                    <a:pt x="1625" y="462"/>
                  </a:lnTo>
                  <a:cubicBezTo>
                    <a:pt x="1612" y="368"/>
                    <a:pt x="1572" y="314"/>
                    <a:pt x="1484" y="278"/>
                  </a:cubicBezTo>
                  <a:lnTo>
                    <a:pt x="833" y="8"/>
                  </a:lnTo>
                  <a:cubicBezTo>
                    <a:pt x="816" y="3"/>
                    <a:pt x="798" y="0"/>
                    <a:pt x="7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43"/>
            <p:cNvSpPr/>
            <p:nvPr/>
          </p:nvSpPr>
          <p:spPr>
            <a:xfrm>
              <a:off x="1276300" y="3294775"/>
              <a:ext cx="43675" cy="44900"/>
            </a:xfrm>
            <a:custGeom>
              <a:rect b="b" l="l" r="r" t="t"/>
              <a:pathLst>
                <a:path extrusionOk="0" h="1796" w="1747">
                  <a:moveTo>
                    <a:pt x="810" y="408"/>
                  </a:moveTo>
                  <a:lnTo>
                    <a:pt x="1259" y="595"/>
                  </a:lnTo>
                  <a:lnTo>
                    <a:pt x="1259" y="595"/>
                  </a:lnTo>
                  <a:lnTo>
                    <a:pt x="1323" y="1078"/>
                  </a:lnTo>
                  <a:lnTo>
                    <a:pt x="1323" y="1078"/>
                  </a:lnTo>
                  <a:lnTo>
                    <a:pt x="936" y="1375"/>
                  </a:lnTo>
                  <a:lnTo>
                    <a:pt x="936" y="1375"/>
                  </a:lnTo>
                  <a:lnTo>
                    <a:pt x="485" y="1188"/>
                  </a:lnTo>
                  <a:lnTo>
                    <a:pt x="485" y="1188"/>
                  </a:lnTo>
                  <a:lnTo>
                    <a:pt x="422" y="705"/>
                  </a:lnTo>
                  <a:lnTo>
                    <a:pt x="810" y="408"/>
                  </a:lnTo>
                  <a:close/>
                  <a:moveTo>
                    <a:pt x="780" y="1"/>
                  </a:moveTo>
                  <a:cubicBezTo>
                    <a:pt x="747" y="1"/>
                    <a:pt x="714" y="9"/>
                    <a:pt x="684" y="27"/>
                  </a:cubicBezTo>
                  <a:lnTo>
                    <a:pt x="361" y="275"/>
                  </a:lnTo>
                  <a:cubicBezTo>
                    <a:pt x="275" y="341"/>
                    <a:pt x="111" y="426"/>
                    <a:pt x="56" y="525"/>
                  </a:cubicBezTo>
                  <a:cubicBezTo>
                    <a:pt x="0" y="623"/>
                    <a:pt x="50" y="783"/>
                    <a:pt x="64" y="889"/>
                  </a:cubicBezTo>
                  <a:lnTo>
                    <a:pt x="120" y="1322"/>
                  </a:lnTo>
                  <a:cubicBezTo>
                    <a:pt x="133" y="1417"/>
                    <a:pt x="173" y="1470"/>
                    <a:pt x="261" y="1506"/>
                  </a:cubicBezTo>
                  <a:lnTo>
                    <a:pt x="860" y="1755"/>
                  </a:lnTo>
                  <a:lnTo>
                    <a:pt x="860" y="1755"/>
                  </a:lnTo>
                  <a:cubicBezTo>
                    <a:pt x="888" y="1780"/>
                    <a:pt x="922" y="1795"/>
                    <a:pt x="959" y="1795"/>
                  </a:cubicBezTo>
                  <a:cubicBezTo>
                    <a:pt x="968" y="1795"/>
                    <a:pt x="977" y="1794"/>
                    <a:pt x="986" y="1793"/>
                  </a:cubicBezTo>
                  <a:lnTo>
                    <a:pt x="986" y="1793"/>
                  </a:lnTo>
                  <a:cubicBezTo>
                    <a:pt x="1039" y="1792"/>
                    <a:pt x="1081" y="1763"/>
                    <a:pt x="1108" y="1721"/>
                  </a:cubicBezTo>
                  <a:lnTo>
                    <a:pt x="1108" y="1721"/>
                  </a:lnTo>
                  <a:lnTo>
                    <a:pt x="1384" y="1509"/>
                  </a:lnTo>
                  <a:cubicBezTo>
                    <a:pt x="1470" y="1443"/>
                    <a:pt x="1635" y="1357"/>
                    <a:pt x="1690" y="1259"/>
                  </a:cubicBezTo>
                  <a:cubicBezTo>
                    <a:pt x="1746" y="1157"/>
                    <a:pt x="1695" y="1001"/>
                    <a:pt x="1681" y="895"/>
                  </a:cubicBezTo>
                  <a:lnTo>
                    <a:pt x="1625" y="462"/>
                  </a:lnTo>
                  <a:cubicBezTo>
                    <a:pt x="1612" y="369"/>
                    <a:pt x="1571" y="316"/>
                    <a:pt x="1484" y="278"/>
                  </a:cubicBezTo>
                  <a:lnTo>
                    <a:pt x="833" y="8"/>
                  </a:lnTo>
                  <a:cubicBezTo>
                    <a:pt x="815" y="3"/>
                    <a:pt x="798" y="1"/>
                    <a:pt x="7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43"/>
            <p:cNvSpPr/>
            <p:nvPr/>
          </p:nvSpPr>
          <p:spPr>
            <a:xfrm>
              <a:off x="1138200" y="3144125"/>
              <a:ext cx="43650" cy="44875"/>
            </a:xfrm>
            <a:custGeom>
              <a:rect b="b" l="l" r="r" t="t"/>
              <a:pathLst>
                <a:path extrusionOk="0" h="1795" w="1746">
                  <a:moveTo>
                    <a:pt x="809" y="408"/>
                  </a:moveTo>
                  <a:lnTo>
                    <a:pt x="1260" y="595"/>
                  </a:lnTo>
                  <a:lnTo>
                    <a:pt x="1324" y="1078"/>
                  </a:lnTo>
                  <a:lnTo>
                    <a:pt x="1324" y="1078"/>
                  </a:lnTo>
                  <a:lnTo>
                    <a:pt x="936" y="1375"/>
                  </a:lnTo>
                  <a:lnTo>
                    <a:pt x="936" y="1375"/>
                  </a:lnTo>
                  <a:lnTo>
                    <a:pt x="485" y="1187"/>
                  </a:lnTo>
                  <a:lnTo>
                    <a:pt x="485" y="1187"/>
                  </a:lnTo>
                  <a:lnTo>
                    <a:pt x="422" y="704"/>
                  </a:lnTo>
                  <a:lnTo>
                    <a:pt x="809" y="408"/>
                  </a:lnTo>
                  <a:close/>
                  <a:moveTo>
                    <a:pt x="779" y="0"/>
                  </a:moveTo>
                  <a:cubicBezTo>
                    <a:pt x="746" y="0"/>
                    <a:pt x="713" y="9"/>
                    <a:pt x="685" y="26"/>
                  </a:cubicBezTo>
                  <a:lnTo>
                    <a:pt x="360" y="275"/>
                  </a:lnTo>
                  <a:cubicBezTo>
                    <a:pt x="276" y="340"/>
                    <a:pt x="110" y="426"/>
                    <a:pt x="55" y="524"/>
                  </a:cubicBezTo>
                  <a:cubicBezTo>
                    <a:pt x="1" y="623"/>
                    <a:pt x="51" y="782"/>
                    <a:pt x="65" y="888"/>
                  </a:cubicBezTo>
                  <a:lnTo>
                    <a:pt x="121" y="1321"/>
                  </a:lnTo>
                  <a:cubicBezTo>
                    <a:pt x="133" y="1416"/>
                    <a:pt x="174" y="1470"/>
                    <a:pt x="261" y="1505"/>
                  </a:cubicBezTo>
                  <a:lnTo>
                    <a:pt x="857" y="1753"/>
                  </a:lnTo>
                  <a:lnTo>
                    <a:pt x="857" y="1753"/>
                  </a:lnTo>
                  <a:cubicBezTo>
                    <a:pt x="885" y="1779"/>
                    <a:pt x="920" y="1795"/>
                    <a:pt x="959" y="1795"/>
                  </a:cubicBezTo>
                  <a:cubicBezTo>
                    <a:pt x="970" y="1795"/>
                    <a:pt x="982" y="1793"/>
                    <a:pt x="993" y="1790"/>
                  </a:cubicBezTo>
                  <a:lnTo>
                    <a:pt x="993" y="1790"/>
                  </a:lnTo>
                  <a:cubicBezTo>
                    <a:pt x="1042" y="1787"/>
                    <a:pt x="1081" y="1760"/>
                    <a:pt x="1106" y="1721"/>
                  </a:cubicBezTo>
                  <a:lnTo>
                    <a:pt x="1106" y="1721"/>
                  </a:lnTo>
                  <a:lnTo>
                    <a:pt x="1385" y="1509"/>
                  </a:lnTo>
                  <a:cubicBezTo>
                    <a:pt x="1471" y="1443"/>
                    <a:pt x="1635" y="1357"/>
                    <a:pt x="1689" y="1259"/>
                  </a:cubicBezTo>
                  <a:cubicBezTo>
                    <a:pt x="1745" y="1157"/>
                    <a:pt x="1694" y="1001"/>
                    <a:pt x="1680" y="895"/>
                  </a:cubicBezTo>
                  <a:lnTo>
                    <a:pt x="1624" y="462"/>
                  </a:lnTo>
                  <a:cubicBezTo>
                    <a:pt x="1611" y="368"/>
                    <a:pt x="1570" y="315"/>
                    <a:pt x="1485" y="278"/>
                  </a:cubicBezTo>
                  <a:lnTo>
                    <a:pt x="832" y="7"/>
                  </a:lnTo>
                  <a:cubicBezTo>
                    <a:pt x="814" y="3"/>
                    <a:pt x="797" y="0"/>
                    <a:pt x="7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43"/>
            <p:cNvSpPr/>
            <p:nvPr/>
          </p:nvSpPr>
          <p:spPr>
            <a:xfrm>
              <a:off x="1377200" y="3253900"/>
              <a:ext cx="45200" cy="44875"/>
            </a:xfrm>
            <a:custGeom>
              <a:rect b="b" l="l" r="r" t="t"/>
              <a:pathLst>
                <a:path extrusionOk="0" h="1795" w="1808">
                  <a:moveTo>
                    <a:pt x="842" y="420"/>
                  </a:moveTo>
                  <a:lnTo>
                    <a:pt x="1292" y="608"/>
                  </a:lnTo>
                  <a:lnTo>
                    <a:pt x="1292" y="608"/>
                  </a:lnTo>
                  <a:lnTo>
                    <a:pt x="1355" y="1091"/>
                  </a:lnTo>
                  <a:lnTo>
                    <a:pt x="1355" y="1091"/>
                  </a:lnTo>
                  <a:lnTo>
                    <a:pt x="969" y="1387"/>
                  </a:lnTo>
                  <a:lnTo>
                    <a:pt x="969" y="1387"/>
                  </a:lnTo>
                  <a:lnTo>
                    <a:pt x="517" y="1200"/>
                  </a:lnTo>
                  <a:lnTo>
                    <a:pt x="517" y="1200"/>
                  </a:lnTo>
                  <a:lnTo>
                    <a:pt x="454" y="717"/>
                  </a:lnTo>
                  <a:lnTo>
                    <a:pt x="454" y="717"/>
                  </a:lnTo>
                  <a:lnTo>
                    <a:pt x="842" y="420"/>
                  </a:lnTo>
                  <a:close/>
                  <a:moveTo>
                    <a:pt x="818" y="1"/>
                  </a:moveTo>
                  <a:cubicBezTo>
                    <a:pt x="809" y="1"/>
                    <a:pt x="800" y="1"/>
                    <a:pt x="791" y="3"/>
                  </a:cubicBezTo>
                  <a:lnTo>
                    <a:pt x="791" y="3"/>
                  </a:lnTo>
                  <a:cubicBezTo>
                    <a:pt x="738" y="4"/>
                    <a:pt x="697" y="33"/>
                    <a:pt x="670" y="74"/>
                  </a:cubicBezTo>
                  <a:lnTo>
                    <a:pt x="670" y="74"/>
                  </a:lnTo>
                  <a:cubicBezTo>
                    <a:pt x="506" y="196"/>
                    <a:pt x="338" y="315"/>
                    <a:pt x="183" y="446"/>
                  </a:cubicBezTo>
                  <a:cubicBezTo>
                    <a:pt x="0" y="601"/>
                    <a:pt x="82" y="793"/>
                    <a:pt x="110" y="1010"/>
                  </a:cubicBezTo>
                  <a:cubicBezTo>
                    <a:pt x="136" y="1209"/>
                    <a:pt x="113" y="1429"/>
                    <a:pt x="313" y="1524"/>
                  </a:cubicBezTo>
                  <a:cubicBezTo>
                    <a:pt x="517" y="1623"/>
                    <a:pt x="735" y="1701"/>
                    <a:pt x="945" y="1788"/>
                  </a:cubicBezTo>
                  <a:cubicBezTo>
                    <a:pt x="961" y="1793"/>
                    <a:pt x="978" y="1795"/>
                    <a:pt x="994" y="1795"/>
                  </a:cubicBezTo>
                  <a:cubicBezTo>
                    <a:pt x="1028" y="1795"/>
                    <a:pt x="1062" y="1786"/>
                    <a:pt x="1092" y="1768"/>
                  </a:cubicBezTo>
                  <a:cubicBezTo>
                    <a:pt x="1269" y="1632"/>
                    <a:pt x="1455" y="1504"/>
                    <a:pt x="1625" y="1360"/>
                  </a:cubicBezTo>
                  <a:cubicBezTo>
                    <a:pt x="1808" y="1205"/>
                    <a:pt x="1726" y="1012"/>
                    <a:pt x="1698" y="796"/>
                  </a:cubicBezTo>
                  <a:cubicBezTo>
                    <a:pt x="1672" y="598"/>
                    <a:pt x="1695" y="378"/>
                    <a:pt x="1495" y="281"/>
                  </a:cubicBezTo>
                  <a:cubicBezTo>
                    <a:pt x="1307" y="190"/>
                    <a:pt x="1109" y="119"/>
                    <a:pt x="916" y="40"/>
                  </a:cubicBezTo>
                  <a:lnTo>
                    <a:pt x="916" y="40"/>
                  </a:lnTo>
                  <a:cubicBezTo>
                    <a:pt x="888" y="15"/>
                    <a:pt x="855" y="1"/>
                    <a:pt x="8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43"/>
            <p:cNvSpPr/>
            <p:nvPr/>
          </p:nvSpPr>
          <p:spPr>
            <a:xfrm>
              <a:off x="1387150" y="3055425"/>
              <a:ext cx="44400" cy="44875"/>
            </a:xfrm>
            <a:custGeom>
              <a:rect b="b" l="l" r="r" t="t"/>
              <a:pathLst>
                <a:path extrusionOk="0" h="1795" w="1776">
                  <a:moveTo>
                    <a:pt x="841" y="421"/>
                  </a:moveTo>
                  <a:lnTo>
                    <a:pt x="1291" y="608"/>
                  </a:lnTo>
                  <a:lnTo>
                    <a:pt x="1291" y="608"/>
                  </a:lnTo>
                  <a:lnTo>
                    <a:pt x="1354" y="1092"/>
                  </a:lnTo>
                  <a:lnTo>
                    <a:pt x="1354" y="1092"/>
                  </a:lnTo>
                  <a:lnTo>
                    <a:pt x="968" y="1388"/>
                  </a:lnTo>
                  <a:lnTo>
                    <a:pt x="968" y="1388"/>
                  </a:lnTo>
                  <a:lnTo>
                    <a:pt x="516" y="1201"/>
                  </a:lnTo>
                  <a:lnTo>
                    <a:pt x="516" y="1201"/>
                  </a:lnTo>
                  <a:lnTo>
                    <a:pt x="454" y="717"/>
                  </a:lnTo>
                  <a:lnTo>
                    <a:pt x="454" y="717"/>
                  </a:lnTo>
                  <a:lnTo>
                    <a:pt x="841" y="421"/>
                  </a:lnTo>
                  <a:close/>
                  <a:moveTo>
                    <a:pt x="817" y="0"/>
                  </a:moveTo>
                  <a:cubicBezTo>
                    <a:pt x="806" y="0"/>
                    <a:pt x="795" y="2"/>
                    <a:pt x="784" y="4"/>
                  </a:cubicBezTo>
                  <a:lnTo>
                    <a:pt x="784" y="4"/>
                  </a:lnTo>
                  <a:cubicBezTo>
                    <a:pt x="736" y="7"/>
                    <a:pt x="697" y="33"/>
                    <a:pt x="671" y="72"/>
                  </a:cubicBezTo>
                  <a:lnTo>
                    <a:pt x="671" y="72"/>
                  </a:lnTo>
                  <a:cubicBezTo>
                    <a:pt x="507" y="195"/>
                    <a:pt x="338" y="315"/>
                    <a:pt x="182" y="447"/>
                  </a:cubicBezTo>
                  <a:cubicBezTo>
                    <a:pt x="1" y="602"/>
                    <a:pt x="82" y="794"/>
                    <a:pt x="110" y="1011"/>
                  </a:cubicBezTo>
                  <a:cubicBezTo>
                    <a:pt x="135" y="1209"/>
                    <a:pt x="113" y="1430"/>
                    <a:pt x="312" y="1525"/>
                  </a:cubicBezTo>
                  <a:cubicBezTo>
                    <a:pt x="516" y="1623"/>
                    <a:pt x="735" y="1701"/>
                    <a:pt x="944" y="1789"/>
                  </a:cubicBezTo>
                  <a:cubicBezTo>
                    <a:pt x="961" y="1793"/>
                    <a:pt x="977" y="1795"/>
                    <a:pt x="994" y="1795"/>
                  </a:cubicBezTo>
                  <a:cubicBezTo>
                    <a:pt x="1028" y="1795"/>
                    <a:pt x="1062" y="1786"/>
                    <a:pt x="1091" y="1768"/>
                  </a:cubicBezTo>
                  <a:lnTo>
                    <a:pt x="1416" y="1520"/>
                  </a:lnTo>
                  <a:cubicBezTo>
                    <a:pt x="1502" y="1454"/>
                    <a:pt x="1666" y="1369"/>
                    <a:pt x="1720" y="1270"/>
                  </a:cubicBezTo>
                  <a:cubicBezTo>
                    <a:pt x="1775" y="1172"/>
                    <a:pt x="1725" y="1012"/>
                    <a:pt x="1711" y="906"/>
                  </a:cubicBezTo>
                  <a:lnTo>
                    <a:pt x="1655" y="474"/>
                  </a:lnTo>
                  <a:cubicBezTo>
                    <a:pt x="1642" y="380"/>
                    <a:pt x="1602" y="327"/>
                    <a:pt x="1516" y="289"/>
                  </a:cubicBezTo>
                  <a:lnTo>
                    <a:pt x="917" y="41"/>
                  </a:lnTo>
                  <a:lnTo>
                    <a:pt x="917" y="41"/>
                  </a:lnTo>
                  <a:cubicBezTo>
                    <a:pt x="889" y="16"/>
                    <a:pt x="854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43"/>
            <p:cNvSpPr/>
            <p:nvPr/>
          </p:nvSpPr>
          <p:spPr>
            <a:xfrm>
              <a:off x="1426200" y="3154925"/>
              <a:ext cx="43700" cy="44875"/>
            </a:xfrm>
            <a:custGeom>
              <a:rect b="b" l="l" r="r" t="t"/>
              <a:pathLst>
                <a:path extrusionOk="0" h="1795" w="1748">
                  <a:moveTo>
                    <a:pt x="809" y="420"/>
                  </a:moveTo>
                  <a:lnTo>
                    <a:pt x="1260" y="607"/>
                  </a:lnTo>
                  <a:lnTo>
                    <a:pt x="1260" y="607"/>
                  </a:lnTo>
                  <a:lnTo>
                    <a:pt x="1324" y="1091"/>
                  </a:lnTo>
                  <a:lnTo>
                    <a:pt x="1324" y="1091"/>
                  </a:lnTo>
                  <a:lnTo>
                    <a:pt x="937" y="1388"/>
                  </a:lnTo>
                  <a:lnTo>
                    <a:pt x="937" y="1388"/>
                  </a:lnTo>
                  <a:lnTo>
                    <a:pt x="486" y="1200"/>
                  </a:lnTo>
                  <a:lnTo>
                    <a:pt x="486" y="1200"/>
                  </a:lnTo>
                  <a:lnTo>
                    <a:pt x="423" y="717"/>
                  </a:lnTo>
                  <a:lnTo>
                    <a:pt x="423" y="717"/>
                  </a:lnTo>
                  <a:lnTo>
                    <a:pt x="809" y="420"/>
                  </a:lnTo>
                  <a:close/>
                  <a:moveTo>
                    <a:pt x="786" y="0"/>
                  </a:moveTo>
                  <a:cubicBezTo>
                    <a:pt x="775" y="0"/>
                    <a:pt x="764" y="2"/>
                    <a:pt x="754" y="4"/>
                  </a:cubicBezTo>
                  <a:lnTo>
                    <a:pt x="754" y="4"/>
                  </a:lnTo>
                  <a:cubicBezTo>
                    <a:pt x="704" y="7"/>
                    <a:pt x="665" y="34"/>
                    <a:pt x="639" y="73"/>
                  </a:cubicBezTo>
                  <a:lnTo>
                    <a:pt x="639" y="73"/>
                  </a:lnTo>
                  <a:lnTo>
                    <a:pt x="362" y="286"/>
                  </a:lnTo>
                  <a:cubicBezTo>
                    <a:pt x="276" y="352"/>
                    <a:pt x="110" y="438"/>
                    <a:pt x="55" y="536"/>
                  </a:cubicBezTo>
                  <a:cubicBezTo>
                    <a:pt x="1" y="635"/>
                    <a:pt x="51" y="794"/>
                    <a:pt x="65" y="900"/>
                  </a:cubicBezTo>
                  <a:lnTo>
                    <a:pt x="121" y="1333"/>
                  </a:lnTo>
                  <a:cubicBezTo>
                    <a:pt x="134" y="1428"/>
                    <a:pt x="174" y="1481"/>
                    <a:pt x="262" y="1517"/>
                  </a:cubicBezTo>
                  <a:lnTo>
                    <a:pt x="913" y="1787"/>
                  </a:lnTo>
                  <a:cubicBezTo>
                    <a:pt x="930" y="1792"/>
                    <a:pt x="948" y="1795"/>
                    <a:pt x="966" y="1795"/>
                  </a:cubicBezTo>
                  <a:cubicBezTo>
                    <a:pt x="999" y="1795"/>
                    <a:pt x="1032" y="1786"/>
                    <a:pt x="1061" y="1769"/>
                  </a:cubicBezTo>
                  <a:lnTo>
                    <a:pt x="1385" y="1520"/>
                  </a:lnTo>
                  <a:cubicBezTo>
                    <a:pt x="1471" y="1455"/>
                    <a:pt x="1635" y="1369"/>
                    <a:pt x="1691" y="1270"/>
                  </a:cubicBezTo>
                  <a:cubicBezTo>
                    <a:pt x="1747" y="1169"/>
                    <a:pt x="1696" y="1013"/>
                    <a:pt x="1681" y="906"/>
                  </a:cubicBezTo>
                  <a:lnTo>
                    <a:pt x="1625" y="474"/>
                  </a:lnTo>
                  <a:cubicBezTo>
                    <a:pt x="1613" y="378"/>
                    <a:pt x="1572" y="327"/>
                    <a:pt x="1485" y="289"/>
                  </a:cubicBezTo>
                  <a:lnTo>
                    <a:pt x="887" y="42"/>
                  </a:lnTo>
                  <a:lnTo>
                    <a:pt x="887" y="42"/>
                  </a:lnTo>
                  <a:cubicBezTo>
                    <a:pt x="859" y="16"/>
                    <a:pt x="824" y="0"/>
                    <a:pt x="7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43"/>
            <p:cNvSpPr/>
            <p:nvPr/>
          </p:nvSpPr>
          <p:spPr>
            <a:xfrm>
              <a:off x="1203125" y="3146350"/>
              <a:ext cx="202850" cy="28450"/>
            </a:xfrm>
            <a:custGeom>
              <a:rect b="b" l="l" r="r" t="t"/>
              <a:pathLst>
                <a:path extrusionOk="0" h="1138" w="8114">
                  <a:moveTo>
                    <a:pt x="3504" y="0"/>
                  </a:moveTo>
                  <a:cubicBezTo>
                    <a:pt x="2652" y="0"/>
                    <a:pt x="1977" y="950"/>
                    <a:pt x="1080" y="950"/>
                  </a:cubicBezTo>
                  <a:cubicBezTo>
                    <a:pt x="792" y="950"/>
                    <a:pt x="482" y="853"/>
                    <a:pt x="136" y="595"/>
                  </a:cubicBezTo>
                  <a:cubicBezTo>
                    <a:pt x="124" y="586"/>
                    <a:pt x="112" y="583"/>
                    <a:pt x="101" y="583"/>
                  </a:cubicBezTo>
                  <a:cubicBezTo>
                    <a:pt x="46" y="583"/>
                    <a:pt x="1" y="664"/>
                    <a:pt x="50" y="707"/>
                  </a:cubicBezTo>
                  <a:cubicBezTo>
                    <a:pt x="395" y="1025"/>
                    <a:pt x="668" y="1138"/>
                    <a:pt x="1099" y="1138"/>
                  </a:cubicBezTo>
                  <a:cubicBezTo>
                    <a:pt x="1155" y="1138"/>
                    <a:pt x="1214" y="1136"/>
                    <a:pt x="1276" y="1132"/>
                  </a:cubicBezTo>
                  <a:cubicBezTo>
                    <a:pt x="1709" y="1109"/>
                    <a:pt x="2121" y="921"/>
                    <a:pt x="2504" y="731"/>
                  </a:cubicBezTo>
                  <a:cubicBezTo>
                    <a:pt x="2925" y="520"/>
                    <a:pt x="3180" y="429"/>
                    <a:pt x="3436" y="429"/>
                  </a:cubicBezTo>
                  <a:cubicBezTo>
                    <a:pt x="3704" y="429"/>
                    <a:pt x="3973" y="529"/>
                    <a:pt x="4433" y="693"/>
                  </a:cubicBezTo>
                  <a:cubicBezTo>
                    <a:pt x="4914" y="863"/>
                    <a:pt x="5156" y="982"/>
                    <a:pt x="5692" y="993"/>
                  </a:cubicBezTo>
                  <a:cubicBezTo>
                    <a:pt x="5702" y="993"/>
                    <a:pt x="5713" y="993"/>
                    <a:pt x="5723" y="993"/>
                  </a:cubicBezTo>
                  <a:cubicBezTo>
                    <a:pt x="6070" y="993"/>
                    <a:pt x="6250" y="870"/>
                    <a:pt x="6608" y="870"/>
                  </a:cubicBezTo>
                  <a:cubicBezTo>
                    <a:pt x="6689" y="870"/>
                    <a:pt x="6779" y="876"/>
                    <a:pt x="6882" y="892"/>
                  </a:cubicBezTo>
                  <a:cubicBezTo>
                    <a:pt x="7275" y="950"/>
                    <a:pt x="7467" y="1080"/>
                    <a:pt x="7811" y="1080"/>
                  </a:cubicBezTo>
                  <a:cubicBezTo>
                    <a:pt x="7872" y="1080"/>
                    <a:pt x="7937" y="1076"/>
                    <a:pt x="8008" y="1067"/>
                  </a:cubicBezTo>
                  <a:cubicBezTo>
                    <a:pt x="8110" y="1052"/>
                    <a:pt x="8113" y="915"/>
                    <a:pt x="8008" y="906"/>
                  </a:cubicBezTo>
                  <a:cubicBezTo>
                    <a:pt x="7490" y="859"/>
                    <a:pt x="7063" y="635"/>
                    <a:pt x="6576" y="548"/>
                  </a:cubicBezTo>
                  <a:cubicBezTo>
                    <a:pt x="6550" y="543"/>
                    <a:pt x="6527" y="541"/>
                    <a:pt x="6504" y="541"/>
                  </a:cubicBezTo>
                  <a:cubicBezTo>
                    <a:pt x="6307" y="541"/>
                    <a:pt x="6216" y="697"/>
                    <a:pt x="6029" y="699"/>
                  </a:cubicBezTo>
                  <a:lnTo>
                    <a:pt x="4534" y="560"/>
                  </a:lnTo>
                  <a:cubicBezTo>
                    <a:pt x="4327" y="398"/>
                    <a:pt x="4117" y="236"/>
                    <a:pt x="3906" y="73"/>
                  </a:cubicBezTo>
                  <a:cubicBezTo>
                    <a:pt x="3767" y="22"/>
                    <a:pt x="3633" y="0"/>
                    <a:pt x="350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43"/>
            <p:cNvSpPr/>
            <p:nvPr/>
          </p:nvSpPr>
          <p:spPr>
            <a:xfrm>
              <a:off x="933150" y="1738750"/>
              <a:ext cx="685925" cy="20850"/>
            </a:xfrm>
            <a:custGeom>
              <a:rect b="b" l="l" r="r" t="t"/>
              <a:pathLst>
                <a:path extrusionOk="0" h="834" w="27437">
                  <a:moveTo>
                    <a:pt x="21926" y="1"/>
                  </a:moveTo>
                  <a:cubicBezTo>
                    <a:pt x="19171" y="1"/>
                    <a:pt x="16401" y="125"/>
                    <a:pt x="13684" y="129"/>
                  </a:cubicBezTo>
                  <a:cubicBezTo>
                    <a:pt x="13635" y="129"/>
                    <a:pt x="13587" y="130"/>
                    <a:pt x="13538" y="130"/>
                  </a:cubicBezTo>
                  <a:cubicBezTo>
                    <a:pt x="10956" y="130"/>
                    <a:pt x="8308" y="11"/>
                    <a:pt x="5678" y="11"/>
                  </a:cubicBezTo>
                  <a:cubicBezTo>
                    <a:pt x="3831" y="11"/>
                    <a:pt x="1993" y="70"/>
                    <a:pt x="192" y="268"/>
                  </a:cubicBezTo>
                  <a:cubicBezTo>
                    <a:pt x="0" y="289"/>
                    <a:pt x="0" y="545"/>
                    <a:pt x="192" y="567"/>
                  </a:cubicBezTo>
                  <a:cubicBezTo>
                    <a:pt x="1990" y="765"/>
                    <a:pt x="3823" y="824"/>
                    <a:pt x="5665" y="824"/>
                  </a:cubicBezTo>
                  <a:cubicBezTo>
                    <a:pt x="8300" y="824"/>
                    <a:pt x="10951" y="704"/>
                    <a:pt x="13539" y="704"/>
                  </a:cubicBezTo>
                  <a:cubicBezTo>
                    <a:pt x="13587" y="704"/>
                    <a:pt x="13636" y="704"/>
                    <a:pt x="13684" y="704"/>
                  </a:cubicBezTo>
                  <a:cubicBezTo>
                    <a:pt x="16405" y="709"/>
                    <a:pt x="19179" y="833"/>
                    <a:pt x="21938" y="833"/>
                  </a:cubicBezTo>
                  <a:cubicBezTo>
                    <a:pt x="23697" y="833"/>
                    <a:pt x="25450" y="783"/>
                    <a:pt x="27178" y="618"/>
                  </a:cubicBezTo>
                  <a:cubicBezTo>
                    <a:pt x="27436" y="593"/>
                    <a:pt x="27436" y="240"/>
                    <a:pt x="27178" y="217"/>
                  </a:cubicBezTo>
                  <a:cubicBezTo>
                    <a:pt x="25447" y="52"/>
                    <a:pt x="23690" y="1"/>
                    <a:pt x="219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43"/>
            <p:cNvSpPr/>
            <p:nvPr/>
          </p:nvSpPr>
          <p:spPr>
            <a:xfrm>
              <a:off x="933725" y="1750400"/>
              <a:ext cx="15875" cy="55825"/>
            </a:xfrm>
            <a:custGeom>
              <a:rect b="b" l="l" r="r" t="t"/>
              <a:pathLst>
                <a:path extrusionOk="0" h="2233" w="635">
                  <a:moveTo>
                    <a:pt x="318" y="1"/>
                  </a:moveTo>
                  <a:cubicBezTo>
                    <a:pt x="285" y="1"/>
                    <a:pt x="252" y="23"/>
                    <a:pt x="252" y="66"/>
                  </a:cubicBezTo>
                  <a:cubicBezTo>
                    <a:pt x="174" y="704"/>
                    <a:pt x="1" y="1543"/>
                    <a:pt x="221" y="2160"/>
                  </a:cubicBezTo>
                  <a:cubicBezTo>
                    <a:pt x="236" y="2208"/>
                    <a:pt x="277" y="2232"/>
                    <a:pt x="318" y="2232"/>
                  </a:cubicBezTo>
                  <a:cubicBezTo>
                    <a:pt x="359" y="2232"/>
                    <a:pt x="401" y="2208"/>
                    <a:pt x="416" y="2160"/>
                  </a:cubicBezTo>
                  <a:cubicBezTo>
                    <a:pt x="635" y="1541"/>
                    <a:pt x="462" y="702"/>
                    <a:pt x="383" y="66"/>
                  </a:cubicBezTo>
                  <a:cubicBezTo>
                    <a:pt x="383" y="23"/>
                    <a:pt x="351" y="1"/>
                    <a:pt x="3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43"/>
            <p:cNvSpPr/>
            <p:nvPr/>
          </p:nvSpPr>
          <p:spPr>
            <a:xfrm>
              <a:off x="938975" y="1791800"/>
              <a:ext cx="668850" cy="22775"/>
            </a:xfrm>
            <a:custGeom>
              <a:rect b="b" l="l" r="r" t="t"/>
              <a:pathLst>
                <a:path extrusionOk="0" h="911" w="26754">
                  <a:moveTo>
                    <a:pt x="5931" y="1"/>
                  </a:moveTo>
                  <a:cubicBezTo>
                    <a:pt x="4010" y="1"/>
                    <a:pt x="2097" y="64"/>
                    <a:pt x="220" y="285"/>
                  </a:cubicBezTo>
                  <a:cubicBezTo>
                    <a:pt x="0" y="310"/>
                    <a:pt x="0" y="600"/>
                    <a:pt x="220" y="627"/>
                  </a:cubicBezTo>
                  <a:cubicBezTo>
                    <a:pt x="2091" y="848"/>
                    <a:pt x="4000" y="910"/>
                    <a:pt x="5915" y="910"/>
                  </a:cubicBezTo>
                  <a:cubicBezTo>
                    <a:pt x="8418" y="910"/>
                    <a:pt x="10934" y="803"/>
                    <a:pt x="13395" y="803"/>
                  </a:cubicBezTo>
                  <a:cubicBezTo>
                    <a:pt x="15675" y="803"/>
                    <a:pt x="17993" y="872"/>
                    <a:pt x="20305" y="872"/>
                  </a:cubicBezTo>
                  <a:cubicBezTo>
                    <a:pt x="22408" y="872"/>
                    <a:pt x="24507" y="815"/>
                    <a:pt x="26570" y="599"/>
                  </a:cubicBezTo>
                  <a:cubicBezTo>
                    <a:pt x="26753" y="579"/>
                    <a:pt x="26753" y="332"/>
                    <a:pt x="26570" y="313"/>
                  </a:cubicBezTo>
                  <a:cubicBezTo>
                    <a:pt x="24501" y="96"/>
                    <a:pt x="22395" y="39"/>
                    <a:pt x="20284" y="39"/>
                  </a:cubicBezTo>
                  <a:cubicBezTo>
                    <a:pt x="17979" y="39"/>
                    <a:pt x="15668" y="107"/>
                    <a:pt x="13395" y="107"/>
                  </a:cubicBezTo>
                  <a:cubicBezTo>
                    <a:pt x="10938" y="107"/>
                    <a:pt x="8428" y="1"/>
                    <a:pt x="59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43"/>
            <p:cNvSpPr/>
            <p:nvPr/>
          </p:nvSpPr>
          <p:spPr>
            <a:xfrm>
              <a:off x="1601850" y="1737400"/>
              <a:ext cx="16825" cy="71950"/>
            </a:xfrm>
            <a:custGeom>
              <a:rect b="b" l="l" r="r" t="t"/>
              <a:pathLst>
                <a:path extrusionOk="0" h="2878" w="673">
                  <a:moveTo>
                    <a:pt x="337" y="1"/>
                  </a:moveTo>
                  <a:cubicBezTo>
                    <a:pt x="305" y="1"/>
                    <a:pt x="273" y="16"/>
                    <a:pt x="254" y="48"/>
                  </a:cubicBezTo>
                  <a:cubicBezTo>
                    <a:pt x="52" y="429"/>
                    <a:pt x="101" y="886"/>
                    <a:pt x="82" y="1310"/>
                  </a:cubicBezTo>
                  <a:cubicBezTo>
                    <a:pt x="62" y="1805"/>
                    <a:pt x="1" y="2297"/>
                    <a:pt x="187" y="2767"/>
                  </a:cubicBezTo>
                  <a:cubicBezTo>
                    <a:pt x="216" y="2840"/>
                    <a:pt x="277" y="2877"/>
                    <a:pt x="337" y="2877"/>
                  </a:cubicBezTo>
                  <a:cubicBezTo>
                    <a:pt x="398" y="2877"/>
                    <a:pt x="458" y="2840"/>
                    <a:pt x="487" y="2767"/>
                  </a:cubicBezTo>
                  <a:cubicBezTo>
                    <a:pt x="672" y="2297"/>
                    <a:pt x="612" y="1805"/>
                    <a:pt x="591" y="1310"/>
                  </a:cubicBezTo>
                  <a:cubicBezTo>
                    <a:pt x="573" y="886"/>
                    <a:pt x="621" y="429"/>
                    <a:pt x="419" y="48"/>
                  </a:cubicBezTo>
                  <a:cubicBezTo>
                    <a:pt x="401" y="16"/>
                    <a:pt x="369" y="1"/>
                    <a:pt x="3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43"/>
            <p:cNvSpPr/>
            <p:nvPr/>
          </p:nvSpPr>
          <p:spPr>
            <a:xfrm>
              <a:off x="1414400" y="1802325"/>
              <a:ext cx="194700" cy="319025"/>
            </a:xfrm>
            <a:custGeom>
              <a:rect b="b" l="l" r="r" t="t"/>
              <a:pathLst>
                <a:path extrusionOk="0" h="12761" w="7788">
                  <a:moveTo>
                    <a:pt x="7734" y="1"/>
                  </a:moveTo>
                  <a:cubicBezTo>
                    <a:pt x="7724" y="1"/>
                    <a:pt x="7714" y="4"/>
                    <a:pt x="7707" y="12"/>
                  </a:cubicBezTo>
                  <a:lnTo>
                    <a:pt x="7708" y="14"/>
                  </a:lnTo>
                  <a:cubicBezTo>
                    <a:pt x="6232" y="1643"/>
                    <a:pt x="5237" y="3813"/>
                    <a:pt x="4098" y="5689"/>
                  </a:cubicBezTo>
                  <a:cubicBezTo>
                    <a:pt x="2760" y="7897"/>
                    <a:pt x="1324" y="10072"/>
                    <a:pt x="115" y="12356"/>
                  </a:cubicBezTo>
                  <a:cubicBezTo>
                    <a:pt x="1" y="12571"/>
                    <a:pt x="178" y="12761"/>
                    <a:pt x="362" y="12761"/>
                  </a:cubicBezTo>
                  <a:cubicBezTo>
                    <a:pt x="445" y="12761"/>
                    <a:pt x="529" y="12723"/>
                    <a:pt x="590" y="12632"/>
                  </a:cubicBezTo>
                  <a:cubicBezTo>
                    <a:pt x="2014" y="10476"/>
                    <a:pt x="3233" y="8176"/>
                    <a:pt x="4529" y="5942"/>
                  </a:cubicBezTo>
                  <a:cubicBezTo>
                    <a:pt x="5627" y="4045"/>
                    <a:pt x="7055" y="2127"/>
                    <a:pt x="7777" y="54"/>
                  </a:cubicBezTo>
                  <a:cubicBezTo>
                    <a:pt x="7787" y="26"/>
                    <a:pt x="7760" y="1"/>
                    <a:pt x="77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43"/>
            <p:cNvSpPr/>
            <p:nvPr/>
          </p:nvSpPr>
          <p:spPr>
            <a:xfrm>
              <a:off x="939325" y="1802350"/>
              <a:ext cx="194675" cy="319025"/>
            </a:xfrm>
            <a:custGeom>
              <a:rect b="b" l="l" r="r" t="t"/>
              <a:pathLst>
                <a:path extrusionOk="0" h="12761" w="7787">
                  <a:moveTo>
                    <a:pt x="52" y="0"/>
                  </a:moveTo>
                  <a:cubicBezTo>
                    <a:pt x="27" y="0"/>
                    <a:pt x="1" y="24"/>
                    <a:pt x="11" y="53"/>
                  </a:cubicBezTo>
                  <a:cubicBezTo>
                    <a:pt x="733" y="2129"/>
                    <a:pt x="2159" y="4043"/>
                    <a:pt x="3259" y="5941"/>
                  </a:cubicBezTo>
                  <a:cubicBezTo>
                    <a:pt x="4553" y="8175"/>
                    <a:pt x="5773" y="10477"/>
                    <a:pt x="7198" y="12631"/>
                  </a:cubicBezTo>
                  <a:cubicBezTo>
                    <a:pt x="7259" y="12722"/>
                    <a:pt x="7343" y="12760"/>
                    <a:pt x="7426" y="12760"/>
                  </a:cubicBezTo>
                  <a:cubicBezTo>
                    <a:pt x="7610" y="12760"/>
                    <a:pt x="7787" y="12571"/>
                    <a:pt x="7671" y="12355"/>
                  </a:cubicBezTo>
                  <a:cubicBezTo>
                    <a:pt x="6465" y="10069"/>
                    <a:pt x="5030" y="7896"/>
                    <a:pt x="3690" y="5688"/>
                  </a:cubicBezTo>
                  <a:cubicBezTo>
                    <a:pt x="2554" y="3815"/>
                    <a:pt x="1554" y="1640"/>
                    <a:pt x="80" y="13"/>
                  </a:cubicBezTo>
                  <a:cubicBezTo>
                    <a:pt x="72" y="4"/>
                    <a:pt x="62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43"/>
            <p:cNvSpPr/>
            <p:nvPr/>
          </p:nvSpPr>
          <p:spPr>
            <a:xfrm>
              <a:off x="1115325" y="2106025"/>
              <a:ext cx="318325" cy="19025"/>
            </a:xfrm>
            <a:custGeom>
              <a:rect b="b" l="l" r="r" t="t"/>
              <a:pathLst>
                <a:path extrusionOk="0" h="761" w="12733">
                  <a:moveTo>
                    <a:pt x="9637" y="0"/>
                  </a:moveTo>
                  <a:cubicBezTo>
                    <a:pt x="8657" y="0"/>
                    <a:pt x="7675" y="36"/>
                    <a:pt x="6703" y="40"/>
                  </a:cubicBezTo>
                  <a:cubicBezTo>
                    <a:pt x="4530" y="48"/>
                    <a:pt x="2331" y="29"/>
                    <a:pt x="166" y="208"/>
                  </a:cubicBezTo>
                  <a:cubicBezTo>
                    <a:pt x="74" y="211"/>
                    <a:pt x="0" y="287"/>
                    <a:pt x="0" y="379"/>
                  </a:cubicBezTo>
                  <a:cubicBezTo>
                    <a:pt x="0" y="472"/>
                    <a:pt x="74" y="548"/>
                    <a:pt x="166" y="553"/>
                  </a:cubicBezTo>
                  <a:cubicBezTo>
                    <a:pt x="2331" y="731"/>
                    <a:pt x="4530" y="712"/>
                    <a:pt x="6703" y="720"/>
                  </a:cubicBezTo>
                  <a:cubicBezTo>
                    <a:pt x="7675" y="724"/>
                    <a:pt x="8657" y="760"/>
                    <a:pt x="9637" y="760"/>
                  </a:cubicBezTo>
                  <a:cubicBezTo>
                    <a:pt x="10607" y="760"/>
                    <a:pt x="11574" y="725"/>
                    <a:pt x="12528" y="587"/>
                  </a:cubicBezTo>
                  <a:cubicBezTo>
                    <a:pt x="12733" y="557"/>
                    <a:pt x="12733" y="203"/>
                    <a:pt x="12528" y="173"/>
                  </a:cubicBezTo>
                  <a:cubicBezTo>
                    <a:pt x="11574" y="36"/>
                    <a:pt x="10607" y="0"/>
                    <a:pt x="96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43"/>
            <p:cNvSpPr/>
            <p:nvPr/>
          </p:nvSpPr>
          <p:spPr>
            <a:xfrm>
              <a:off x="1123200" y="2120050"/>
              <a:ext cx="11275" cy="38200"/>
            </a:xfrm>
            <a:custGeom>
              <a:rect b="b" l="l" r="r" t="t"/>
              <a:pathLst>
                <a:path extrusionOk="0" h="1528" w="451">
                  <a:moveTo>
                    <a:pt x="225" y="1"/>
                  </a:moveTo>
                  <a:cubicBezTo>
                    <a:pt x="181" y="1"/>
                    <a:pt x="137" y="25"/>
                    <a:pt x="129" y="73"/>
                  </a:cubicBezTo>
                  <a:cubicBezTo>
                    <a:pt x="93" y="274"/>
                    <a:pt x="35" y="453"/>
                    <a:pt x="29" y="657"/>
                  </a:cubicBezTo>
                  <a:lnTo>
                    <a:pt x="5" y="1315"/>
                  </a:lnTo>
                  <a:cubicBezTo>
                    <a:pt x="1" y="1456"/>
                    <a:pt x="114" y="1527"/>
                    <a:pt x="226" y="1527"/>
                  </a:cubicBezTo>
                  <a:cubicBezTo>
                    <a:pt x="339" y="1527"/>
                    <a:pt x="451" y="1457"/>
                    <a:pt x="446" y="1315"/>
                  </a:cubicBezTo>
                  <a:lnTo>
                    <a:pt x="424" y="657"/>
                  </a:lnTo>
                  <a:cubicBezTo>
                    <a:pt x="416" y="451"/>
                    <a:pt x="359" y="276"/>
                    <a:pt x="324" y="73"/>
                  </a:cubicBezTo>
                  <a:cubicBezTo>
                    <a:pt x="316" y="25"/>
                    <a:pt x="270" y="1"/>
                    <a:pt x="2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43"/>
            <p:cNvSpPr/>
            <p:nvPr/>
          </p:nvSpPr>
          <p:spPr>
            <a:xfrm>
              <a:off x="1415025" y="2103925"/>
              <a:ext cx="24125" cy="51075"/>
            </a:xfrm>
            <a:custGeom>
              <a:rect b="b" l="l" r="r" t="t"/>
              <a:pathLst>
                <a:path extrusionOk="0" h="2043" w="965">
                  <a:moveTo>
                    <a:pt x="483" y="1"/>
                  </a:moveTo>
                  <a:cubicBezTo>
                    <a:pt x="400" y="1"/>
                    <a:pt x="318" y="45"/>
                    <a:pt x="304" y="132"/>
                  </a:cubicBezTo>
                  <a:cubicBezTo>
                    <a:pt x="212" y="710"/>
                    <a:pt x="1" y="1427"/>
                    <a:pt x="334" y="1960"/>
                  </a:cubicBezTo>
                  <a:cubicBezTo>
                    <a:pt x="368" y="2015"/>
                    <a:pt x="425" y="2043"/>
                    <a:pt x="483" y="2043"/>
                  </a:cubicBezTo>
                  <a:cubicBezTo>
                    <a:pt x="540" y="2043"/>
                    <a:pt x="598" y="2015"/>
                    <a:pt x="632" y="1960"/>
                  </a:cubicBezTo>
                  <a:cubicBezTo>
                    <a:pt x="965" y="1427"/>
                    <a:pt x="752" y="710"/>
                    <a:pt x="662" y="132"/>
                  </a:cubicBezTo>
                  <a:cubicBezTo>
                    <a:pt x="648" y="45"/>
                    <a:pt x="565" y="1"/>
                    <a:pt x="4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43"/>
            <p:cNvSpPr/>
            <p:nvPr/>
          </p:nvSpPr>
          <p:spPr>
            <a:xfrm>
              <a:off x="964425" y="1764100"/>
              <a:ext cx="28575" cy="24475"/>
            </a:xfrm>
            <a:custGeom>
              <a:rect b="b" l="l" r="r" t="t"/>
              <a:pathLst>
                <a:path extrusionOk="0" h="979" w="1143">
                  <a:moveTo>
                    <a:pt x="653" y="131"/>
                  </a:moveTo>
                  <a:cubicBezTo>
                    <a:pt x="853" y="131"/>
                    <a:pt x="1014" y="292"/>
                    <a:pt x="1014" y="490"/>
                  </a:cubicBezTo>
                  <a:cubicBezTo>
                    <a:pt x="1014" y="708"/>
                    <a:pt x="836" y="852"/>
                    <a:pt x="650" y="852"/>
                  </a:cubicBezTo>
                  <a:cubicBezTo>
                    <a:pt x="562" y="852"/>
                    <a:pt x="472" y="819"/>
                    <a:pt x="399" y="746"/>
                  </a:cubicBezTo>
                  <a:cubicBezTo>
                    <a:pt x="171" y="518"/>
                    <a:pt x="332" y="131"/>
                    <a:pt x="653" y="131"/>
                  </a:cubicBezTo>
                  <a:close/>
                  <a:moveTo>
                    <a:pt x="650" y="1"/>
                  </a:moveTo>
                  <a:cubicBezTo>
                    <a:pt x="530" y="1"/>
                    <a:pt x="408" y="45"/>
                    <a:pt x="308" y="145"/>
                  </a:cubicBezTo>
                  <a:cubicBezTo>
                    <a:pt x="1" y="453"/>
                    <a:pt x="219" y="979"/>
                    <a:pt x="653" y="979"/>
                  </a:cubicBezTo>
                  <a:cubicBezTo>
                    <a:pt x="924" y="979"/>
                    <a:pt x="1142" y="760"/>
                    <a:pt x="1142" y="490"/>
                  </a:cubicBezTo>
                  <a:cubicBezTo>
                    <a:pt x="1142" y="196"/>
                    <a:pt x="901" y="1"/>
                    <a:pt x="6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43"/>
            <p:cNvSpPr/>
            <p:nvPr/>
          </p:nvSpPr>
          <p:spPr>
            <a:xfrm>
              <a:off x="1111025" y="1764100"/>
              <a:ext cx="28525" cy="24475"/>
            </a:xfrm>
            <a:custGeom>
              <a:rect b="b" l="l" r="r" t="t"/>
              <a:pathLst>
                <a:path extrusionOk="0" h="979" w="1141">
                  <a:moveTo>
                    <a:pt x="650" y="131"/>
                  </a:moveTo>
                  <a:cubicBezTo>
                    <a:pt x="651" y="131"/>
                    <a:pt x="651" y="131"/>
                    <a:pt x="652" y="131"/>
                  </a:cubicBezTo>
                  <a:cubicBezTo>
                    <a:pt x="852" y="131"/>
                    <a:pt x="1013" y="292"/>
                    <a:pt x="1013" y="490"/>
                  </a:cubicBezTo>
                  <a:cubicBezTo>
                    <a:pt x="1013" y="708"/>
                    <a:pt x="834" y="852"/>
                    <a:pt x="649" y="852"/>
                  </a:cubicBezTo>
                  <a:cubicBezTo>
                    <a:pt x="560" y="852"/>
                    <a:pt x="470" y="819"/>
                    <a:pt x="397" y="746"/>
                  </a:cubicBezTo>
                  <a:cubicBezTo>
                    <a:pt x="171" y="519"/>
                    <a:pt x="331" y="131"/>
                    <a:pt x="650" y="131"/>
                  </a:cubicBezTo>
                  <a:close/>
                  <a:moveTo>
                    <a:pt x="648" y="1"/>
                  </a:moveTo>
                  <a:cubicBezTo>
                    <a:pt x="528" y="1"/>
                    <a:pt x="406" y="45"/>
                    <a:pt x="307" y="145"/>
                  </a:cubicBezTo>
                  <a:cubicBezTo>
                    <a:pt x="0" y="453"/>
                    <a:pt x="218" y="979"/>
                    <a:pt x="652" y="979"/>
                  </a:cubicBezTo>
                  <a:cubicBezTo>
                    <a:pt x="922" y="979"/>
                    <a:pt x="1141" y="760"/>
                    <a:pt x="1141" y="490"/>
                  </a:cubicBezTo>
                  <a:cubicBezTo>
                    <a:pt x="1141" y="196"/>
                    <a:pt x="900" y="1"/>
                    <a:pt x="6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43"/>
            <p:cNvSpPr/>
            <p:nvPr/>
          </p:nvSpPr>
          <p:spPr>
            <a:xfrm>
              <a:off x="1257575" y="1762000"/>
              <a:ext cx="28550" cy="24425"/>
            </a:xfrm>
            <a:custGeom>
              <a:rect b="b" l="l" r="r" t="t"/>
              <a:pathLst>
                <a:path extrusionOk="0" h="977" w="1142">
                  <a:moveTo>
                    <a:pt x="654" y="129"/>
                  </a:moveTo>
                  <a:cubicBezTo>
                    <a:pt x="852" y="129"/>
                    <a:pt x="1013" y="291"/>
                    <a:pt x="1013" y="490"/>
                  </a:cubicBezTo>
                  <a:cubicBezTo>
                    <a:pt x="1013" y="707"/>
                    <a:pt x="836" y="851"/>
                    <a:pt x="651" y="851"/>
                  </a:cubicBezTo>
                  <a:cubicBezTo>
                    <a:pt x="563" y="851"/>
                    <a:pt x="472" y="818"/>
                    <a:pt x="399" y="744"/>
                  </a:cubicBezTo>
                  <a:cubicBezTo>
                    <a:pt x="171" y="518"/>
                    <a:pt x="332" y="129"/>
                    <a:pt x="654" y="129"/>
                  </a:cubicBezTo>
                  <a:close/>
                  <a:moveTo>
                    <a:pt x="650" y="0"/>
                  </a:moveTo>
                  <a:cubicBezTo>
                    <a:pt x="530" y="0"/>
                    <a:pt x="408" y="45"/>
                    <a:pt x="309" y="144"/>
                  </a:cubicBezTo>
                  <a:cubicBezTo>
                    <a:pt x="1" y="452"/>
                    <a:pt x="218" y="977"/>
                    <a:pt x="654" y="977"/>
                  </a:cubicBezTo>
                  <a:cubicBezTo>
                    <a:pt x="922" y="977"/>
                    <a:pt x="1141" y="758"/>
                    <a:pt x="1141" y="490"/>
                  </a:cubicBezTo>
                  <a:cubicBezTo>
                    <a:pt x="1141" y="195"/>
                    <a:pt x="900" y="0"/>
                    <a:pt x="6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43"/>
            <p:cNvSpPr/>
            <p:nvPr/>
          </p:nvSpPr>
          <p:spPr>
            <a:xfrm>
              <a:off x="1404150" y="1762000"/>
              <a:ext cx="28525" cy="24425"/>
            </a:xfrm>
            <a:custGeom>
              <a:rect b="b" l="l" r="r" t="t"/>
              <a:pathLst>
                <a:path extrusionOk="0" h="977" w="1141">
                  <a:moveTo>
                    <a:pt x="653" y="129"/>
                  </a:moveTo>
                  <a:cubicBezTo>
                    <a:pt x="851" y="129"/>
                    <a:pt x="1012" y="291"/>
                    <a:pt x="1014" y="490"/>
                  </a:cubicBezTo>
                  <a:cubicBezTo>
                    <a:pt x="1014" y="707"/>
                    <a:pt x="836" y="851"/>
                    <a:pt x="651" y="851"/>
                  </a:cubicBezTo>
                  <a:cubicBezTo>
                    <a:pt x="562" y="851"/>
                    <a:pt x="472" y="818"/>
                    <a:pt x="398" y="744"/>
                  </a:cubicBezTo>
                  <a:cubicBezTo>
                    <a:pt x="170" y="518"/>
                    <a:pt x="331" y="129"/>
                    <a:pt x="653" y="129"/>
                  </a:cubicBezTo>
                  <a:close/>
                  <a:moveTo>
                    <a:pt x="650" y="0"/>
                  </a:moveTo>
                  <a:cubicBezTo>
                    <a:pt x="530" y="0"/>
                    <a:pt x="408" y="45"/>
                    <a:pt x="308" y="144"/>
                  </a:cubicBezTo>
                  <a:cubicBezTo>
                    <a:pt x="0" y="452"/>
                    <a:pt x="217" y="977"/>
                    <a:pt x="653" y="977"/>
                  </a:cubicBezTo>
                  <a:cubicBezTo>
                    <a:pt x="922" y="977"/>
                    <a:pt x="1140" y="758"/>
                    <a:pt x="1140" y="490"/>
                  </a:cubicBezTo>
                  <a:cubicBezTo>
                    <a:pt x="1140" y="195"/>
                    <a:pt x="900" y="0"/>
                    <a:pt x="6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43"/>
            <p:cNvSpPr/>
            <p:nvPr/>
          </p:nvSpPr>
          <p:spPr>
            <a:xfrm>
              <a:off x="1550700" y="1762000"/>
              <a:ext cx="28525" cy="24425"/>
            </a:xfrm>
            <a:custGeom>
              <a:rect b="b" l="l" r="r" t="t"/>
              <a:pathLst>
                <a:path extrusionOk="0" h="977" w="1141">
                  <a:moveTo>
                    <a:pt x="653" y="129"/>
                  </a:moveTo>
                  <a:cubicBezTo>
                    <a:pt x="852" y="129"/>
                    <a:pt x="1014" y="291"/>
                    <a:pt x="1014" y="490"/>
                  </a:cubicBezTo>
                  <a:cubicBezTo>
                    <a:pt x="1014" y="707"/>
                    <a:pt x="837" y="851"/>
                    <a:pt x="651" y="851"/>
                  </a:cubicBezTo>
                  <a:cubicBezTo>
                    <a:pt x="563" y="851"/>
                    <a:pt x="472" y="818"/>
                    <a:pt x="399" y="744"/>
                  </a:cubicBezTo>
                  <a:cubicBezTo>
                    <a:pt x="172" y="518"/>
                    <a:pt x="332" y="129"/>
                    <a:pt x="653" y="129"/>
                  </a:cubicBezTo>
                  <a:close/>
                  <a:moveTo>
                    <a:pt x="650" y="0"/>
                  </a:moveTo>
                  <a:cubicBezTo>
                    <a:pt x="530" y="0"/>
                    <a:pt x="408" y="45"/>
                    <a:pt x="308" y="144"/>
                  </a:cubicBezTo>
                  <a:cubicBezTo>
                    <a:pt x="1" y="452"/>
                    <a:pt x="218" y="977"/>
                    <a:pt x="653" y="977"/>
                  </a:cubicBezTo>
                  <a:cubicBezTo>
                    <a:pt x="922" y="977"/>
                    <a:pt x="1141" y="758"/>
                    <a:pt x="1141" y="490"/>
                  </a:cubicBezTo>
                  <a:cubicBezTo>
                    <a:pt x="1141" y="195"/>
                    <a:pt x="901" y="0"/>
                    <a:pt x="6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43"/>
            <p:cNvSpPr/>
            <p:nvPr/>
          </p:nvSpPr>
          <p:spPr>
            <a:xfrm>
              <a:off x="1522950" y="2484925"/>
              <a:ext cx="89375" cy="85900"/>
            </a:xfrm>
            <a:custGeom>
              <a:rect b="b" l="l" r="r" t="t"/>
              <a:pathLst>
                <a:path extrusionOk="0" h="3436" w="3575">
                  <a:moveTo>
                    <a:pt x="3253" y="1"/>
                  </a:moveTo>
                  <a:cubicBezTo>
                    <a:pt x="3208" y="1"/>
                    <a:pt x="3161" y="16"/>
                    <a:pt x="3118" y="50"/>
                  </a:cubicBezTo>
                  <a:cubicBezTo>
                    <a:pt x="1996" y="961"/>
                    <a:pt x="825" y="2093"/>
                    <a:pt x="37" y="3309"/>
                  </a:cubicBezTo>
                  <a:cubicBezTo>
                    <a:pt x="1" y="3366"/>
                    <a:pt x="52" y="3435"/>
                    <a:pt x="111" y="3435"/>
                  </a:cubicBezTo>
                  <a:cubicBezTo>
                    <a:pt x="124" y="3435"/>
                    <a:pt x="138" y="3431"/>
                    <a:pt x="151" y="3423"/>
                  </a:cubicBezTo>
                  <a:lnTo>
                    <a:pt x="153" y="3426"/>
                  </a:lnTo>
                  <a:cubicBezTo>
                    <a:pt x="1368" y="2639"/>
                    <a:pt x="2502" y="1466"/>
                    <a:pt x="3411" y="344"/>
                  </a:cubicBezTo>
                  <a:lnTo>
                    <a:pt x="3411" y="343"/>
                  </a:lnTo>
                  <a:lnTo>
                    <a:pt x="3411" y="343"/>
                  </a:lnTo>
                  <a:lnTo>
                    <a:pt x="3411" y="342"/>
                  </a:lnTo>
                  <a:cubicBezTo>
                    <a:pt x="3574" y="210"/>
                    <a:pt x="3425" y="1"/>
                    <a:pt x="32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43"/>
            <p:cNvSpPr/>
            <p:nvPr/>
          </p:nvSpPr>
          <p:spPr>
            <a:xfrm>
              <a:off x="1547375" y="2503525"/>
              <a:ext cx="87375" cy="84950"/>
            </a:xfrm>
            <a:custGeom>
              <a:rect b="b" l="l" r="r" t="t"/>
              <a:pathLst>
                <a:path extrusionOk="0" h="3398" w="3495">
                  <a:moveTo>
                    <a:pt x="3267" y="0"/>
                  </a:moveTo>
                  <a:cubicBezTo>
                    <a:pt x="3228" y="0"/>
                    <a:pt x="3186" y="14"/>
                    <a:pt x="3145" y="45"/>
                  </a:cubicBezTo>
                  <a:cubicBezTo>
                    <a:pt x="2528" y="523"/>
                    <a:pt x="1972" y="1042"/>
                    <a:pt x="1425" y="1596"/>
                  </a:cubicBezTo>
                  <a:cubicBezTo>
                    <a:pt x="938" y="2090"/>
                    <a:pt x="405" y="2598"/>
                    <a:pt x="54" y="3200"/>
                  </a:cubicBezTo>
                  <a:cubicBezTo>
                    <a:pt x="0" y="3293"/>
                    <a:pt x="78" y="3398"/>
                    <a:pt x="170" y="3398"/>
                  </a:cubicBezTo>
                  <a:cubicBezTo>
                    <a:pt x="191" y="3398"/>
                    <a:pt x="212" y="3392"/>
                    <a:pt x="234" y="3380"/>
                  </a:cubicBezTo>
                  <a:cubicBezTo>
                    <a:pt x="836" y="3029"/>
                    <a:pt x="1343" y="2496"/>
                    <a:pt x="1838" y="2009"/>
                  </a:cubicBezTo>
                  <a:cubicBezTo>
                    <a:pt x="2392" y="1462"/>
                    <a:pt x="2911" y="906"/>
                    <a:pt x="3389" y="289"/>
                  </a:cubicBezTo>
                  <a:cubicBezTo>
                    <a:pt x="3495" y="153"/>
                    <a:pt x="3398" y="0"/>
                    <a:pt x="32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43"/>
            <p:cNvSpPr/>
            <p:nvPr/>
          </p:nvSpPr>
          <p:spPr>
            <a:xfrm>
              <a:off x="1590800" y="2439725"/>
              <a:ext cx="15425" cy="53575"/>
            </a:xfrm>
            <a:custGeom>
              <a:rect b="b" l="l" r="r" t="t"/>
              <a:pathLst>
                <a:path extrusionOk="0" h="2143" w="617">
                  <a:moveTo>
                    <a:pt x="308" y="1"/>
                  </a:moveTo>
                  <a:cubicBezTo>
                    <a:pt x="269" y="1"/>
                    <a:pt x="230" y="22"/>
                    <a:pt x="223" y="65"/>
                  </a:cubicBezTo>
                  <a:cubicBezTo>
                    <a:pt x="123" y="676"/>
                    <a:pt x="1" y="1491"/>
                    <a:pt x="227" y="2083"/>
                  </a:cubicBezTo>
                  <a:cubicBezTo>
                    <a:pt x="240" y="2123"/>
                    <a:pt x="274" y="2143"/>
                    <a:pt x="308" y="2143"/>
                  </a:cubicBezTo>
                  <a:cubicBezTo>
                    <a:pt x="343" y="2143"/>
                    <a:pt x="377" y="2123"/>
                    <a:pt x="390" y="2083"/>
                  </a:cubicBezTo>
                  <a:cubicBezTo>
                    <a:pt x="616" y="1491"/>
                    <a:pt x="494" y="676"/>
                    <a:pt x="394" y="65"/>
                  </a:cubicBezTo>
                  <a:cubicBezTo>
                    <a:pt x="387" y="22"/>
                    <a:pt x="348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43"/>
            <p:cNvSpPr/>
            <p:nvPr/>
          </p:nvSpPr>
          <p:spPr>
            <a:xfrm>
              <a:off x="1624825" y="2439025"/>
              <a:ext cx="10250" cy="69350"/>
            </a:xfrm>
            <a:custGeom>
              <a:rect b="b" l="l" r="r" t="t"/>
              <a:pathLst>
                <a:path extrusionOk="0" h="2774" w="410">
                  <a:moveTo>
                    <a:pt x="267" y="0"/>
                  </a:moveTo>
                  <a:cubicBezTo>
                    <a:pt x="256" y="0"/>
                    <a:pt x="245" y="7"/>
                    <a:pt x="242" y="18"/>
                  </a:cubicBezTo>
                  <a:cubicBezTo>
                    <a:pt x="42" y="837"/>
                    <a:pt x="0" y="1813"/>
                    <a:pt x="19" y="2653"/>
                  </a:cubicBezTo>
                  <a:cubicBezTo>
                    <a:pt x="21" y="2735"/>
                    <a:pt x="77" y="2774"/>
                    <a:pt x="136" y="2774"/>
                  </a:cubicBezTo>
                  <a:cubicBezTo>
                    <a:pt x="197" y="2774"/>
                    <a:pt x="260" y="2732"/>
                    <a:pt x="269" y="2653"/>
                  </a:cubicBezTo>
                  <a:cubicBezTo>
                    <a:pt x="364" y="1821"/>
                    <a:pt x="410" y="848"/>
                    <a:pt x="288" y="18"/>
                  </a:cubicBezTo>
                  <a:cubicBezTo>
                    <a:pt x="286" y="6"/>
                    <a:pt x="277" y="0"/>
                    <a:pt x="2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43"/>
            <p:cNvSpPr/>
            <p:nvPr/>
          </p:nvSpPr>
          <p:spPr>
            <a:xfrm>
              <a:off x="1526650" y="2290600"/>
              <a:ext cx="163775" cy="163425"/>
            </a:xfrm>
            <a:custGeom>
              <a:rect b="b" l="l" r="r" t="t"/>
              <a:pathLst>
                <a:path extrusionOk="0" h="6537" w="6551">
                  <a:moveTo>
                    <a:pt x="3206" y="852"/>
                  </a:moveTo>
                  <a:cubicBezTo>
                    <a:pt x="4440" y="852"/>
                    <a:pt x="5698" y="1662"/>
                    <a:pt x="5785" y="3271"/>
                  </a:cubicBezTo>
                  <a:cubicBezTo>
                    <a:pt x="5698" y="4879"/>
                    <a:pt x="4440" y="5689"/>
                    <a:pt x="3205" y="5689"/>
                  </a:cubicBezTo>
                  <a:cubicBezTo>
                    <a:pt x="1977" y="5689"/>
                    <a:pt x="772" y="4887"/>
                    <a:pt x="772" y="3271"/>
                  </a:cubicBezTo>
                  <a:cubicBezTo>
                    <a:pt x="772" y="1655"/>
                    <a:pt x="1977" y="852"/>
                    <a:pt x="3206" y="852"/>
                  </a:cubicBezTo>
                  <a:close/>
                  <a:moveTo>
                    <a:pt x="3279" y="1"/>
                  </a:moveTo>
                  <a:cubicBezTo>
                    <a:pt x="1506" y="1"/>
                    <a:pt x="0" y="1492"/>
                    <a:pt x="8" y="3271"/>
                  </a:cubicBezTo>
                  <a:cubicBezTo>
                    <a:pt x="16" y="4993"/>
                    <a:pt x="1398" y="6452"/>
                    <a:pt x="3121" y="6533"/>
                  </a:cubicBezTo>
                  <a:cubicBezTo>
                    <a:pt x="3176" y="6536"/>
                    <a:pt x="3230" y="6537"/>
                    <a:pt x="3284" y="6537"/>
                  </a:cubicBezTo>
                  <a:cubicBezTo>
                    <a:pt x="5078" y="6537"/>
                    <a:pt x="6401" y="5114"/>
                    <a:pt x="6542" y="3375"/>
                  </a:cubicBezTo>
                  <a:lnTo>
                    <a:pt x="6542" y="3375"/>
                  </a:lnTo>
                  <a:cubicBezTo>
                    <a:pt x="6548" y="3343"/>
                    <a:pt x="6550" y="3309"/>
                    <a:pt x="6548" y="3271"/>
                  </a:cubicBezTo>
                  <a:lnTo>
                    <a:pt x="6548" y="3271"/>
                  </a:lnTo>
                  <a:cubicBezTo>
                    <a:pt x="6548" y="3271"/>
                    <a:pt x="6548" y="3271"/>
                    <a:pt x="6548" y="3271"/>
                  </a:cubicBezTo>
                  <a:cubicBezTo>
                    <a:pt x="6550" y="3234"/>
                    <a:pt x="6548" y="3199"/>
                    <a:pt x="6541" y="3168"/>
                  </a:cubicBezTo>
                  <a:lnTo>
                    <a:pt x="6541" y="3168"/>
                  </a:lnTo>
                  <a:cubicBezTo>
                    <a:pt x="6401" y="1439"/>
                    <a:pt x="5094" y="1"/>
                    <a:pt x="3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43"/>
            <p:cNvSpPr/>
            <p:nvPr/>
          </p:nvSpPr>
          <p:spPr>
            <a:xfrm>
              <a:off x="1597925" y="2334350"/>
              <a:ext cx="46775" cy="46325"/>
            </a:xfrm>
            <a:custGeom>
              <a:rect b="b" l="l" r="r" t="t"/>
              <a:pathLst>
                <a:path extrusionOk="0" h="1853" w="1871">
                  <a:moveTo>
                    <a:pt x="1714" y="1"/>
                  </a:moveTo>
                  <a:cubicBezTo>
                    <a:pt x="1686" y="1"/>
                    <a:pt x="1656" y="12"/>
                    <a:pt x="1629" y="38"/>
                  </a:cubicBezTo>
                  <a:cubicBezTo>
                    <a:pt x="1389" y="266"/>
                    <a:pt x="1150" y="495"/>
                    <a:pt x="903" y="715"/>
                  </a:cubicBezTo>
                  <a:cubicBezTo>
                    <a:pt x="680" y="914"/>
                    <a:pt x="394" y="1092"/>
                    <a:pt x="202" y="1318"/>
                  </a:cubicBezTo>
                  <a:cubicBezTo>
                    <a:pt x="1" y="1553"/>
                    <a:pt x="169" y="1853"/>
                    <a:pt x="447" y="1853"/>
                  </a:cubicBezTo>
                  <a:cubicBezTo>
                    <a:pt x="467" y="1853"/>
                    <a:pt x="488" y="1851"/>
                    <a:pt x="509" y="1848"/>
                  </a:cubicBezTo>
                  <a:cubicBezTo>
                    <a:pt x="680" y="1821"/>
                    <a:pt x="759" y="1696"/>
                    <a:pt x="854" y="1565"/>
                  </a:cubicBezTo>
                  <a:cubicBezTo>
                    <a:pt x="970" y="1406"/>
                    <a:pt x="1086" y="1250"/>
                    <a:pt x="1209" y="1097"/>
                  </a:cubicBezTo>
                  <a:cubicBezTo>
                    <a:pt x="1440" y="808"/>
                    <a:pt x="1664" y="525"/>
                    <a:pt x="1826" y="189"/>
                  </a:cubicBezTo>
                  <a:cubicBezTo>
                    <a:pt x="1870" y="96"/>
                    <a:pt x="1798" y="1"/>
                    <a:pt x="17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43"/>
            <p:cNvSpPr/>
            <p:nvPr/>
          </p:nvSpPr>
          <p:spPr>
            <a:xfrm>
              <a:off x="1686250" y="3736375"/>
              <a:ext cx="108975" cy="15850"/>
            </a:xfrm>
            <a:custGeom>
              <a:rect b="b" l="l" r="r" t="t"/>
              <a:pathLst>
                <a:path extrusionOk="0" h="634" w="4359">
                  <a:moveTo>
                    <a:pt x="2175" y="1"/>
                  </a:moveTo>
                  <a:cubicBezTo>
                    <a:pt x="1450" y="1"/>
                    <a:pt x="724" y="71"/>
                    <a:pt x="103" y="214"/>
                  </a:cubicBezTo>
                  <a:cubicBezTo>
                    <a:pt x="0" y="237"/>
                    <a:pt x="0" y="396"/>
                    <a:pt x="103" y="421"/>
                  </a:cubicBezTo>
                  <a:cubicBezTo>
                    <a:pt x="724" y="563"/>
                    <a:pt x="1450" y="634"/>
                    <a:pt x="2175" y="634"/>
                  </a:cubicBezTo>
                  <a:cubicBezTo>
                    <a:pt x="2903" y="634"/>
                    <a:pt x="3631" y="563"/>
                    <a:pt x="4254" y="423"/>
                  </a:cubicBezTo>
                  <a:cubicBezTo>
                    <a:pt x="4359" y="400"/>
                    <a:pt x="4359" y="234"/>
                    <a:pt x="4254" y="210"/>
                  </a:cubicBezTo>
                  <a:cubicBezTo>
                    <a:pt x="3631" y="71"/>
                    <a:pt x="2903" y="1"/>
                    <a:pt x="21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43"/>
            <p:cNvSpPr/>
            <p:nvPr/>
          </p:nvSpPr>
          <p:spPr>
            <a:xfrm>
              <a:off x="1684650" y="3836825"/>
              <a:ext cx="105650" cy="12650"/>
            </a:xfrm>
            <a:custGeom>
              <a:rect b="b" l="l" r="r" t="t"/>
              <a:pathLst>
                <a:path extrusionOk="0" h="506" w="4226">
                  <a:moveTo>
                    <a:pt x="2353" y="1"/>
                  </a:moveTo>
                  <a:cubicBezTo>
                    <a:pt x="1601" y="1"/>
                    <a:pt x="843" y="59"/>
                    <a:pt x="127" y="123"/>
                  </a:cubicBezTo>
                  <a:cubicBezTo>
                    <a:pt x="55" y="124"/>
                    <a:pt x="0" y="182"/>
                    <a:pt x="0" y="254"/>
                  </a:cubicBezTo>
                  <a:cubicBezTo>
                    <a:pt x="0" y="324"/>
                    <a:pt x="55" y="382"/>
                    <a:pt x="127" y="385"/>
                  </a:cubicBezTo>
                  <a:cubicBezTo>
                    <a:pt x="843" y="448"/>
                    <a:pt x="1601" y="506"/>
                    <a:pt x="2353" y="506"/>
                  </a:cubicBezTo>
                  <a:cubicBezTo>
                    <a:pt x="2952" y="506"/>
                    <a:pt x="3547" y="469"/>
                    <a:pt x="4112" y="368"/>
                  </a:cubicBezTo>
                  <a:cubicBezTo>
                    <a:pt x="4226" y="349"/>
                    <a:pt x="4226" y="159"/>
                    <a:pt x="4112" y="138"/>
                  </a:cubicBezTo>
                  <a:cubicBezTo>
                    <a:pt x="3546" y="38"/>
                    <a:pt x="2951" y="1"/>
                    <a:pt x="23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43"/>
            <p:cNvSpPr/>
            <p:nvPr/>
          </p:nvSpPr>
          <p:spPr>
            <a:xfrm>
              <a:off x="1774225" y="3685825"/>
              <a:ext cx="28350" cy="222175"/>
            </a:xfrm>
            <a:custGeom>
              <a:rect b="b" l="l" r="r" t="t"/>
              <a:pathLst>
                <a:path extrusionOk="0" h="8887" w="1134">
                  <a:moveTo>
                    <a:pt x="566" y="0"/>
                  </a:moveTo>
                  <a:cubicBezTo>
                    <a:pt x="501" y="0"/>
                    <a:pt x="447" y="53"/>
                    <a:pt x="447" y="119"/>
                  </a:cubicBezTo>
                  <a:cubicBezTo>
                    <a:pt x="196" y="2840"/>
                    <a:pt x="1" y="6122"/>
                    <a:pt x="471" y="8817"/>
                  </a:cubicBezTo>
                  <a:cubicBezTo>
                    <a:pt x="479" y="8863"/>
                    <a:pt x="523" y="8887"/>
                    <a:pt x="566" y="8887"/>
                  </a:cubicBezTo>
                  <a:cubicBezTo>
                    <a:pt x="610" y="8887"/>
                    <a:pt x="653" y="8863"/>
                    <a:pt x="661" y="8817"/>
                  </a:cubicBezTo>
                  <a:cubicBezTo>
                    <a:pt x="1133" y="6120"/>
                    <a:pt x="936" y="2837"/>
                    <a:pt x="685" y="119"/>
                  </a:cubicBezTo>
                  <a:cubicBezTo>
                    <a:pt x="685" y="53"/>
                    <a:pt x="632" y="0"/>
                    <a:pt x="5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43"/>
            <p:cNvSpPr/>
            <p:nvPr/>
          </p:nvSpPr>
          <p:spPr>
            <a:xfrm>
              <a:off x="1787150" y="3898600"/>
              <a:ext cx="51975" cy="10500"/>
            </a:xfrm>
            <a:custGeom>
              <a:rect b="b" l="l" r="r" t="t"/>
              <a:pathLst>
                <a:path extrusionOk="0" h="420" w="2079">
                  <a:moveTo>
                    <a:pt x="1299" y="1"/>
                  </a:moveTo>
                  <a:cubicBezTo>
                    <a:pt x="1184" y="1"/>
                    <a:pt x="1068" y="5"/>
                    <a:pt x="952" y="7"/>
                  </a:cubicBezTo>
                  <a:cubicBezTo>
                    <a:pt x="651" y="12"/>
                    <a:pt x="346" y="1"/>
                    <a:pt x="68" y="123"/>
                  </a:cubicBezTo>
                  <a:cubicBezTo>
                    <a:pt x="1" y="151"/>
                    <a:pt x="1" y="268"/>
                    <a:pt x="68" y="298"/>
                  </a:cubicBezTo>
                  <a:cubicBezTo>
                    <a:pt x="346" y="420"/>
                    <a:pt x="651" y="407"/>
                    <a:pt x="952" y="413"/>
                  </a:cubicBezTo>
                  <a:cubicBezTo>
                    <a:pt x="1068" y="415"/>
                    <a:pt x="1184" y="419"/>
                    <a:pt x="1299" y="419"/>
                  </a:cubicBezTo>
                  <a:cubicBezTo>
                    <a:pt x="1521" y="419"/>
                    <a:pt x="1740" y="405"/>
                    <a:pt x="1956" y="334"/>
                  </a:cubicBezTo>
                  <a:cubicBezTo>
                    <a:pt x="2078" y="296"/>
                    <a:pt x="2078" y="124"/>
                    <a:pt x="1956" y="87"/>
                  </a:cubicBezTo>
                  <a:cubicBezTo>
                    <a:pt x="1740" y="16"/>
                    <a:pt x="1521" y="1"/>
                    <a:pt x="12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43"/>
            <p:cNvSpPr/>
            <p:nvPr/>
          </p:nvSpPr>
          <p:spPr>
            <a:xfrm>
              <a:off x="1825425" y="3684850"/>
              <a:ext cx="19600" cy="222075"/>
            </a:xfrm>
            <a:custGeom>
              <a:rect b="b" l="l" r="r" t="t"/>
              <a:pathLst>
                <a:path extrusionOk="0" h="8883" w="784">
                  <a:moveTo>
                    <a:pt x="392" y="0"/>
                  </a:moveTo>
                  <a:cubicBezTo>
                    <a:pt x="347" y="0"/>
                    <a:pt x="302" y="30"/>
                    <a:pt x="299" y="89"/>
                  </a:cubicBezTo>
                  <a:cubicBezTo>
                    <a:pt x="1" y="2921"/>
                    <a:pt x="19" y="5999"/>
                    <a:pt x="338" y="8829"/>
                  </a:cubicBezTo>
                  <a:cubicBezTo>
                    <a:pt x="338" y="8865"/>
                    <a:pt x="365" y="8883"/>
                    <a:pt x="392" y="8883"/>
                  </a:cubicBezTo>
                  <a:cubicBezTo>
                    <a:pt x="419" y="8883"/>
                    <a:pt x="446" y="8865"/>
                    <a:pt x="446" y="8829"/>
                  </a:cubicBezTo>
                  <a:cubicBezTo>
                    <a:pt x="764" y="5999"/>
                    <a:pt x="783" y="2921"/>
                    <a:pt x="485" y="89"/>
                  </a:cubicBezTo>
                  <a:cubicBezTo>
                    <a:pt x="482" y="30"/>
                    <a:pt x="437" y="0"/>
                    <a:pt x="3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43"/>
            <p:cNvSpPr/>
            <p:nvPr/>
          </p:nvSpPr>
          <p:spPr>
            <a:xfrm>
              <a:off x="1778725" y="3677425"/>
              <a:ext cx="59425" cy="12375"/>
            </a:xfrm>
            <a:custGeom>
              <a:rect b="b" l="l" r="r" t="t"/>
              <a:pathLst>
                <a:path extrusionOk="0" h="495" w="2377">
                  <a:moveTo>
                    <a:pt x="1514" y="1"/>
                  </a:moveTo>
                  <a:cubicBezTo>
                    <a:pt x="1030" y="1"/>
                    <a:pt x="525" y="64"/>
                    <a:pt x="85" y="161"/>
                  </a:cubicBezTo>
                  <a:cubicBezTo>
                    <a:pt x="0" y="180"/>
                    <a:pt x="0" y="314"/>
                    <a:pt x="85" y="333"/>
                  </a:cubicBezTo>
                  <a:cubicBezTo>
                    <a:pt x="525" y="431"/>
                    <a:pt x="1030" y="495"/>
                    <a:pt x="1513" y="495"/>
                  </a:cubicBezTo>
                  <a:cubicBezTo>
                    <a:pt x="1742" y="495"/>
                    <a:pt x="1966" y="480"/>
                    <a:pt x="2176" y="449"/>
                  </a:cubicBezTo>
                  <a:cubicBezTo>
                    <a:pt x="2376" y="419"/>
                    <a:pt x="2376" y="75"/>
                    <a:pt x="2176" y="46"/>
                  </a:cubicBezTo>
                  <a:cubicBezTo>
                    <a:pt x="1966" y="15"/>
                    <a:pt x="1742" y="1"/>
                    <a:pt x="15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43"/>
            <p:cNvSpPr/>
            <p:nvPr/>
          </p:nvSpPr>
          <p:spPr>
            <a:xfrm>
              <a:off x="1835900" y="3709100"/>
              <a:ext cx="60625" cy="11450"/>
            </a:xfrm>
            <a:custGeom>
              <a:rect b="b" l="l" r="r" t="t"/>
              <a:pathLst>
                <a:path extrusionOk="0" h="458" w="2425">
                  <a:moveTo>
                    <a:pt x="1581" y="0"/>
                  </a:moveTo>
                  <a:cubicBezTo>
                    <a:pt x="1420" y="0"/>
                    <a:pt x="1260" y="8"/>
                    <a:pt x="1105" y="11"/>
                  </a:cubicBezTo>
                  <a:cubicBezTo>
                    <a:pt x="755" y="21"/>
                    <a:pt x="384" y="0"/>
                    <a:pt x="63" y="147"/>
                  </a:cubicBezTo>
                  <a:cubicBezTo>
                    <a:pt x="0" y="175"/>
                    <a:pt x="0" y="283"/>
                    <a:pt x="63" y="311"/>
                  </a:cubicBezTo>
                  <a:cubicBezTo>
                    <a:pt x="384" y="458"/>
                    <a:pt x="755" y="438"/>
                    <a:pt x="1105" y="445"/>
                  </a:cubicBezTo>
                  <a:cubicBezTo>
                    <a:pt x="1259" y="449"/>
                    <a:pt x="1419" y="457"/>
                    <a:pt x="1579" y="457"/>
                  </a:cubicBezTo>
                  <a:cubicBezTo>
                    <a:pt x="1825" y="457"/>
                    <a:pt x="2072" y="438"/>
                    <a:pt x="2298" y="358"/>
                  </a:cubicBezTo>
                  <a:cubicBezTo>
                    <a:pt x="2424" y="319"/>
                    <a:pt x="2424" y="139"/>
                    <a:pt x="2298" y="99"/>
                  </a:cubicBezTo>
                  <a:cubicBezTo>
                    <a:pt x="2071" y="18"/>
                    <a:pt x="1826" y="0"/>
                    <a:pt x="15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43"/>
            <p:cNvSpPr/>
            <p:nvPr/>
          </p:nvSpPr>
          <p:spPr>
            <a:xfrm>
              <a:off x="1837775" y="3862150"/>
              <a:ext cx="53700" cy="10575"/>
            </a:xfrm>
            <a:custGeom>
              <a:rect b="b" l="l" r="r" t="t"/>
              <a:pathLst>
                <a:path extrusionOk="0" h="423" w="2148">
                  <a:moveTo>
                    <a:pt x="1536" y="0"/>
                  </a:moveTo>
                  <a:cubicBezTo>
                    <a:pt x="1369" y="0"/>
                    <a:pt x="1201" y="16"/>
                    <a:pt x="1042" y="20"/>
                  </a:cubicBezTo>
                  <a:cubicBezTo>
                    <a:pt x="709" y="30"/>
                    <a:pt x="398" y="14"/>
                    <a:pt x="83" y="128"/>
                  </a:cubicBezTo>
                  <a:cubicBezTo>
                    <a:pt x="0" y="153"/>
                    <a:pt x="0" y="269"/>
                    <a:pt x="83" y="295"/>
                  </a:cubicBezTo>
                  <a:cubicBezTo>
                    <a:pt x="398" y="409"/>
                    <a:pt x="709" y="394"/>
                    <a:pt x="1042" y="403"/>
                  </a:cubicBezTo>
                  <a:cubicBezTo>
                    <a:pt x="1201" y="407"/>
                    <a:pt x="1369" y="423"/>
                    <a:pt x="1536" y="423"/>
                  </a:cubicBezTo>
                  <a:cubicBezTo>
                    <a:pt x="1702" y="423"/>
                    <a:pt x="1866" y="407"/>
                    <a:pt x="2015" y="347"/>
                  </a:cubicBezTo>
                  <a:cubicBezTo>
                    <a:pt x="2148" y="294"/>
                    <a:pt x="2148" y="130"/>
                    <a:pt x="2015" y="77"/>
                  </a:cubicBezTo>
                  <a:cubicBezTo>
                    <a:pt x="1866" y="16"/>
                    <a:pt x="1702" y="0"/>
                    <a:pt x="15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43"/>
            <p:cNvSpPr/>
            <p:nvPr/>
          </p:nvSpPr>
          <p:spPr>
            <a:xfrm>
              <a:off x="1883775" y="3677750"/>
              <a:ext cx="20800" cy="230525"/>
            </a:xfrm>
            <a:custGeom>
              <a:rect b="b" l="l" r="r" t="t"/>
              <a:pathLst>
                <a:path extrusionOk="0" h="9221" w="832">
                  <a:moveTo>
                    <a:pt x="416" y="0"/>
                  </a:moveTo>
                  <a:cubicBezTo>
                    <a:pt x="368" y="0"/>
                    <a:pt x="320" y="32"/>
                    <a:pt x="317" y="95"/>
                  </a:cubicBezTo>
                  <a:cubicBezTo>
                    <a:pt x="163" y="3051"/>
                    <a:pt x="0" y="6169"/>
                    <a:pt x="308" y="9113"/>
                  </a:cubicBezTo>
                  <a:cubicBezTo>
                    <a:pt x="308" y="9172"/>
                    <a:pt x="356" y="9221"/>
                    <a:pt x="416" y="9221"/>
                  </a:cubicBezTo>
                  <a:cubicBezTo>
                    <a:pt x="475" y="9221"/>
                    <a:pt x="524" y="9172"/>
                    <a:pt x="524" y="9113"/>
                  </a:cubicBezTo>
                  <a:cubicBezTo>
                    <a:pt x="831" y="6167"/>
                    <a:pt x="669" y="3052"/>
                    <a:pt x="514" y="95"/>
                  </a:cubicBezTo>
                  <a:cubicBezTo>
                    <a:pt x="511" y="32"/>
                    <a:pt x="463" y="0"/>
                    <a:pt x="4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43"/>
            <p:cNvSpPr/>
            <p:nvPr/>
          </p:nvSpPr>
          <p:spPr>
            <a:xfrm>
              <a:off x="1894750" y="3678575"/>
              <a:ext cx="46250" cy="9900"/>
            </a:xfrm>
            <a:custGeom>
              <a:rect b="b" l="l" r="r" t="t"/>
              <a:pathLst>
                <a:path extrusionOk="0" h="396" w="1850">
                  <a:moveTo>
                    <a:pt x="977" y="0"/>
                  </a:moveTo>
                  <a:cubicBezTo>
                    <a:pt x="814" y="0"/>
                    <a:pt x="650" y="9"/>
                    <a:pt x="484" y="20"/>
                  </a:cubicBezTo>
                  <a:cubicBezTo>
                    <a:pt x="434" y="23"/>
                    <a:pt x="0" y="64"/>
                    <a:pt x="88" y="218"/>
                  </a:cubicBezTo>
                  <a:cubicBezTo>
                    <a:pt x="177" y="375"/>
                    <a:pt x="372" y="390"/>
                    <a:pt x="553" y="390"/>
                  </a:cubicBezTo>
                  <a:cubicBezTo>
                    <a:pt x="596" y="390"/>
                    <a:pt x="638" y="390"/>
                    <a:pt x="678" y="390"/>
                  </a:cubicBezTo>
                  <a:cubicBezTo>
                    <a:pt x="696" y="390"/>
                    <a:pt x="713" y="390"/>
                    <a:pt x="730" y="390"/>
                  </a:cubicBezTo>
                  <a:cubicBezTo>
                    <a:pt x="826" y="393"/>
                    <a:pt x="920" y="396"/>
                    <a:pt x="1012" y="396"/>
                  </a:cubicBezTo>
                  <a:cubicBezTo>
                    <a:pt x="1257" y="396"/>
                    <a:pt x="1492" y="379"/>
                    <a:pt x="1742" y="311"/>
                  </a:cubicBezTo>
                  <a:cubicBezTo>
                    <a:pt x="1850" y="281"/>
                    <a:pt x="1850" y="122"/>
                    <a:pt x="1742" y="92"/>
                  </a:cubicBezTo>
                  <a:cubicBezTo>
                    <a:pt x="1488" y="22"/>
                    <a:pt x="1234" y="0"/>
                    <a:pt x="9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43"/>
            <p:cNvSpPr/>
            <p:nvPr/>
          </p:nvSpPr>
          <p:spPr>
            <a:xfrm>
              <a:off x="1933750" y="3683125"/>
              <a:ext cx="18000" cy="219350"/>
            </a:xfrm>
            <a:custGeom>
              <a:rect b="b" l="l" r="r" t="t"/>
              <a:pathLst>
                <a:path extrusionOk="0" h="8774" w="720">
                  <a:moveTo>
                    <a:pt x="359" y="1"/>
                  </a:moveTo>
                  <a:cubicBezTo>
                    <a:pt x="320" y="1"/>
                    <a:pt x="282" y="22"/>
                    <a:pt x="272" y="65"/>
                  </a:cubicBezTo>
                  <a:cubicBezTo>
                    <a:pt x="1" y="1364"/>
                    <a:pt x="119" y="2736"/>
                    <a:pt x="119" y="4059"/>
                  </a:cubicBezTo>
                  <a:cubicBezTo>
                    <a:pt x="118" y="5607"/>
                    <a:pt x="80" y="7152"/>
                    <a:pt x="272" y="8690"/>
                  </a:cubicBezTo>
                  <a:cubicBezTo>
                    <a:pt x="279" y="8746"/>
                    <a:pt x="319" y="8773"/>
                    <a:pt x="359" y="8773"/>
                  </a:cubicBezTo>
                  <a:cubicBezTo>
                    <a:pt x="399" y="8773"/>
                    <a:pt x="439" y="8746"/>
                    <a:pt x="446" y="8690"/>
                  </a:cubicBezTo>
                  <a:cubicBezTo>
                    <a:pt x="640" y="7150"/>
                    <a:pt x="600" y="5607"/>
                    <a:pt x="599" y="4059"/>
                  </a:cubicBezTo>
                  <a:cubicBezTo>
                    <a:pt x="599" y="2731"/>
                    <a:pt x="719" y="1367"/>
                    <a:pt x="446" y="65"/>
                  </a:cubicBezTo>
                  <a:cubicBezTo>
                    <a:pt x="436" y="22"/>
                    <a:pt x="397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43"/>
            <p:cNvSpPr/>
            <p:nvPr/>
          </p:nvSpPr>
          <p:spPr>
            <a:xfrm>
              <a:off x="1892350" y="3896000"/>
              <a:ext cx="49775" cy="12200"/>
            </a:xfrm>
            <a:custGeom>
              <a:rect b="b" l="l" r="r" t="t"/>
              <a:pathLst>
                <a:path extrusionOk="0" h="488" w="1991">
                  <a:moveTo>
                    <a:pt x="1537" y="0"/>
                  </a:moveTo>
                  <a:cubicBezTo>
                    <a:pt x="1428" y="0"/>
                    <a:pt x="1314" y="13"/>
                    <a:pt x="1210" y="14"/>
                  </a:cubicBezTo>
                  <a:cubicBezTo>
                    <a:pt x="832" y="19"/>
                    <a:pt x="474" y="19"/>
                    <a:pt x="112" y="131"/>
                  </a:cubicBezTo>
                  <a:cubicBezTo>
                    <a:pt x="1" y="166"/>
                    <a:pt x="1" y="322"/>
                    <a:pt x="112" y="356"/>
                  </a:cubicBezTo>
                  <a:cubicBezTo>
                    <a:pt x="474" y="470"/>
                    <a:pt x="832" y="470"/>
                    <a:pt x="1210" y="474"/>
                  </a:cubicBezTo>
                  <a:cubicBezTo>
                    <a:pt x="1315" y="475"/>
                    <a:pt x="1429" y="488"/>
                    <a:pt x="1539" y="488"/>
                  </a:cubicBezTo>
                  <a:cubicBezTo>
                    <a:pt x="1711" y="488"/>
                    <a:pt x="1872" y="456"/>
                    <a:pt x="1971" y="300"/>
                  </a:cubicBezTo>
                  <a:cubicBezTo>
                    <a:pt x="1991" y="266"/>
                    <a:pt x="1991" y="224"/>
                    <a:pt x="1971" y="189"/>
                  </a:cubicBezTo>
                  <a:cubicBezTo>
                    <a:pt x="1871" y="32"/>
                    <a:pt x="1709" y="0"/>
                    <a:pt x="15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43"/>
            <p:cNvSpPr/>
            <p:nvPr/>
          </p:nvSpPr>
          <p:spPr>
            <a:xfrm>
              <a:off x="1850775" y="3643250"/>
              <a:ext cx="10525" cy="70100"/>
            </a:xfrm>
            <a:custGeom>
              <a:rect b="b" l="l" r="r" t="t"/>
              <a:pathLst>
                <a:path extrusionOk="0" h="2804" w="421">
                  <a:moveTo>
                    <a:pt x="210" y="0"/>
                  </a:moveTo>
                  <a:cubicBezTo>
                    <a:pt x="172" y="0"/>
                    <a:pt x="134" y="22"/>
                    <a:pt x="124" y="65"/>
                  </a:cubicBezTo>
                  <a:cubicBezTo>
                    <a:pt x="22" y="508"/>
                    <a:pt x="39" y="954"/>
                    <a:pt x="42" y="1407"/>
                  </a:cubicBezTo>
                  <a:cubicBezTo>
                    <a:pt x="44" y="1847"/>
                    <a:pt x="0" y="2320"/>
                    <a:pt x="132" y="2745"/>
                  </a:cubicBezTo>
                  <a:cubicBezTo>
                    <a:pt x="143" y="2784"/>
                    <a:pt x="177" y="2804"/>
                    <a:pt x="210" y="2804"/>
                  </a:cubicBezTo>
                  <a:cubicBezTo>
                    <a:pt x="244" y="2804"/>
                    <a:pt x="277" y="2784"/>
                    <a:pt x="288" y="2745"/>
                  </a:cubicBezTo>
                  <a:cubicBezTo>
                    <a:pt x="421" y="2320"/>
                    <a:pt x="375" y="1847"/>
                    <a:pt x="378" y="1407"/>
                  </a:cubicBezTo>
                  <a:cubicBezTo>
                    <a:pt x="381" y="954"/>
                    <a:pt x="397" y="508"/>
                    <a:pt x="296" y="65"/>
                  </a:cubicBezTo>
                  <a:cubicBezTo>
                    <a:pt x="286" y="22"/>
                    <a:pt x="248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43"/>
            <p:cNvSpPr/>
            <p:nvPr/>
          </p:nvSpPr>
          <p:spPr>
            <a:xfrm>
              <a:off x="1865875" y="3642075"/>
              <a:ext cx="11550" cy="77450"/>
            </a:xfrm>
            <a:custGeom>
              <a:rect b="b" l="l" r="r" t="t"/>
              <a:pathLst>
                <a:path extrusionOk="0" h="3098" w="462">
                  <a:moveTo>
                    <a:pt x="232" y="1"/>
                  </a:moveTo>
                  <a:cubicBezTo>
                    <a:pt x="205" y="1"/>
                    <a:pt x="179" y="16"/>
                    <a:pt x="170" y="48"/>
                  </a:cubicBezTo>
                  <a:lnTo>
                    <a:pt x="166" y="48"/>
                  </a:lnTo>
                  <a:cubicBezTo>
                    <a:pt x="1" y="519"/>
                    <a:pt x="40" y="1019"/>
                    <a:pt x="37" y="1513"/>
                  </a:cubicBezTo>
                  <a:cubicBezTo>
                    <a:pt x="34" y="2013"/>
                    <a:pt x="20" y="2502"/>
                    <a:pt x="95" y="2997"/>
                  </a:cubicBezTo>
                  <a:cubicBezTo>
                    <a:pt x="105" y="3067"/>
                    <a:pt x="158" y="3098"/>
                    <a:pt x="214" y="3098"/>
                  </a:cubicBezTo>
                  <a:cubicBezTo>
                    <a:pt x="220" y="3098"/>
                    <a:pt x="226" y="3097"/>
                    <a:pt x="231" y="3097"/>
                  </a:cubicBezTo>
                  <a:lnTo>
                    <a:pt x="231" y="3097"/>
                  </a:lnTo>
                  <a:cubicBezTo>
                    <a:pt x="237" y="3097"/>
                    <a:pt x="242" y="3098"/>
                    <a:pt x="248" y="3098"/>
                  </a:cubicBezTo>
                  <a:cubicBezTo>
                    <a:pt x="305" y="3098"/>
                    <a:pt x="357" y="3067"/>
                    <a:pt x="368" y="2997"/>
                  </a:cubicBezTo>
                  <a:cubicBezTo>
                    <a:pt x="443" y="2502"/>
                    <a:pt x="429" y="2011"/>
                    <a:pt x="426" y="1513"/>
                  </a:cubicBezTo>
                  <a:cubicBezTo>
                    <a:pt x="423" y="1019"/>
                    <a:pt x="462" y="519"/>
                    <a:pt x="296" y="48"/>
                  </a:cubicBezTo>
                  <a:cubicBezTo>
                    <a:pt x="286" y="16"/>
                    <a:pt x="259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43"/>
            <p:cNvSpPr/>
            <p:nvPr/>
          </p:nvSpPr>
          <p:spPr>
            <a:xfrm>
              <a:off x="1831000" y="3644800"/>
              <a:ext cx="58975" cy="8250"/>
            </a:xfrm>
            <a:custGeom>
              <a:rect b="b" l="l" r="r" t="t"/>
              <a:pathLst>
                <a:path extrusionOk="0" h="330" w="2359">
                  <a:moveTo>
                    <a:pt x="1712" y="0"/>
                  </a:moveTo>
                  <a:cubicBezTo>
                    <a:pt x="1522" y="0"/>
                    <a:pt x="1330" y="18"/>
                    <a:pt x="1140" y="25"/>
                  </a:cubicBezTo>
                  <a:cubicBezTo>
                    <a:pt x="759" y="39"/>
                    <a:pt x="396" y="67"/>
                    <a:pt x="23" y="142"/>
                  </a:cubicBezTo>
                  <a:cubicBezTo>
                    <a:pt x="1" y="150"/>
                    <a:pt x="1" y="181"/>
                    <a:pt x="23" y="189"/>
                  </a:cubicBezTo>
                  <a:cubicBezTo>
                    <a:pt x="396" y="262"/>
                    <a:pt x="760" y="290"/>
                    <a:pt x="1140" y="306"/>
                  </a:cubicBezTo>
                  <a:cubicBezTo>
                    <a:pt x="1329" y="313"/>
                    <a:pt x="1521" y="330"/>
                    <a:pt x="1711" y="330"/>
                  </a:cubicBezTo>
                  <a:cubicBezTo>
                    <a:pt x="1902" y="330"/>
                    <a:pt x="2090" y="313"/>
                    <a:pt x="2274" y="251"/>
                  </a:cubicBezTo>
                  <a:cubicBezTo>
                    <a:pt x="2358" y="225"/>
                    <a:pt x="2358" y="106"/>
                    <a:pt x="2274" y="79"/>
                  </a:cubicBezTo>
                  <a:cubicBezTo>
                    <a:pt x="2090" y="18"/>
                    <a:pt x="1902" y="0"/>
                    <a:pt x="17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43"/>
            <p:cNvSpPr/>
            <p:nvPr/>
          </p:nvSpPr>
          <p:spPr>
            <a:xfrm>
              <a:off x="1818700" y="3610750"/>
              <a:ext cx="82350" cy="42100"/>
            </a:xfrm>
            <a:custGeom>
              <a:rect b="b" l="l" r="r" t="t"/>
              <a:pathLst>
                <a:path extrusionOk="0" h="1684" w="3294">
                  <a:moveTo>
                    <a:pt x="2311" y="0"/>
                  </a:moveTo>
                  <a:cubicBezTo>
                    <a:pt x="2037" y="0"/>
                    <a:pt x="1749" y="43"/>
                    <a:pt x="1539" y="51"/>
                  </a:cubicBezTo>
                  <a:cubicBezTo>
                    <a:pt x="1516" y="52"/>
                    <a:pt x="1489" y="52"/>
                    <a:pt x="1461" y="52"/>
                  </a:cubicBezTo>
                  <a:cubicBezTo>
                    <a:pt x="1348" y="52"/>
                    <a:pt x="1204" y="47"/>
                    <a:pt x="1053" y="47"/>
                  </a:cubicBezTo>
                  <a:cubicBezTo>
                    <a:pt x="748" y="47"/>
                    <a:pt x="415" y="69"/>
                    <a:pt x="255" y="201"/>
                  </a:cubicBezTo>
                  <a:cubicBezTo>
                    <a:pt x="112" y="320"/>
                    <a:pt x="118" y="479"/>
                    <a:pt x="99" y="667"/>
                  </a:cubicBezTo>
                  <a:cubicBezTo>
                    <a:pt x="82" y="846"/>
                    <a:pt x="0" y="1638"/>
                    <a:pt x="318" y="1638"/>
                  </a:cubicBezTo>
                  <a:cubicBezTo>
                    <a:pt x="373" y="1638"/>
                    <a:pt x="441" y="1614"/>
                    <a:pt x="523" y="1558"/>
                  </a:cubicBezTo>
                  <a:cubicBezTo>
                    <a:pt x="569" y="1528"/>
                    <a:pt x="561" y="1436"/>
                    <a:pt x="498" y="1436"/>
                  </a:cubicBezTo>
                  <a:cubicBezTo>
                    <a:pt x="495" y="1436"/>
                    <a:pt x="492" y="1436"/>
                    <a:pt x="490" y="1437"/>
                  </a:cubicBezTo>
                  <a:cubicBezTo>
                    <a:pt x="487" y="1437"/>
                    <a:pt x="484" y="1437"/>
                    <a:pt x="482" y="1437"/>
                  </a:cubicBezTo>
                  <a:cubicBezTo>
                    <a:pt x="336" y="1437"/>
                    <a:pt x="304" y="979"/>
                    <a:pt x="318" y="879"/>
                  </a:cubicBezTo>
                  <a:cubicBezTo>
                    <a:pt x="352" y="617"/>
                    <a:pt x="482" y="457"/>
                    <a:pt x="730" y="382"/>
                  </a:cubicBezTo>
                  <a:cubicBezTo>
                    <a:pt x="846" y="347"/>
                    <a:pt x="987" y="337"/>
                    <a:pt x="1132" y="337"/>
                  </a:cubicBezTo>
                  <a:cubicBezTo>
                    <a:pt x="1310" y="337"/>
                    <a:pt x="1494" y="352"/>
                    <a:pt x="1641" y="354"/>
                  </a:cubicBezTo>
                  <a:cubicBezTo>
                    <a:pt x="1650" y="354"/>
                    <a:pt x="1660" y="354"/>
                    <a:pt x="1669" y="354"/>
                  </a:cubicBezTo>
                  <a:cubicBezTo>
                    <a:pt x="1763" y="354"/>
                    <a:pt x="1863" y="352"/>
                    <a:pt x="1965" y="352"/>
                  </a:cubicBezTo>
                  <a:cubicBezTo>
                    <a:pt x="2133" y="352"/>
                    <a:pt x="2304" y="359"/>
                    <a:pt x="2453" y="396"/>
                  </a:cubicBezTo>
                  <a:cubicBezTo>
                    <a:pt x="2739" y="470"/>
                    <a:pt x="2741" y="551"/>
                    <a:pt x="2742" y="818"/>
                  </a:cubicBezTo>
                  <a:cubicBezTo>
                    <a:pt x="2742" y="869"/>
                    <a:pt x="2778" y="1235"/>
                    <a:pt x="2683" y="1235"/>
                  </a:cubicBezTo>
                  <a:cubicBezTo>
                    <a:pt x="2682" y="1235"/>
                    <a:pt x="2682" y="1235"/>
                    <a:pt x="2681" y="1235"/>
                  </a:cubicBezTo>
                  <a:cubicBezTo>
                    <a:pt x="2678" y="1235"/>
                    <a:pt x="2676" y="1235"/>
                    <a:pt x="2673" y="1235"/>
                  </a:cubicBezTo>
                  <a:cubicBezTo>
                    <a:pt x="2433" y="1235"/>
                    <a:pt x="2426" y="1561"/>
                    <a:pt x="2625" y="1640"/>
                  </a:cubicBezTo>
                  <a:cubicBezTo>
                    <a:pt x="2701" y="1670"/>
                    <a:pt x="2767" y="1683"/>
                    <a:pt x="2825" y="1683"/>
                  </a:cubicBezTo>
                  <a:cubicBezTo>
                    <a:pt x="3294" y="1683"/>
                    <a:pt x="3194" y="786"/>
                    <a:pt x="3131" y="473"/>
                  </a:cubicBezTo>
                  <a:cubicBezTo>
                    <a:pt x="3055" y="85"/>
                    <a:pt x="2696" y="0"/>
                    <a:pt x="23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43"/>
            <p:cNvSpPr/>
            <p:nvPr/>
          </p:nvSpPr>
          <p:spPr>
            <a:xfrm>
              <a:off x="1881250" y="3546150"/>
              <a:ext cx="157450" cy="73875"/>
            </a:xfrm>
            <a:custGeom>
              <a:rect b="b" l="l" r="r" t="t"/>
              <a:pathLst>
                <a:path extrusionOk="0" h="2955" w="6298">
                  <a:moveTo>
                    <a:pt x="5973" y="0"/>
                  </a:moveTo>
                  <a:cubicBezTo>
                    <a:pt x="5944" y="0"/>
                    <a:pt x="5913" y="7"/>
                    <a:pt x="5881" y="22"/>
                  </a:cubicBezTo>
                  <a:cubicBezTo>
                    <a:pt x="3949" y="928"/>
                    <a:pt x="1915" y="1738"/>
                    <a:pt x="68" y="2808"/>
                  </a:cubicBezTo>
                  <a:cubicBezTo>
                    <a:pt x="1" y="2848"/>
                    <a:pt x="34" y="2955"/>
                    <a:pt x="104" y="2955"/>
                  </a:cubicBezTo>
                  <a:cubicBezTo>
                    <a:pt x="111" y="2955"/>
                    <a:pt x="119" y="2953"/>
                    <a:pt x="128" y="2951"/>
                  </a:cubicBezTo>
                  <a:cubicBezTo>
                    <a:pt x="2163" y="2255"/>
                    <a:pt x="4124" y="1246"/>
                    <a:pt x="6089" y="378"/>
                  </a:cubicBezTo>
                  <a:cubicBezTo>
                    <a:pt x="6297" y="286"/>
                    <a:pt x="6168" y="0"/>
                    <a:pt x="59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43"/>
            <p:cNvSpPr/>
            <p:nvPr/>
          </p:nvSpPr>
          <p:spPr>
            <a:xfrm>
              <a:off x="1885025" y="3563775"/>
              <a:ext cx="168375" cy="85950"/>
            </a:xfrm>
            <a:custGeom>
              <a:rect b="b" l="l" r="r" t="t"/>
              <a:pathLst>
                <a:path extrusionOk="0" h="3438" w="6735">
                  <a:moveTo>
                    <a:pt x="6528" y="0"/>
                  </a:moveTo>
                  <a:cubicBezTo>
                    <a:pt x="6515" y="0"/>
                    <a:pt x="6501" y="2"/>
                    <a:pt x="6487" y="6"/>
                  </a:cubicBezTo>
                  <a:cubicBezTo>
                    <a:pt x="5396" y="293"/>
                    <a:pt x="4376" y="873"/>
                    <a:pt x="3379" y="1393"/>
                  </a:cubicBezTo>
                  <a:cubicBezTo>
                    <a:pt x="2256" y="1980"/>
                    <a:pt x="1069" y="2549"/>
                    <a:pt x="50" y="3308"/>
                  </a:cubicBezTo>
                  <a:cubicBezTo>
                    <a:pt x="0" y="3345"/>
                    <a:pt x="18" y="3438"/>
                    <a:pt x="78" y="3438"/>
                  </a:cubicBezTo>
                  <a:cubicBezTo>
                    <a:pt x="86" y="3438"/>
                    <a:pt x="94" y="3436"/>
                    <a:pt x="103" y="3433"/>
                  </a:cubicBezTo>
                  <a:cubicBezTo>
                    <a:pt x="1159" y="3039"/>
                    <a:pt x="2137" y="2446"/>
                    <a:pt x="3146" y="1944"/>
                  </a:cubicBezTo>
                  <a:cubicBezTo>
                    <a:pt x="4283" y="1379"/>
                    <a:pt x="5514" y="929"/>
                    <a:pt x="6601" y="279"/>
                  </a:cubicBezTo>
                  <a:cubicBezTo>
                    <a:pt x="6734" y="199"/>
                    <a:pt x="6666" y="0"/>
                    <a:pt x="652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43"/>
            <p:cNvSpPr/>
            <p:nvPr/>
          </p:nvSpPr>
          <p:spPr>
            <a:xfrm>
              <a:off x="1898050" y="3606225"/>
              <a:ext cx="14675" cy="30225"/>
            </a:xfrm>
            <a:custGeom>
              <a:rect b="b" l="l" r="r" t="t"/>
              <a:pathLst>
                <a:path extrusionOk="0" h="1209" w="587">
                  <a:moveTo>
                    <a:pt x="95" y="1"/>
                  </a:moveTo>
                  <a:cubicBezTo>
                    <a:pt x="52" y="1"/>
                    <a:pt x="19" y="38"/>
                    <a:pt x="15" y="82"/>
                  </a:cubicBezTo>
                  <a:cubicBezTo>
                    <a:pt x="1" y="226"/>
                    <a:pt x="70" y="374"/>
                    <a:pt x="98" y="515"/>
                  </a:cubicBezTo>
                  <a:cubicBezTo>
                    <a:pt x="132" y="685"/>
                    <a:pt x="134" y="843"/>
                    <a:pt x="132" y="1016"/>
                  </a:cubicBezTo>
                  <a:cubicBezTo>
                    <a:pt x="130" y="1138"/>
                    <a:pt x="237" y="1208"/>
                    <a:pt x="339" y="1208"/>
                  </a:cubicBezTo>
                  <a:cubicBezTo>
                    <a:pt x="419" y="1208"/>
                    <a:pt x="496" y="1165"/>
                    <a:pt x="516" y="1068"/>
                  </a:cubicBezTo>
                  <a:cubicBezTo>
                    <a:pt x="587" y="738"/>
                    <a:pt x="512" y="112"/>
                    <a:pt x="118" y="4"/>
                  </a:cubicBezTo>
                  <a:cubicBezTo>
                    <a:pt x="110" y="2"/>
                    <a:pt x="103" y="1"/>
                    <a:pt x="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43"/>
            <p:cNvSpPr/>
            <p:nvPr/>
          </p:nvSpPr>
          <p:spPr>
            <a:xfrm>
              <a:off x="1845225" y="3598525"/>
              <a:ext cx="37525" cy="21725"/>
            </a:xfrm>
            <a:custGeom>
              <a:rect b="b" l="l" r="r" t="t"/>
              <a:pathLst>
                <a:path extrusionOk="0" h="869" w="1501">
                  <a:moveTo>
                    <a:pt x="720" y="0"/>
                  </a:moveTo>
                  <a:cubicBezTo>
                    <a:pt x="525" y="0"/>
                    <a:pt x="223" y="50"/>
                    <a:pt x="108" y="182"/>
                  </a:cubicBezTo>
                  <a:cubicBezTo>
                    <a:pt x="0" y="307"/>
                    <a:pt x="74" y="510"/>
                    <a:pt x="172" y="612"/>
                  </a:cubicBezTo>
                  <a:cubicBezTo>
                    <a:pt x="189" y="629"/>
                    <a:pt x="208" y="637"/>
                    <a:pt x="226" y="637"/>
                  </a:cubicBezTo>
                  <a:cubicBezTo>
                    <a:pt x="285" y="637"/>
                    <a:pt x="335" y="558"/>
                    <a:pt x="286" y="498"/>
                  </a:cubicBezTo>
                  <a:lnTo>
                    <a:pt x="286" y="498"/>
                  </a:lnTo>
                  <a:lnTo>
                    <a:pt x="285" y="499"/>
                  </a:lnTo>
                  <a:lnTo>
                    <a:pt x="274" y="356"/>
                  </a:lnTo>
                  <a:lnTo>
                    <a:pt x="274" y="356"/>
                  </a:lnTo>
                  <a:cubicBezTo>
                    <a:pt x="380" y="346"/>
                    <a:pt x="493" y="327"/>
                    <a:pt x="602" y="327"/>
                  </a:cubicBezTo>
                  <a:cubicBezTo>
                    <a:pt x="689" y="327"/>
                    <a:pt x="773" y="339"/>
                    <a:pt x="849" y="378"/>
                  </a:cubicBezTo>
                  <a:cubicBezTo>
                    <a:pt x="1050" y="479"/>
                    <a:pt x="967" y="642"/>
                    <a:pt x="1075" y="787"/>
                  </a:cubicBezTo>
                  <a:cubicBezTo>
                    <a:pt x="1112" y="836"/>
                    <a:pt x="1165" y="868"/>
                    <a:pt x="1221" y="868"/>
                  </a:cubicBezTo>
                  <a:cubicBezTo>
                    <a:pt x="1247" y="868"/>
                    <a:pt x="1274" y="862"/>
                    <a:pt x="1300" y="846"/>
                  </a:cubicBezTo>
                  <a:cubicBezTo>
                    <a:pt x="1500" y="729"/>
                    <a:pt x="1450" y="478"/>
                    <a:pt x="1338" y="310"/>
                  </a:cubicBezTo>
                  <a:cubicBezTo>
                    <a:pt x="1213" y="126"/>
                    <a:pt x="1008" y="21"/>
                    <a:pt x="791" y="3"/>
                  </a:cubicBezTo>
                  <a:cubicBezTo>
                    <a:pt x="770" y="1"/>
                    <a:pt x="746" y="0"/>
                    <a:pt x="72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43"/>
            <p:cNvSpPr/>
            <p:nvPr/>
          </p:nvSpPr>
          <p:spPr>
            <a:xfrm>
              <a:off x="1847650" y="3867050"/>
              <a:ext cx="25725" cy="22275"/>
            </a:xfrm>
            <a:custGeom>
              <a:rect b="b" l="l" r="r" t="t"/>
              <a:pathLst>
                <a:path extrusionOk="0" h="891" w="1029">
                  <a:moveTo>
                    <a:pt x="735" y="0"/>
                  </a:moveTo>
                  <a:cubicBezTo>
                    <a:pt x="667" y="0"/>
                    <a:pt x="601" y="43"/>
                    <a:pt x="578" y="116"/>
                  </a:cubicBezTo>
                  <a:cubicBezTo>
                    <a:pt x="544" y="218"/>
                    <a:pt x="583" y="312"/>
                    <a:pt x="521" y="407"/>
                  </a:cubicBezTo>
                  <a:cubicBezTo>
                    <a:pt x="481" y="466"/>
                    <a:pt x="424" y="512"/>
                    <a:pt x="359" y="529"/>
                  </a:cubicBezTo>
                  <a:lnTo>
                    <a:pt x="359" y="529"/>
                  </a:lnTo>
                  <a:cubicBezTo>
                    <a:pt x="352" y="458"/>
                    <a:pt x="354" y="386"/>
                    <a:pt x="363" y="315"/>
                  </a:cubicBezTo>
                  <a:cubicBezTo>
                    <a:pt x="375" y="226"/>
                    <a:pt x="303" y="152"/>
                    <a:pt x="230" y="152"/>
                  </a:cubicBezTo>
                  <a:cubicBezTo>
                    <a:pt x="193" y="152"/>
                    <a:pt x="155" y="171"/>
                    <a:pt x="128" y="216"/>
                  </a:cubicBezTo>
                  <a:lnTo>
                    <a:pt x="127" y="216"/>
                  </a:lnTo>
                  <a:cubicBezTo>
                    <a:pt x="33" y="377"/>
                    <a:pt x="0" y="566"/>
                    <a:pt x="36" y="749"/>
                  </a:cubicBezTo>
                  <a:cubicBezTo>
                    <a:pt x="46" y="808"/>
                    <a:pt x="105" y="860"/>
                    <a:pt x="160" y="872"/>
                  </a:cubicBezTo>
                  <a:cubicBezTo>
                    <a:pt x="210" y="885"/>
                    <a:pt x="260" y="891"/>
                    <a:pt x="309" y="891"/>
                  </a:cubicBezTo>
                  <a:cubicBezTo>
                    <a:pt x="488" y="891"/>
                    <a:pt x="655" y="810"/>
                    <a:pt x="780" y="668"/>
                  </a:cubicBezTo>
                  <a:cubicBezTo>
                    <a:pt x="917" y="512"/>
                    <a:pt x="1028" y="209"/>
                    <a:pt x="849" y="46"/>
                  </a:cubicBezTo>
                  <a:cubicBezTo>
                    <a:pt x="816" y="15"/>
                    <a:pt x="775" y="0"/>
                    <a:pt x="73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43"/>
            <p:cNvSpPr/>
            <p:nvPr/>
          </p:nvSpPr>
          <p:spPr>
            <a:xfrm>
              <a:off x="1942550" y="3737300"/>
              <a:ext cx="77950" cy="10525"/>
            </a:xfrm>
            <a:custGeom>
              <a:rect b="b" l="l" r="r" t="t"/>
              <a:pathLst>
                <a:path extrusionOk="0" h="421" w="3118">
                  <a:moveTo>
                    <a:pt x="2064" y="1"/>
                  </a:moveTo>
                  <a:cubicBezTo>
                    <a:pt x="1849" y="1"/>
                    <a:pt x="1634" y="10"/>
                    <a:pt x="1422" y="14"/>
                  </a:cubicBezTo>
                  <a:cubicBezTo>
                    <a:pt x="1391" y="15"/>
                    <a:pt x="1360" y="15"/>
                    <a:pt x="1329" y="15"/>
                  </a:cubicBezTo>
                  <a:cubicBezTo>
                    <a:pt x="1195" y="15"/>
                    <a:pt x="1058" y="11"/>
                    <a:pt x="921" y="11"/>
                  </a:cubicBezTo>
                  <a:cubicBezTo>
                    <a:pt x="616" y="11"/>
                    <a:pt x="312" y="30"/>
                    <a:pt x="44" y="155"/>
                  </a:cubicBezTo>
                  <a:cubicBezTo>
                    <a:pt x="0" y="173"/>
                    <a:pt x="0" y="247"/>
                    <a:pt x="44" y="267"/>
                  </a:cubicBezTo>
                  <a:cubicBezTo>
                    <a:pt x="314" y="392"/>
                    <a:pt x="622" y="411"/>
                    <a:pt x="929" y="411"/>
                  </a:cubicBezTo>
                  <a:cubicBezTo>
                    <a:pt x="1062" y="411"/>
                    <a:pt x="1196" y="407"/>
                    <a:pt x="1326" y="407"/>
                  </a:cubicBezTo>
                  <a:cubicBezTo>
                    <a:pt x="1358" y="407"/>
                    <a:pt x="1390" y="407"/>
                    <a:pt x="1422" y="408"/>
                  </a:cubicBezTo>
                  <a:cubicBezTo>
                    <a:pt x="1633" y="412"/>
                    <a:pt x="1848" y="420"/>
                    <a:pt x="2063" y="420"/>
                  </a:cubicBezTo>
                  <a:cubicBezTo>
                    <a:pt x="2386" y="420"/>
                    <a:pt x="2708" y="400"/>
                    <a:pt x="3018" y="311"/>
                  </a:cubicBezTo>
                  <a:cubicBezTo>
                    <a:pt x="3118" y="281"/>
                    <a:pt x="3118" y="141"/>
                    <a:pt x="3018" y="109"/>
                  </a:cubicBezTo>
                  <a:cubicBezTo>
                    <a:pt x="2708" y="21"/>
                    <a:pt x="2386" y="1"/>
                    <a:pt x="20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43"/>
            <p:cNvSpPr/>
            <p:nvPr/>
          </p:nvSpPr>
          <p:spPr>
            <a:xfrm>
              <a:off x="1944650" y="3833000"/>
              <a:ext cx="77850" cy="13375"/>
            </a:xfrm>
            <a:custGeom>
              <a:rect b="b" l="l" r="r" t="t"/>
              <a:pathLst>
                <a:path extrusionOk="0" h="535" w="3114">
                  <a:moveTo>
                    <a:pt x="2321" y="1"/>
                  </a:moveTo>
                  <a:cubicBezTo>
                    <a:pt x="2048" y="1"/>
                    <a:pt x="1766" y="40"/>
                    <a:pt x="1519" y="46"/>
                  </a:cubicBezTo>
                  <a:cubicBezTo>
                    <a:pt x="1475" y="47"/>
                    <a:pt x="1431" y="47"/>
                    <a:pt x="1387" y="47"/>
                  </a:cubicBezTo>
                  <a:cubicBezTo>
                    <a:pt x="1269" y="47"/>
                    <a:pt x="1148" y="45"/>
                    <a:pt x="1027" y="45"/>
                  </a:cubicBezTo>
                  <a:cubicBezTo>
                    <a:pt x="683" y="45"/>
                    <a:pt x="335" y="65"/>
                    <a:pt x="35" y="221"/>
                  </a:cubicBezTo>
                  <a:cubicBezTo>
                    <a:pt x="0" y="243"/>
                    <a:pt x="0" y="293"/>
                    <a:pt x="35" y="313"/>
                  </a:cubicBezTo>
                  <a:cubicBezTo>
                    <a:pt x="338" y="471"/>
                    <a:pt x="691" y="490"/>
                    <a:pt x="1039" y="490"/>
                  </a:cubicBezTo>
                  <a:cubicBezTo>
                    <a:pt x="1155" y="490"/>
                    <a:pt x="1270" y="488"/>
                    <a:pt x="1382" y="488"/>
                  </a:cubicBezTo>
                  <a:cubicBezTo>
                    <a:pt x="1428" y="488"/>
                    <a:pt x="1474" y="489"/>
                    <a:pt x="1519" y="490"/>
                  </a:cubicBezTo>
                  <a:cubicBezTo>
                    <a:pt x="1768" y="495"/>
                    <a:pt x="2051" y="534"/>
                    <a:pt x="2324" y="534"/>
                  </a:cubicBezTo>
                  <a:cubicBezTo>
                    <a:pt x="2581" y="534"/>
                    <a:pt x="2830" y="500"/>
                    <a:pt x="3036" y="371"/>
                  </a:cubicBezTo>
                  <a:cubicBezTo>
                    <a:pt x="3114" y="324"/>
                    <a:pt x="3114" y="212"/>
                    <a:pt x="3036" y="165"/>
                  </a:cubicBezTo>
                  <a:cubicBezTo>
                    <a:pt x="2830" y="36"/>
                    <a:pt x="2580" y="1"/>
                    <a:pt x="23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43"/>
            <p:cNvSpPr/>
            <p:nvPr/>
          </p:nvSpPr>
          <p:spPr>
            <a:xfrm>
              <a:off x="2013775" y="3742475"/>
              <a:ext cx="14000" cy="98275"/>
            </a:xfrm>
            <a:custGeom>
              <a:rect b="b" l="l" r="r" t="t"/>
              <a:pathLst>
                <a:path extrusionOk="0" h="3931" w="560">
                  <a:moveTo>
                    <a:pt x="280" y="0"/>
                  </a:moveTo>
                  <a:cubicBezTo>
                    <a:pt x="249" y="0"/>
                    <a:pt x="219" y="18"/>
                    <a:pt x="208" y="54"/>
                  </a:cubicBezTo>
                  <a:cubicBezTo>
                    <a:pt x="25" y="660"/>
                    <a:pt x="63" y="1318"/>
                    <a:pt x="60" y="1946"/>
                  </a:cubicBezTo>
                  <a:cubicBezTo>
                    <a:pt x="55" y="2580"/>
                    <a:pt x="0" y="3234"/>
                    <a:pt x="171" y="3850"/>
                  </a:cubicBezTo>
                  <a:cubicBezTo>
                    <a:pt x="185" y="3904"/>
                    <a:pt x="233" y="3931"/>
                    <a:pt x="280" y="3931"/>
                  </a:cubicBezTo>
                  <a:cubicBezTo>
                    <a:pt x="327" y="3931"/>
                    <a:pt x="374" y="3904"/>
                    <a:pt x="389" y="3850"/>
                  </a:cubicBezTo>
                  <a:cubicBezTo>
                    <a:pt x="560" y="3234"/>
                    <a:pt x="505" y="2580"/>
                    <a:pt x="500" y="1946"/>
                  </a:cubicBezTo>
                  <a:cubicBezTo>
                    <a:pt x="497" y="1318"/>
                    <a:pt x="535" y="660"/>
                    <a:pt x="352" y="54"/>
                  </a:cubicBezTo>
                  <a:cubicBezTo>
                    <a:pt x="341" y="18"/>
                    <a:pt x="310" y="0"/>
                    <a:pt x="2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43"/>
            <p:cNvSpPr/>
            <p:nvPr/>
          </p:nvSpPr>
          <p:spPr>
            <a:xfrm>
              <a:off x="2017950" y="3737175"/>
              <a:ext cx="145025" cy="163925"/>
            </a:xfrm>
            <a:custGeom>
              <a:rect b="b" l="l" r="r" t="t"/>
              <a:pathLst>
                <a:path extrusionOk="0" h="6557" w="5801">
                  <a:moveTo>
                    <a:pt x="1175" y="0"/>
                  </a:moveTo>
                  <a:cubicBezTo>
                    <a:pt x="753" y="0"/>
                    <a:pt x="358" y="62"/>
                    <a:pt x="30" y="196"/>
                  </a:cubicBezTo>
                  <a:cubicBezTo>
                    <a:pt x="13" y="203"/>
                    <a:pt x="0" y="235"/>
                    <a:pt x="24" y="244"/>
                  </a:cubicBezTo>
                  <a:lnTo>
                    <a:pt x="25" y="244"/>
                  </a:lnTo>
                  <a:cubicBezTo>
                    <a:pt x="1255" y="785"/>
                    <a:pt x="2772" y="469"/>
                    <a:pt x="3840" y="1466"/>
                  </a:cubicBezTo>
                  <a:cubicBezTo>
                    <a:pt x="5118" y="2654"/>
                    <a:pt x="4865" y="4796"/>
                    <a:pt x="5093" y="6383"/>
                  </a:cubicBezTo>
                  <a:cubicBezTo>
                    <a:pt x="5110" y="6499"/>
                    <a:pt x="5217" y="6556"/>
                    <a:pt x="5324" y="6556"/>
                  </a:cubicBezTo>
                  <a:cubicBezTo>
                    <a:pt x="5432" y="6556"/>
                    <a:pt x="5541" y="6498"/>
                    <a:pt x="5560" y="6383"/>
                  </a:cubicBezTo>
                  <a:cubicBezTo>
                    <a:pt x="5800" y="4879"/>
                    <a:pt x="5563" y="2423"/>
                    <a:pt x="4482" y="1252"/>
                  </a:cubicBezTo>
                  <a:cubicBezTo>
                    <a:pt x="3791" y="501"/>
                    <a:pt x="2376" y="0"/>
                    <a:pt x="11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43"/>
            <p:cNvSpPr/>
            <p:nvPr/>
          </p:nvSpPr>
          <p:spPr>
            <a:xfrm>
              <a:off x="2015400" y="3830375"/>
              <a:ext cx="49125" cy="67050"/>
            </a:xfrm>
            <a:custGeom>
              <a:rect b="b" l="l" r="r" t="t"/>
              <a:pathLst>
                <a:path extrusionOk="0" h="2682" w="1965">
                  <a:moveTo>
                    <a:pt x="282" y="0"/>
                  </a:moveTo>
                  <a:cubicBezTo>
                    <a:pt x="228" y="0"/>
                    <a:pt x="172" y="8"/>
                    <a:pt x="115" y="24"/>
                  </a:cubicBezTo>
                  <a:cubicBezTo>
                    <a:pt x="42" y="45"/>
                    <a:pt x="1" y="153"/>
                    <a:pt x="67" y="209"/>
                  </a:cubicBezTo>
                  <a:cubicBezTo>
                    <a:pt x="415" y="502"/>
                    <a:pt x="673" y="720"/>
                    <a:pt x="863" y="1152"/>
                  </a:cubicBezTo>
                  <a:cubicBezTo>
                    <a:pt x="960" y="1372"/>
                    <a:pt x="1054" y="1604"/>
                    <a:pt x="1105" y="1840"/>
                  </a:cubicBezTo>
                  <a:cubicBezTo>
                    <a:pt x="1160" y="2089"/>
                    <a:pt x="1082" y="2328"/>
                    <a:pt x="1177" y="2564"/>
                  </a:cubicBezTo>
                  <a:cubicBezTo>
                    <a:pt x="1203" y="2629"/>
                    <a:pt x="1264" y="2682"/>
                    <a:pt x="1332" y="2682"/>
                  </a:cubicBezTo>
                  <a:cubicBezTo>
                    <a:pt x="1357" y="2682"/>
                    <a:pt x="1384" y="2675"/>
                    <a:pt x="1410" y="2658"/>
                  </a:cubicBezTo>
                  <a:cubicBezTo>
                    <a:pt x="1964" y="2307"/>
                    <a:pt x="1499" y="1387"/>
                    <a:pt x="1277" y="948"/>
                  </a:cubicBezTo>
                  <a:cubicBezTo>
                    <a:pt x="1089" y="576"/>
                    <a:pt x="751" y="0"/>
                    <a:pt x="2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43"/>
            <p:cNvSpPr/>
            <p:nvPr/>
          </p:nvSpPr>
          <p:spPr>
            <a:xfrm>
              <a:off x="2044725" y="3889850"/>
              <a:ext cx="14475" cy="13200"/>
            </a:xfrm>
            <a:custGeom>
              <a:rect b="b" l="l" r="r" t="t"/>
              <a:pathLst>
                <a:path extrusionOk="0" h="528" w="579">
                  <a:moveTo>
                    <a:pt x="291" y="0"/>
                  </a:moveTo>
                  <a:cubicBezTo>
                    <a:pt x="215" y="0"/>
                    <a:pt x="139" y="35"/>
                    <a:pt x="106" y="106"/>
                  </a:cubicBezTo>
                  <a:lnTo>
                    <a:pt x="79" y="159"/>
                  </a:lnTo>
                  <a:cubicBezTo>
                    <a:pt x="1" y="323"/>
                    <a:pt x="93" y="527"/>
                    <a:pt x="290" y="527"/>
                  </a:cubicBezTo>
                  <a:cubicBezTo>
                    <a:pt x="487" y="527"/>
                    <a:pt x="579" y="323"/>
                    <a:pt x="501" y="159"/>
                  </a:cubicBezTo>
                  <a:lnTo>
                    <a:pt x="502" y="159"/>
                  </a:lnTo>
                  <a:lnTo>
                    <a:pt x="476" y="106"/>
                  </a:lnTo>
                  <a:cubicBezTo>
                    <a:pt x="442" y="35"/>
                    <a:pt x="367" y="0"/>
                    <a:pt x="2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43"/>
            <p:cNvSpPr/>
            <p:nvPr/>
          </p:nvSpPr>
          <p:spPr>
            <a:xfrm>
              <a:off x="2054075" y="3887850"/>
              <a:ext cx="94750" cy="14650"/>
            </a:xfrm>
            <a:custGeom>
              <a:rect b="b" l="l" r="r" t="t"/>
              <a:pathLst>
                <a:path extrusionOk="0" h="586" w="3790">
                  <a:moveTo>
                    <a:pt x="872" y="1"/>
                  </a:moveTo>
                  <a:cubicBezTo>
                    <a:pt x="556" y="1"/>
                    <a:pt x="251" y="46"/>
                    <a:pt x="19" y="259"/>
                  </a:cubicBezTo>
                  <a:cubicBezTo>
                    <a:pt x="0" y="278"/>
                    <a:pt x="0" y="311"/>
                    <a:pt x="19" y="329"/>
                  </a:cubicBezTo>
                  <a:cubicBezTo>
                    <a:pt x="252" y="542"/>
                    <a:pt x="559" y="586"/>
                    <a:pt x="877" y="586"/>
                  </a:cubicBezTo>
                  <a:cubicBezTo>
                    <a:pt x="1103" y="586"/>
                    <a:pt x="1334" y="563"/>
                    <a:pt x="1547" y="563"/>
                  </a:cubicBezTo>
                  <a:cubicBezTo>
                    <a:pt x="1558" y="563"/>
                    <a:pt x="1570" y="564"/>
                    <a:pt x="1581" y="564"/>
                  </a:cubicBezTo>
                  <a:cubicBezTo>
                    <a:pt x="1762" y="565"/>
                    <a:pt x="1942" y="568"/>
                    <a:pt x="2121" y="568"/>
                  </a:cubicBezTo>
                  <a:cubicBezTo>
                    <a:pt x="2651" y="568"/>
                    <a:pt x="3176" y="544"/>
                    <a:pt x="3690" y="393"/>
                  </a:cubicBezTo>
                  <a:cubicBezTo>
                    <a:pt x="3790" y="364"/>
                    <a:pt x="3790" y="223"/>
                    <a:pt x="3690" y="193"/>
                  </a:cubicBezTo>
                  <a:cubicBezTo>
                    <a:pt x="3178" y="45"/>
                    <a:pt x="2657" y="20"/>
                    <a:pt x="2130" y="20"/>
                  </a:cubicBezTo>
                  <a:cubicBezTo>
                    <a:pt x="1948" y="20"/>
                    <a:pt x="1765" y="23"/>
                    <a:pt x="1581" y="25"/>
                  </a:cubicBezTo>
                  <a:cubicBezTo>
                    <a:pt x="1573" y="25"/>
                    <a:pt x="1564" y="25"/>
                    <a:pt x="1556" y="25"/>
                  </a:cubicBezTo>
                  <a:cubicBezTo>
                    <a:pt x="1338" y="25"/>
                    <a:pt x="1102" y="1"/>
                    <a:pt x="8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43"/>
            <p:cNvSpPr/>
            <p:nvPr/>
          </p:nvSpPr>
          <p:spPr>
            <a:xfrm>
              <a:off x="2042000" y="3896550"/>
              <a:ext cx="16500" cy="128025"/>
            </a:xfrm>
            <a:custGeom>
              <a:rect b="b" l="l" r="r" t="t"/>
              <a:pathLst>
                <a:path extrusionOk="0" h="5121" w="660">
                  <a:moveTo>
                    <a:pt x="330" y="1"/>
                  </a:moveTo>
                  <a:cubicBezTo>
                    <a:pt x="324" y="1"/>
                    <a:pt x="319" y="4"/>
                    <a:pt x="316" y="11"/>
                  </a:cubicBezTo>
                  <a:cubicBezTo>
                    <a:pt x="1" y="772"/>
                    <a:pt x="126" y="1698"/>
                    <a:pt x="122" y="2512"/>
                  </a:cubicBezTo>
                  <a:cubicBezTo>
                    <a:pt x="119" y="3354"/>
                    <a:pt x="44" y="4211"/>
                    <a:pt x="221" y="5039"/>
                  </a:cubicBezTo>
                  <a:cubicBezTo>
                    <a:pt x="233" y="5093"/>
                    <a:pt x="281" y="5120"/>
                    <a:pt x="330" y="5120"/>
                  </a:cubicBezTo>
                  <a:cubicBezTo>
                    <a:pt x="379" y="5120"/>
                    <a:pt x="428" y="5093"/>
                    <a:pt x="440" y="5039"/>
                  </a:cubicBezTo>
                  <a:cubicBezTo>
                    <a:pt x="615" y="4211"/>
                    <a:pt x="541" y="3354"/>
                    <a:pt x="538" y="2512"/>
                  </a:cubicBezTo>
                  <a:cubicBezTo>
                    <a:pt x="535" y="1698"/>
                    <a:pt x="660" y="773"/>
                    <a:pt x="344" y="11"/>
                  </a:cubicBezTo>
                  <a:cubicBezTo>
                    <a:pt x="342" y="4"/>
                    <a:pt x="336" y="1"/>
                    <a:pt x="3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43"/>
            <p:cNvSpPr/>
            <p:nvPr/>
          </p:nvSpPr>
          <p:spPr>
            <a:xfrm>
              <a:off x="2142725" y="3895000"/>
              <a:ext cx="16225" cy="122650"/>
            </a:xfrm>
            <a:custGeom>
              <a:rect b="b" l="l" r="r" t="t"/>
              <a:pathLst>
                <a:path extrusionOk="0" h="4906" w="649">
                  <a:moveTo>
                    <a:pt x="324" y="1"/>
                  </a:moveTo>
                  <a:cubicBezTo>
                    <a:pt x="293" y="1"/>
                    <a:pt x="261" y="19"/>
                    <a:pt x="250" y="56"/>
                  </a:cubicBezTo>
                  <a:cubicBezTo>
                    <a:pt x="0" y="806"/>
                    <a:pt x="102" y="1652"/>
                    <a:pt x="102" y="2435"/>
                  </a:cubicBezTo>
                  <a:cubicBezTo>
                    <a:pt x="102" y="3233"/>
                    <a:pt x="39" y="4041"/>
                    <a:pt x="216" y="4823"/>
                  </a:cubicBezTo>
                  <a:cubicBezTo>
                    <a:pt x="227" y="4878"/>
                    <a:pt x="276" y="4905"/>
                    <a:pt x="324" y="4905"/>
                  </a:cubicBezTo>
                  <a:cubicBezTo>
                    <a:pt x="373" y="4905"/>
                    <a:pt x="422" y="4878"/>
                    <a:pt x="434" y="4823"/>
                  </a:cubicBezTo>
                  <a:cubicBezTo>
                    <a:pt x="609" y="4041"/>
                    <a:pt x="548" y="3233"/>
                    <a:pt x="548" y="2435"/>
                  </a:cubicBezTo>
                  <a:cubicBezTo>
                    <a:pt x="548" y="1652"/>
                    <a:pt x="648" y="806"/>
                    <a:pt x="400" y="56"/>
                  </a:cubicBezTo>
                  <a:cubicBezTo>
                    <a:pt x="388" y="19"/>
                    <a:pt x="356" y="1"/>
                    <a:pt x="3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43"/>
            <p:cNvSpPr/>
            <p:nvPr/>
          </p:nvSpPr>
          <p:spPr>
            <a:xfrm>
              <a:off x="2047425" y="4013300"/>
              <a:ext cx="111100" cy="13500"/>
            </a:xfrm>
            <a:custGeom>
              <a:rect b="b" l="l" r="r" t="t"/>
              <a:pathLst>
                <a:path extrusionOk="0" h="540" w="4444">
                  <a:moveTo>
                    <a:pt x="3042" y="1"/>
                  </a:moveTo>
                  <a:cubicBezTo>
                    <a:pt x="2759" y="1"/>
                    <a:pt x="2475" y="12"/>
                    <a:pt x="2194" y="16"/>
                  </a:cubicBezTo>
                  <a:cubicBezTo>
                    <a:pt x="2133" y="17"/>
                    <a:pt x="2072" y="18"/>
                    <a:pt x="2010" y="18"/>
                  </a:cubicBezTo>
                  <a:cubicBezTo>
                    <a:pt x="1835" y="18"/>
                    <a:pt x="1656" y="15"/>
                    <a:pt x="1476" y="15"/>
                  </a:cubicBezTo>
                  <a:cubicBezTo>
                    <a:pt x="1002" y="15"/>
                    <a:pt x="524" y="35"/>
                    <a:pt x="88" y="180"/>
                  </a:cubicBezTo>
                  <a:cubicBezTo>
                    <a:pt x="1" y="208"/>
                    <a:pt x="1" y="332"/>
                    <a:pt x="88" y="358"/>
                  </a:cubicBezTo>
                  <a:cubicBezTo>
                    <a:pt x="525" y="505"/>
                    <a:pt x="1005" y="525"/>
                    <a:pt x="1480" y="525"/>
                  </a:cubicBezTo>
                  <a:cubicBezTo>
                    <a:pt x="1658" y="525"/>
                    <a:pt x="1836" y="523"/>
                    <a:pt x="2010" y="523"/>
                  </a:cubicBezTo>
                  <a:cubicBezTo>
                    <a:pt x="2072" y="523"/>
                    <a:pt x="2133" y="523"/>
                    <a:pt x="2194" y="524"/>
                  </a:cubicBezTo>
                  <a:cubicBezTo>
                    <a:pt x="2475" y="528"/>
                    <a:pt x="2759" y="539"/>
                    <a:pt x="3042" y="539"/>
                  </a:cubicBezTo>
                  <a:cubicBezTo>
                    <a:pt x="3471" y="539"/>
                    <a:pt x="3899" y="514"/>
                    <a:pt x="4312" y="402"/>
                  </a:cubicBezTo>
                  <a:cubicBezTo>
                    <a:pt x="4443" y="366"/>
                    <a:pt x="4443" y="172"/>
                    <a:pt x="4312" y="138"/>
                  </a:cubicBezTo>
                  <a:cubicBezTo>
                    <a:pt x="3899" y="26"/>
                    <a:pt x="3471" y="1"/>
                    <a:pt x="30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43"/>
            <p:cNvSpPr/>
            <p:nvPr/>
          </p:nvSpPr>
          <p:spPr>
            <a:xfrm>
              <a:off x="2139700" y="4016900"/>
              <a:ext cx="51450" cy="52650"/>
            </a:xfrm>
            <a:custGeom>
              <a:rect b="b" l="l" r="r" t="t"/>
              <a:pathLst>
                <a:path extrusionOk="0" h="2106" w="2058">
                  <a:moveTo>
                    <a:pt x="390" y="0"/>
                  </a:moveTo>
                  <a:cubicBezTo>
                    <a:pt x="340" y="0"/>
                    <a:pt x="292" y="29"/>
                    <a:pt x="273" y="94"/>
                  </a:cubicBezTo>
                  <a:cubicBezTo>
                    <a:pt x="1" y="975"/>
                    <a:pt x="765" y="1892"/>
                    <a:pt x="1593" y="2097"/>
                  </a:cubicBezTo>
                  <a:cubicBezTo>
                    <a:pt x="1617" y="2103"/>
                    <a:pt x="1640" y="2105"/>
                    <a:pt x="1663" y="2105"/>
                  </a:cubicBezTo>
                  <a:cubicBezTo>
                    <a:pt x="1956" y="2105"/>
                    <a:pt x="2057" y="1625"/>
                    <a:pt x="1738" y="1569"/>
                  </a:cubicBezTo>
                  <a:cubicBezTo>
                    <a:pt x="1001" y="1436"/>
                    <a:pt x="612" y="838"/>
                    <a:pt x="530" y="128"/>
                  </a:cubicBezTo>
                  <a:cubicBezTo>
                    <a:pt x="521" y="49"/>
                    <a:pt x="454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43"/>
            <p:cNvSpPr/>
            <p:nvPr/>
          </p:nvSpPr>
          <p:spPr>
            <a:xfrm>
              <a:off x="2035250" y="4019750"/>
              <a:ext cx="158150" cy="148375"/>
            </a:xfrm>
            <a:custGeom>
              <a:rect b="b" l="l" r="r" t="t"/>
              <a:pathLst>
                <a:path extrusionOk="0" h="5935" w="6326">
                  <a:moveTo>
                    <a:pt x="710" y="0"/>
                  </a:moveTo>
                  <a:cubicBezTo>
                    <a:pt x="678" y="0"/>
                    <a:pt x="645" y="18"/>
                    <a:pt x="631" y="52"/>
                  </a:cubicBezTo>
                  <a:cubicBezTo>
                    <a:pt x="0" y="1551"/>
                    <a:pt x="705" y="3421"/>
                    <a:pt x="1670" y="4638"/>
                  </a:cubicBezTo>
                  <a:cubicBezTo>
                    <a:pt x="2383" y="5534"/>
                    <a:pt x="3548" y="5934"/>
                    <a:pt x="4688" y="5934"/>
                  </a:cubicBezTo>
                  <a:cubicBezTo>
                    <a:pt x="5128" y="5934"/>
                    <a:pt x="5564" y="5875"/>
                    <a:pt x="5969" y="5761"/>
                  </a:cubicBezTo>
                  <a:cubicBezTo>
                    <a:pt x="6326" y="5661"/>
                    <a:pt x="6215" y="5144"/>
                    <a:pt x="5891" y="5144"/>
                  </a:cubicBezTo>
                  <a:cubicBezTo>
                    <a:pt x="5863" y="5144"/>
                    <a:pt x="5833" y="5148"/>
                    <a:pt x="5802" y="5157"/>
                  </a:cubicBezTo>
                  <a:cubicBezTo>
                    <a:pt x="5423" y="5258"/>
                    <a:pt x="5033" y="5311"/>
                    <a:pt x="4646" y="5311"/>
                  </a:cubicBezTo>
                  <a:cubicBezTo>
                    <a:pt x="3459" y="5311"/>
                    <a:pt x="2309" y="4817"/>
                    <a:pt x="1667" y="3743"/>
                  </a:cubicBezTo>
                  <a:cubicBezTo>
                    <a:pt x="938" y="2522"/>
                    <a:pt x="725" y="1484"/>
                    <a:pt x="777" y="72"/>
                  </a:cubicBezTo>
                  <a:cubicBezTo>
                    <a:pt x="778" y="23"/>
                    <a:pt x="745" y="0"/>
                    <a:pt x="7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43"/>
            <p:cNvSpPr/>
            <p:nvPr/>
          </p:nvSpPr>
          <p:spPr>
            <a:xfrm>
              <a:off x="2176125" y="4031550"/>
              <a:ext cx="18825" cy="167050"/>
            </a:xfrm>
            <a:custGeom>
              <a:rect b="b" l="l" r="r" t="t"/>
              <a:pathLst>
                <a:path extrusionOk="0" h="6682" w="753">
                  <a:moveTo>
                    <a:pt x="376" y="1"/>
                  </a:moveTo>
                  <a:cubicBezTo>
                    <a:pt x="333" y="1"/>
                    <a:pt x="290" y="24"/>
                    <a:pt x="284" y="69"/>
                  </a:cubicBezTo>
                  <a:cubicBezTo>
                    <a:pt x="1" y="2148"/>
                    <a:pt x="122" y="4342"/>
                    <a:pt x="140" y="6437"/>
                  </a:cubicBezTo>
                  <a:lnTo>
                    <a:pt x="140" y="6437"/>
                  </a:lnTo>
                  <a:cubicBezTo>
                    <a:pt x="123" y="6588"/>
                    <a:pt x="261" y="6681"/>
                    <a:pt x="392" y="6681"/>
                  </a:cubicBezTo>
                  <a:cubicBezTo>
                    <a:pt x="504" y="6681"/>
                    <a:pt x="611" y="6613"/>
                    <a:pt x="612" y="6456"/>
                  </a:cubicBezTo>
                  <a:cubicBezTo>
                    <a:pt x="629" y="4354"/>
                    <a:pt x="753" y="2154"/>
                    <a:pt x="468" y="69"/>
                  </a:cubicBezTo>
                  <a:cubicBezTo>
                    <a:pt x="462" y="24"/>
                    <a:pt x="419" y="1"/>
                    <a:pt x="3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43"/>
            <p:cNvSpPr/>
            <p:nvPr/>
          </p:nvSpPr>
          <p:spPr>
            <a:xfrm>
              <a:off x="2183250" y="4188975"/>
              <a:ext cx="61425" cy="12475"/>
            </a:xfrm>
            <a:custGeom>
              <a:rect b="b" l="l" r="r" t="t"/>
              <a:pathLst>
                <a:path extrusionOk="0" h="499" w="2457">
                  <a:moveTo>
                    <a:pt x="1624" y="0"/>
                  </a:moveTo>
                  <a:cubicBezTo>
                    <a:pt x="1527" y="0"/>
                    <a:pt x="1426" y="5"/>
                    <a:pt x="1319" y="11"/>
                  </a:cubicBezTo>
                  <a:cubicBezTo>
                    <a:pt x="925" y="34"/>
                    <a:pt x="507" y="22"/>
                    <a:pt x="126" y="123"/>
                  </a:cubicBezTo>
                  <a:cubicBezTo>
                    <a:pt x="1" y="156"/>
                    <a:pt x="1" y="342"/>
                    <a:pt x="126" y="376"/>
                  </a:cubicBezTo>
                  <a:cubicBezTo>
                    <a:pt x="507" y="478"/>
                    <a:pt x="927" y="464"/>
                    <a:pt x="1319" y="487"/>
                  </a:cubicBezTo>
                  <a:cubicBezTo>
                    <a:pt x="1428" y="494"/>
                    <a:pt x="1531" y="498"/>
                    <a:pt x="1631" y="498"/>
                  </a:cubicBezTo>
                  <a:cubicBezTo>
                    <a:pt x="1885" y="498"/>
                    <a:pt x="2116" y="467"/>
                    <a:pt x="2373" y="357"/>
                  </a:cubicBezTo>
                  <a:cubicBezTo>
                    <a:pt x="2456" y="323"/>
                    <a:pt x="2456" y="176"/>
                    <a:pt x="2373" y="140"/>
                  </a:cubicBezTo>
                  <a:cubicBezTo>
                    <a:pt x="2113" y="31"/>
                    <a:pt x="1881" y="0"/>
                    <a:pt x="16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43"/>
            <p:cNvSpPr/>
            <p:nvPr/>
          </p:nvSpPr>
          <p:spPr>
            <a:xfrm>
              <a:off x="2182900" y="4021650"/>
              <a:ext cx="62675" cy="10650"/>
            </a:xfrm>
            <a:custGeom>
              <a:rect b="b" l="l" r="r" t="t"/>
              <a:pathLst>
                <a:path extrusionOk="0" h="426" w="2507">
                  <a:moveTo>
                    <a:pt x="1611" y="9"/>
                  </a:moveTo>
                  <a:cubicBezTo>
                    <a:pt x="1494" y="9"/>
                    <a:pt x="1374" y="12"/>
                    <a:pt x="1250" y="13"/>
                  </a:cubicBezTo>
                  <a:cubicBezTo>
                    <a:pt x="857" y="17"/>
                    <a:pt x="458" y="1"/>
                    <a:pt x="82" y="131"/>
                  </a:cubicBezTo>
                  <a:cubicBezTo>
                    <a:pt x="1" y="156"/>
                    <a:pt x="1" y="273"/>
                    <a:pt x="82" y="298"/>
                  </a:cubicBezTo>
                  <a:lnTo>
                    <a:pt x="82" y="296"/>
                  </a:lnTo>
                  <a:cubicBezTo>
                    <a:pt x="458" y="426"/>
                    <a:pt x="857" y="412"/>
                    <a:pt x="1250" y="413"/>
                  </a:cubicBezTo>
                  <a:cubicBezTo>
                    <a:pt x="1374" y="414"/>
                    <a:pt x="1494" y="417"/>
                    <a:pt x="1611" y="417"/>
                  </a:cubicBezTo>
                  <a:cubicBezTo>
                    <a:pt x="1884" y="417"/>
                    <a:pt x="2145" y="401"/>
                    <a:pt x="2419" y="302"/>
                  </a:cubicBezTo>
                  <a:cubicBezTo>
                    <a:pt x="2506" y="276"/>
                    <a:pt x="2506" y="151"/>
                    <a:pt x="2419" y="124"/>
                  </a:cubicBezTo>
                  <a:cubicBezTo>
                    <a:pt x="2145" y="26"/>
                    <a:pt x="1884" y="9"/>
                    <a:pt x="1611" y="9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43"/>
            <p:cNvSpPr/>
            <p:nvPr/>
          </p:nvSpPr>
          <p:spPr>
            <a:xfrm>
              <a:off x="2230600" y="4019825"/>
              <a:ext cx="24275" cy="179625"/>
            </a:xfrm>
            <a:custGeom>
              <a:rect b="b" l="l" r="r" t="t"/>
              <a:pathLst>
                <a:path extrusionOk="0" h="7185" w="971">
                  <a:moveTo>
                    <a:pt x="484" y="0"/>
                  </a:moveTo>
                  <a:cubicBezTo>
                    <a:pt x="242" y="0"/>
                    <a:pt x="1" y="152"/>
                    <a:pt x="120" y="457"/>
                  </a:cubicBezTo>
                  <a:lnTo>
                    <a:pt x="122" y="457"/>
                  </a:lnTo>
                  <a:cubicBezTo>
                    <a:pt x="539" y="1517"/>
                    <a:pt x="298" y="3120"/>
                    <a:pt x="290" y="4238"/>
                  </a:cubicBezTo>
                  <a:cubicBezTo>
                    <a:pt x="286" y="5202"/>
                    <a:pt x="240" y="6157"/>
                    <a:pt x="389" y="7111"/>
                  </a:cubicBezTo>
                  <a:cubicBezTo>
                    <a:pt x="397" y="7160"/>
                    <a:pt x="442" y="7184"/>
                    <a:pt x="487" y="7184"/>
                  </a:cubicBezTo>
                  <a:cubicBezTo>
                    <a:pt x="532" y="7184"/>
                    <a:pt x="577" y="7160"/>
                    <a:pt x="584" y="7111"/>
                  </a:cubicBezTo>
                  <a:cubicBezTo>
                    <a:pt x="734" y="6157"/>
                    <a:pt x="689" y="5204"/>
                    <a:pt x="682" y="4238"/>
                  </a:cubicBezTo>
                  <a:cubicBezTo>
                    <a:pt x="676" y="3104"/>
                    <a:pt x="434" y="1519"/>
                    <a:pt x="851" y="457"/>
                  </a:cubicBezTo>
                  <a:cubicBezTo>
                    <a:pt x="970" y="153"/>
                    <a:pt x="726" y="0"/>
                    <a:pt x="4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43"/>
            <p:cNvSpPr/>
            <p:nvPr/>
          </p:nvSpPr>
          <p:spPr>
            <a:xfrm>
              <a:off x="2239875" y="4057375"/>
              <a:ext cx="36050" cy="12075"/>
            </a:xfrm>
            <a:custGeom>
              <a:rect b="b" l="l" r="r" t="t"/>
              <a:pathLst>
                <a:path extrusionOk="0" h="483" w="1442">
                  <a:moveTo>
                    <a:pt x="1034" y="0"/>
                  </a:moveTo>
                  <a:cubicBezTo>
                    <a:pt x="997" y="0"/>
                    <a:pt x="962" y="2"/>
                    <a:pt x="932" y="3"/>
                  </a:cubicBezTo>
                  <a:cubicBezTo>
                    <a:pt x="624" y="11"/>
                    <a:pt x="341" y="7"/>
                    <a:pt x="65" y="156"/>
                  </a:cubicBezTo>
                  <a:cubicBezTo>
                    <a:pt x="1" y="195"/>
                    <a:pt x="1" y="287"/>
                    <a:pt x="65" y="326"/>
                  </a:cubicBezTo>
                  <a:lnTo>
                    <a:pt x="66" y="326"/>
                  </a:lnTo>
                  <a:cubicBezTo>
                    <a:pt x="329" y="468"/>
                    <a:pt x="593" y="471"/>
                    <a:pt x="886" y="479"/>
                  </a:cubicBezTo>
                  <a:cubicBezTo>
                    <a:pt x="924" y="480"/>
                    <a:pt x="973" y="483"/>
                    <a:pt x="1025" y="483"/>
                  </a:cubicBezTo>
                  <a:cubicBezTo>
                    <a:pt x="1209" y="483"/>
                    <a:pt x="1441" y="454"/>
                    <a:pt x="1438" y="240"/>
                  </a:cubicBezTo>
                  <a:cubicBezTo>
                    <a:pt x="1434" y="29"/>
                    <a:pt x="1210" y="0"/>
                    <a:pt x="10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43"/>
            <p:cNvSpPr/>
            <p:nvPr/>
          </p:nvSpPr>
          <p:spPr>
            <a:xfrm>
              <a:off x="2242575" y="4142950"/>
              <a:ext cx="38900" cy="14350"/>
            </a:xfrm>
            <a:custGeom>
              <a:rect b="b" l="l" r="r" t="t"/>
              <a:pathLst>
                <a:path extrusionOk="0" h="574" w="1556">
                  <a:moveTo>
                    <a:pt x="1155" y="1"/>
                  </a:moveTo>
                  <a:cubicBezTo>
                    <a:pt x="983" y="1"/>
                    <a:pt x="809" y="13"/>
                    <a:pt x="638" y="35"/>
                  </a:cubicBezTo>
                  <a:cubicBezTo>
                    <a:pt x="458" y="62"/>
                    <a:pt x="289" y="147"/>
                    <a:pt x="114" y="172"/>
                  </a:cubicBezTo>
                  <a:cubicBezTo>
                    <a:pt x="0" y="188"/>
                    <a:pt x="0" y="386"/>
                    <a:pt x="114" y="402"/>
                  </a:cubicBezTo>
                  <a:cubicBezTo>
                    <a:pt x="289" y="427"/>
                    <a:pt x="458" y="513"/>
                    <a:pt x="638" y="538"/>
                  </a:cubicBezTo>
                  <a:cubicBezTo>
                    <a:pt x="819" y="561"/>
                    <a:pt x="1003" y="574"/>
                    <a:pt x="1186" y="574"/>
                  </a:cubicBezTo>
                  <a:cubicBezTo>
                    <a:pt x="1187" y="574"/>
                    <a:pt x="1188" y="574"/>
                    <a:pt x="1189" y="574"/>
                  </a:cubicBezTo>
                  <a:cubicBezTo>
                    <a:pt x="1554" y="574"/>
                    <a:pt x="1555" y="1"/>
                    <a:pt x="1189" y="1"/>
                  </a:cubicBezTo>
                  <a:cubicBezTo>
                    <a:pt x="1188" y="1"/>
                    <a:pt x="1187" y="1"/>
                    <a:pt x="1186" y="1"/>
                  </a:cubicBezTo>
                  <a:cubicBezTo>
                    <a:pt x="1176" y="1"/>
                    <a:pt x="1165" y="1"/>
                    <a:pt x="11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43"/>
            <p:cNvSpPr/>
            <p:nvPr/>
          </p:nvSpPr>
          <p:spPr>
            <a:xfrm>
              <a:off x="2206025" y="4028700"/>
              <a:ext cx="17975" cy="167400"/>
            </a:xfrm>
            <a:custGeom>
              <a:rect b="b" l="l" r="r" t="t"/>
              <a:pathLst>
                <a:path extrusionOk="0" h="6696" w="719">
                  <a:moveTo>
                    <a:pt x="360" y="0"/>
                  </a:moveTo>
                  <a:cubicBezTo>
                    <a:pt x="330" y="0"/>
                    <a:pt x="301" y="17"/>
                    <a:pt x="291" y="52"/>
                  </a:cubicBezTo>
                  <a:cubicBezTo>
                    <a:pt x="0" y="1100"/>
                    <a:pt x="127" y="2249"/>
                    <a:pt x="127" y="3330"/>
                  </a:cubicBezTo>
                  <a:cubicBezTo>
                    <a:pt x="127" y="4427"/>
                    <a:pt x="66" y="5536"/>
                    <a:pt x="256" y="6618"/>
                  </a:cubicBezTo>
                  <a:cubicBezTo>
                    <a:pt x="265" y="6670"/>
                    <a:pt x="312" y="6696"/>
                    <a:pt x="360" y="6696"/>
                  </a:cubicBezTo>
                  <a:cubicBezTo>
                    <a:pt x="407" y="6696"/>
                    <a:pt x="454" y="6670"/>
                    <a:pt x="463" y="6618"/>
                  </a:cubicBezTo>
                  <a:cubicBezTo>
                    <a:pt x="652" y="5536"/>
                    <a:pt x="592" y="4427"/>
                    <a:pt x="592" y="3330"/>
                  </a:cubicBezTo>
                  <a:cubicBezTo>
                    <a:pt x="592" y="2249"/>
                    <a:pt x="719" y="1100"/>
                    <a:pt x="428" y="52"/>
                  </a:cubicBezTo>
                  <a:cubicBezTo>
                    <a:pt x="418" y="17"/>
                    <a:pt x="389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43"/>
            <p:cNvSpPr/>
            <p:nvPr/>
          </p:nvSpPr>
          <p:spPr>
            <a:xfrm>
              <a:off x="2262875" y="3326475"/>
              <a:ext cx="235000" cy="1032950"/>
            </a:xfrm>
            <a:custGeom>
              <a:rect b="b" l="l" r="r" t="t"/>
              <a:pathLst>
                <a:path extrusionOk="0" h="41318" w="9400">
                  <a:moveTo>
                    <a:pt x="3257" y="428"/>
                  </a:moveTo>
                  <a:cubicBezTo>
                    <a:pt x="4047" y="428"/>
                    <a:pt x="4850" y="533"/>
                    <a:pt x="5372" y="533"/>
                  </a:cubicBezTo>
                  <a:cubicBezTo>
                    <a:pt x="5686" y="533"/>
                    <a:pt x="6008" y="517"/>
                    <a:pt x="6320" y="517"/>
                  </a:cubicBezTo>
                  <a:cubicBezTo>
                    <a:pt x="7251" y="517"/>
                    <a:pt x="8096" y="658"/>
                    <a:pt x="8368" y="1776"/>
                  </a:cubicBezTo>
                  <a:cubicBezTo>
                    <a:pt x="8548" y="2509"/>
                    <a:pt x="8368" y="3515"/>
                    <a:pt x="8368" y="4263"/>
                  </a:cubicBezTo>
                  <a:lnTo>
                    <a:pt x="8368" y="38146"/>
                  </a:lnTo>
                  <a:cubicBezTo>
                    <a:pt x="8368" y="39001"/>
                    <a:pt x="8686" y="40516"/>
                    <a:pt x="7435" y="40801"/>
                  </a:cubicBezTo>
                  <a:lnTo>
                    <a:pt x="2655" y="40801"/>
                  </a:lnTo>
                  <a:cubicBezTo>
                    <a:pt x="1427" y="40801"/>
                    <a:pt x="941" y="40253"/>
                    <a:pt x="843" y="39166"/>
                  </a:cubicBezTo>
                  <a:cubicBezTo>
                    <a:pt x="613" y="36618"/>
                    <a:pt x="843" y="33941"/>
                    <a:pt x="843" y="31385"/>
                  </a:cubicBezTo>
                  <a:lnTo>
                    <a:pt x="843" y="3554"/>
                  </a:lnTo>
                  <a:cubicBezTo>
                    <a:pt x="843" y="2978"/>
                    <a:pt x="679" y="2117"/>
                    <a:pt x="843" y="1558"/>
                  </a:cubicBezTo>
                  <a:cubicBezTo>
                    <a:pt x="1117" y="625"/>
                    <a:pt x="2174" y="428"/>
                    <a:pt x="3257" y="428"/>
                  </a:cubicBezTo>
                  <a:close/>
                  <a:moveTo>
                    <a:pt x="5552" y="1"/>
                  </a:moveTo>
                  <a:cubicBezTo>
                    <a:pt x="4430" y="1"/>
                    <a:pt x="3261" y="109"/>
                    <a:pt x="2256" y="152"/>
                  </a:cubicBezTo>
                  <a:cubicBezTo>
                    <a:pt x="1" y="247"/>
                    <a:pt x="460" y="2250"/>
                    <a:pt x="460" y="3948"/>
                  </a:cubicBezTo>
                  <a:lnTo>
                    <a:pt x="460" y="29337"/>
                  </a:lnTo>
                  <a:cubicBezTo>
                    <a:pt x="460" y="32675"/>
                    <a:pt x="327" y="36045"/>
                    <a:pt x="460" y="39380"/>
                  </a:cubicBezTo>
                  <a:cubicBezTo>
                    <a:pt x="499" y="40340"/>
                    <a:pt x="711" y="41001"/>
                    <a:pt x="1795" y="41184"/>
                  </a:cubicBezTo>
                  <a:cubicBezTo>
                    <a:pt x="2388" y="41284"/>
                    <a:pt x="3013" y="41318"/>
                    <a:pt x="3649" y="41318"/>
                  </a:cubicBezTo>
                  <a:cubicBezTo>
                    <a:pt x="4922" y="41318"/>
                    <a:pt x="6242" y="41184"/>
                    <a:pt x="7450" y="41184"/>
                  </a:cubicBezTo>
                  <a:cubicBezTo>
                    <a:pt x="7476" y="41184"/>
                    <a:pt x="7499" y="41179"/>
                    <a:pt x="7519" y="41172"/>
                  </a:cubicBezTo>
                  <a:lnTo>
                    <a:pt x="7519" y="41172"/>
                  </a:lnTo>
                  <a:cubicBezTo>
                    <a:pt x="9400" y="40769"/>
                    <a:pt x="8750" y="37686"/>
                    <a:pt x="8750" y="36276"/>
                  </a:cubicBezTo>
                  <a:lnTo>
                    <a:pt x="8750" y="24156"/>
                  </a:lnTo>
                  <a:cubicBezTo>
                    <a:pt x="8750" y="16755"/>
                    <a:pt x="9120" y="9252"/>
                    <a:pt x="8750" y="1861"/>
                  </a:cubicBezTo>
                  <a:cubicBezTo>
                    <a:pt x="8704" y="958"/>
                    <a:pt x="8478" y="349"/>
                    <a:pt x="7475" y="155"/>
                  </a:cubicBezTo>
                  <a:cubicBezTo>
                    <a:pt x="6882" y="40"/>
                    <a:pt x="6226" y="1"/>
                    <a:pt x="55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43"/>
            <p:cNvSpPr/>
            <p:nvPr/>
          </p:nvSpPr>
          <p:spPr>
            <a:xfrm>
              <a:off x="2705550" y="3323450"/>
              <a:ext cx="234900" cy="1029025"/>
            </a:xfrm>
            <a:custGeom>
              <a:rect b="b" l="l" r="r" t="t"/>
              <a:pathLst>
                <a:path extrusionOk="0" h="41161" w="9396">
                  <a:moveTo>
                    <a:pt x="3256" y="427"/>
                  </a:moveTo>
                  <a:cubicBezTo>
                    <a:pt x="4046" y="427"/>
                    <a:pt x="4850" y="532"/>
                    <a:pt x="5371" y="532"/>
                  </a:cubicBezTo>
                  <a:cubicBezTo>
                    <a:pt x="5685" y="532"/>
                    <a:pt x="6006" y="516"/>
                    <a:pt x="6318" y="516"/>
                  </a:cubicBezTo>
                  <a:cubicBezTo>
                    <a:pt x="7250" y="516"/>
                    <a:pt x="8093" y="657"/>
                    <a:pt x="8367" y="1776"/>
                  </a:cubicBezTo>
                  <a:cubicBezTo>
                    <a:pt x="8545" y="2505"/>
                    <a:pt x="8367" y="3505"/>
                    <a:pt x="8367" y="4251"/>
                  </a:cubicBezTo>
                  <a:lnTo>
                    <a:pt x="8367" y="37996"/>
                  </a:lnTo>
                  <a:cubicBezTo>
                    <a:pt x="8367" y="38854"/>
                    <a:pt x="8684" y="40366"/>
                    <a:pt x="7427" y="40646"/>
                  </a:cubicBezTo>
                  <a:lnTo>
                    <a:pt x="2653" y="40646"/>
                  </a:lnTo>
                  <a:cubicBezTo>
                    <a:pt x="1429" y="40646"/>
                    <a:pt x="938" y="40099"/>
                    <a:pt x="841" y="39012"/>
                  </a:cubicBezTo>
                  <a:cubicBezTo>
                    <a:pt x="612" y="36475"/>
                    <a:pt x="841" y="33808"/>
                    <a:pt x="841" y="31262"/>
                  </a:cubicBezTo>
                  <a:lnTo>
                    <a:pt x="841" y="3545"/>
                  </a:lnTo>
                  <a:cubicBezTo>
                    <a:pt x="841" y="2971"/>
                    <a:pt x="677" y="2115"/>
                    <a:pt x="841" y="1557"/>
                  </a:cubicBezTo>
                  <a:cubicBezTo>
                    <a:pt x="1115" y="624"/>
                    <a:pt x="2173" y="427"/>
                    <a:pt x="3256" y="427"/>
                  </a:cubicBezTo>
                  <a:close/>
                  <a:moveTo>
                    <a:pt x="5549" y="1"/>
                  </a:moveTo>
                  <a:cubicBezTo>
                    <a:pt x="4428" y="1"/>
                    <a:pt x="3258" y="108"/>
                    <a:pt x="2255" y="151"/>
                  </a:cubicBezTo>
                  <a:cubicBezTo>
                    <a:pt x="1" y="246"/>
                    <a:pt x="459" y="2241"/>
                    <a:pt x="459" y="3937"/>
                  </a:cubicBezTo>
                  <a:lnTo>
                    <a:pt x="459" y="29224"/>
                  </a:lnTo>
                  <a:cubicBezTo>
                    <a:pt x="459" y="32548"/>
                    <a:pt x="324" y="35903"/>
                    <a:pt x="459" y="39224"/>
                  </a:cubicBezTo>
                  <a:cubicBezTo>
                    <a:pt x="498" y="40183"/>
                    <a:pt x="710" y="40842"/>
                    <a:pt x="1793" y="41027"/>
                  </a:cubicBezTo>
                  <a:cubicBezTo>
                    <a:pt x="2386" y="41127"/>
                    <a:pt x="3011" y="41161"/>
                    <a:pt x="3648" y="41161"/>
                  </a:cubicBezTo>
                  <a:cubicBezTo>
                    <a:pt x="4921" y="41161"/>
                    <a:pt x="6240" y="41027"/>
                    <a:pt x="7447" y="41027"/>
                  </a:cubicBezTo>
                  <a:cubicBezTo>
                    <a:pt x="7473" y="41027"/>
                    <a:pt x="7496" y="41023"/>
                    <a:pt x="7516" y="41015"/>
                  </a:cubicBezTo>
                  <a:lnTo>
                    <a:pt x="7516" y="41015"/>
                  </a:lnTo>
                  <a:cubicBezTo>
                    <a:pt x="9396" y="40615"/>
                    <a:pt x="8748" y="37544"/>
                    <a:pt x="8748" y="36134"/>
                  </a:cubicBezTo>
                  <a:lnTo>
                    <a:pt x="8748" y="24063"/>
                  </a:lnTo>
                  <a:cubicBezTo>
                    <a:pt x="8748" y="16693"/>
                    <a:pt x="9116" y="9220"/>
                    <a:pt x="8748" y="1860"/>
                  </a:cubicBezTo>
                  <a:cubicBezTo>
                    <a:pt x="8703" y="957"/>
                    <a:pt x="8475" y="349"/>
                    <a:pt x="7472" y="154"/>
                  </a:cubicBezTo>
                  <a:cubicBezTo>
                    <a:pt x="6879" y="39"/>
                    <a:pt x="62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43"/>
            <p:cNvSpPr/>
            <p:nvPr/>
          </p:nvSpPr>
          <p:spPr>
            <a:xfrm>
              <a:off x="2231175" y="3376150"/>
              <a:ext cx="42150" cy="4475"/>
            </a:xfrm>
            <a:custGeom>
              <a:rect b="b" l="l" r="r" t="t"/>
              <a:pathLst>
                <a:path extrusionOk="0" h="179" w="1686">
                  <a:moveTo>
                    <a:pt x="881" y="1"/>
                  </a:moveTo>
                  <a:cubicBezTo>
                    <a:pt x="596" y="1"/>
                    <a:pt x="311" y="20"/>
                    <a:pt x="47" y="53"/>
                  </a:cubicBezTo>
                  <a:cubicBezTo>
                    <a:pt x="0" y="53"/>
                    <a:pt x="0" y="125"/>
                    <a:pt x="47" y="125"/>
                  </a:cubicBezTo>
                  <a:cubicBezTo>
                    <a:pt x="314" y="159"/>
                    <a:pt x="600" y="178"/>
                    <a:pt x="886" y="178"/>
                  </a:cubicBezTo>
                  <a:cubicBezTo>
                    <a:pt x="1148" y="178"/>
                    <a:pt x="1409" y="162"/>
                    <a:pt x="1653" y="124"/>
                  </a:cubicBezTo>
                  <a:cubicBezTo>
                    <a:pt x="1686" y="119"/>
                    <a:pt x="1686" y="60"/>
                    <a:pt x="1653" y="55"/>
                  </a:cubicBezTo>
                  <a:cubicBezTo>
                    <a:pt x="1407" y="17"/>
                    <a:pt x="1144" y="1"/>
                    <a:pt x="8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43"/>
            <p:cNvSpPr/>
            <p:nvPr/>
          </p:nvSpPr>
          <p:spPr>
            <a:xfrm>
              <a:off x="2229125" y="3381000"/>
              <a:ext cx="9925" cy="86950"/>
            </a:xfrm>
            <a:custGeom>
              <a:rect b="b" l="l" r="r" t="t"/>
              <a:pathLst>
                <a:path extrusionOk="0" h="3478" w="397">
                  <a:moveTo>
                    <a:pt x="198" y="0"/>
                  </a:moveTo>
                  <a:cubicBezTo>
                    <a:pt x="183" y="0"/>
                    <a:pt x="167" y="9"/>
                    <a:pt x="165" y="25"/>
                  </a:cubicBezTo>
                  <a:cubicBezTo>
                    <a:pt x="1" y="1123"/>
                    <a:pt x="81" y="2329"/>
                    <a:pt x="154" y="3433"/>
                  </a:cubicBezTo>
                  <a:cubicBezTo>
                    <a:pt x="154" y="3463"/>
                    <a:pt x="176" y="3478"/>
                    <a:pt x="199" y="3478"/>
                  </a:cubicBezTo>
                  <a:cubicBezTo>
                    <a:pt x="221" y="3478"/>
                    <a:pt x="243" y="3463"/>
                    <a:pt x="243" y="3433"/>
                  </a:cubicBezTo>
                  <a:cubicBezTo>
                    <a:pt x="315" y="2329"/>
                    <a:pt x="396" y="1123"/>
                    <a:pt x="232" y="25"/>
                  </a:cubicBezTo>
                  <a:cubicBezTo>
                    <a:pt x="229" y="9"/>
                    <a:pt x="213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43"/>
            <p:cNvSpPr/>
            <p:nvPr/>
          </p:nvSpPr>
          <p:spPr>
            <a:xfrm>
              <a:off x="2232525" y="3463300"/>
              <a:ext cx="45775" cy="7050"/>
            </a:xfrm>
            <a:custGeom>
              <a:rect b="b" l="l" r="r" t="t"/>
              <a:pathLst>
                <a:path extrusionOk="0" h="282" w="1831">
                  <a:moveTo>
                    <a:pt x="1326" y="1"/>
                  </a:moveTo>
                  <a:cubicBezTo>
                    <a:pt x="1182" y="1"/>
                    <a:pt x="1037" y="13"/>
                    <a:pt x="894" y="18"/>
                  </a:cubicBezTo>
                  <a:cubicBezTo>
                    <a:pt x="612" y="27"/>
                    <a:pt x="324" y="21"/>
                    <a:pt x="49" y="93"/>
                  </a:cubicBezTo>
                  <a:cubicBezTo>
                    <a:pt x="1" y="107"/>
                    <a:pt x="1" y="176"/>
                    <a:pt x="49" y="190"/>
                  </a:cubicBezTo>
                  <a:cubicBezTo>
                    <a:pt x="324" y="260"/>
                    <a:pt x="612" y="255"/>
                    <a:pt x="894" y="265"/>
                  </a:cubicBezTo>
                  <a:cubicBezTo>
                    <a:pt x="1034" y="269"/>
                    <a:pt x="1177" y="281"/>
                    <a:pt x="1319" y="281"/>
                  </a:cubicBezTo>
                  <a:cubicBezTo>
                    <a:pt x="1466" y="281"/>
                    <a:pt x="1612" y="269"/>
                    <a:pt x="1750" y="223"/>
                  </a:cubicBezTo>
                  <a:cubicBezTo>
                    <a:pt x="1830" y="198"/>
                    <a:pt x="1830" y="84"/>
                    <a:pt x="1750" y="59"/>
                  </a:cubicBezTo>
                  <a:cubicBezTo>
                    <a:pt x="1614" y="13"/>
                    <a:pt x="1471" y="1"/>
                    <a:pt x="13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43"/>
            <p:cNvSpPr/>
            <p:nvPr/>
          </p:nvSpPr>
          <p:spPr>
            <a:xfrm>
              <a:off x="2237825" y="3401650"/>
              <a:ext cx="33525" cy="5250"/>
            </a:xfrm>
            <a:custGeom>
              <a:rect b="b" l="l" r="r" t="t"/>
              <a:pathLst>
                <a:path extrusionOk="0" h="210" w="1341">
                  <a:moveTo>
                    <a:pt x="38" y="0"/>
                  </a:moveTo>
                  <a:cubicBezTo>
                    <a:pt x="11" y="0"/>
                    <a:pt x="1" y="43"/>
                    <a:pt x="26" y="57"/>
                  </a:cubicBezTo>
                  <a:cubicBezTo>
                    <a:pt x="247" y="167"/>
                    <a:pt x="512" y="210"/>
                    <a:pt x="774" y="210"/>
                  </a:cubicBezTo>
                  <a:cubicBezTo>
                    <a:pt x="940" y="210"/>
                    <a:pt x="1104" y="193"/>
                    <a:pt x="1254" y="164"/>
                  </a:cubicBezTo>
                  <a:cubicBezTo>
                    <a:pt x="1340" y="148"/>
                    <a:pt x="1309" y="26"/>
                    <a:pt x="1229" y="26"/>
                  </a:cubicBezTo>
                  <a:cubicBezTo>
                    <a:pt x="1225" y="26"/>
                    <a:pt x="1221" y="26"/>
                    <a:pt x="1217" y="27"/>
                  </a:cubicBezTo>
                  <a:cubicBezTo>
                    <a:pt x="1078" y="47"/>
                    <a:pt x="945" y="55"/>
                    <a:pt x="814" y="55"/>
                  </a:cubicBezTo>
                  <a:cubicBezTo>
                    <a:pt x="558" y="55"/>
                    <a:pt x="310" y="25"/>
                    <a:pt x="40" y="0"/>
                  </a:cubicBezTo>
                  <a:cubicBezTo>
                    <a:pt x="39" y="0"/>
                    <a:pt x="39" y="0"/>
                    <a:pt x="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43"/>
            <p:cNvSpPr/>
            <p:nvPr/>
          </p:nvSpPr>
          <p:spPr>
            <a:xfrm>
              <a:off x="2238475" y="3407850"/>
              <a:ext cx="38950" cy="5900"/>
            </a:xfrm>
            <a:custGeom>
              <a:rect b="b" l="l" r="r" t="t"/>
              <a:pathLst>
                <a:path extrusionOk="0" h="236" w="1558">
                  <a:moveTo>
                    <a:pt x="919" y="1"/>
                  </a:moveTo>
                  <a:cubicBezTo>
                    <a:pt x="606" y="1"/>
                    <a:pt x="286" y="71"/>
                    <a:pt x="24" y="194"/>
                  </a:cubicBezTo>
                  <a:cubicBezTo>
                    <a:pt x="0" y="205"/>
                    <a:pt x="15" y="235"/>
                    <a:pt x="37" y="235"/>
                  </a:cubicBezTo>
                  <a:cubicBezTo>
                    <a:pt x="38" y="235"/>
                    <a:pt x="39" y="235"/>
                    <a:pt x="41" y="235"/>
                  </a:cubicBezTo>
                  <a:cubicBezTo>
                    <a:pt x="296" y="188"/>
                    <a:pt x="549" y="140"/>
                    <a:pt x="809" y="140"/>
                  </a:cubicBezTo>
                  <a:cubicBezTo>
                    <a:pt x="813" y="140"/>
                    <a:pt x="816" y="140"/>
                    <a:pt x="820" y="140"/>
                  </a:cubicBezTo>
                  <a:cubicBezTo>
                    <a:pt x="1046" y="140"/>
                    <a:pt x="1263" y="188"/>
                    <a:pt x="1487" y="212"/>
                  </a:cubicBezTo>
                  <a:cubicBezTo>
                    <a:pt x="1489" y="212"/>
                    <a:pt x="1491" y="212"/>
                    <a:pt x="1493" y="212"/>
                  </a:cubicBezTo>
                  <a:cubicBezTo>
                    <a:pt x="1556" y="212"/>
                    <a:pt x="1557" y="117"/>
                    <a:pt x="1501" y="96"/>
                  </a:cubicBezTo>
                  <a:cubicBezTo>
                    <a:pt x="1323" y="31"/>
                    <a:pt x="1122" y="1"/>
                    <a:pt x="9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43"/>
            <p:cNvSpPr/>
            <p:nvPr/>
          </p:nvSpPr>
          <p:spPr>
            <a:xfrm>
              <a:off x="2236725" y="3427625"/>
              <a:ext cx="41150" cy="17375"/>
            </a:xfrm>
            <a:custGeom>
              <a:rect b="b" l="l" r="r" t="t"/>
              <a:pathLst>
                <a:path extrusionOk="0" h="695" w="1646">
                  <a:moveTo>
                    <a:pt x="103" y="0"/>
                  </a:moveTo>
                  <a:cubicBezTo>
                    <a:pt x="86" y="0"/>
                    <a:pt x="70" y="10"/>
                    <a:pt x="64" y="28"/>
                  </a:cubicBezTo>
                  <a:cubicBezTo>
                    <a:pt x="0" y="291"/>
                    <a:pt x="217" y="505"/>
                    <a:pt x="439" y="609"/>
                  </a:cubicBezTo>
                  <a:cubicBezTo>
                    <a:pt x="568" y="670"/>
                    <a:pt x="700" y="695"/>
                    <a:pt x="833" y="695"/>
                  </a:cubicBezTo>
                  <a:cubicBezTo>
                    <a:pt x="1093" y="695"/>
                    <a:pt x="1355" y="600"/>
                    <a:pt x="1600" y="505"/>
                  </a:cubicBezTo>
                  <a:cubicBezTo>
                    <a:pt x="1645" y="486"/>
                    <a:pt x="1635" y="420"/>
                    <a:pt x="1590" y="420"/>
                  </a:cubicBezTo>
                  <a:cubicBezTo>
                    <a:pt x="1586" y="420"/>
                    <a:pt x="1581" y="420"/>
                    <a:pt x="1576" y="422"/>
                  </a:cubicBezTo>
                  <a:cubicBezTo>
                    <a:pt x="1363" y="476"/>
                    <a:pt x="1126" y="543"/>
                    <a:pt x="895" y="543"/>
                  </a:cubicBezTo>
                  <a:cubicBezTo>
                    <a:pt x="811" y="543"/>
                    <a:pt x="729" y="534"/>
                    <a:pt x="648" y="512"/>
                  </a:cubicBezTo>
                  <a:cubicBezTo>
                    <a:pt x="383" y="441"/>
                    <a:pt x="262" y="244"/>
                    <a:pt x="136" y="19"/>
                  </a:cubicBezTo>
                  <a:cubicBezTo>
                    <a:pt x="128" y="6"/>
                    <a:pt x="116" y="0"/>
                    <a:pt x="1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43"/>
            <p:cNvSpPr/>
            <p:nvPr/>
          </p:nvSpPr>
          <p:spPr>
            <a:xfrm>
              <a:off x="2234450" y="3444375"/>
              <a:ext cx="48700" cy="11125"/>
            </a:xfrm>
            <a:custGeom>
              <a:rect b="b" l="l" r="r" t="t"/>
              <a:pathLst>
                <a:path extrusionOk="0" h="445" w="1948">
                  <a:moveTo>
                    <a:pt x="781" y="0"/>
                  </a:moveTo>
                  <a:cubicBezTo>
                    <a:pt x="524" y="0"/>
                    <a:pt x="268" y="51"/>
                    <a:pt x="35" y="169"/>
                  </a:cubicBezTo>
                  <a:cubicBezTo>
                    <a:pt x="1" y="187"/>
                    <a:pt x="23" y="232"/>
                    <a:pt x="55" y="232"/>
                  </a:cubicBezTo>
                  <a:cubicBezTo>
                    <a:pt x="57" y="232"/>
                    <a:pt x="59" y="232"/>
                    <a:pt x="61" y="231"/>
                  </a:cubicBezTo>
                  <a:cubicBezTo>
                    <a:pt x="293" y="190"/>
                    <a:pt x="515" y="163"/>
                    <a:pt x="732" y="163"/>
                  </a:cubicBezTo>
                  <a:cubicBezTo>
                    <a:pt x="1088" y="163"/>
                    <a:pt x="1430" y="236"/>
                    <a:pt x="1778" y="433"/>
                  </a:cubicBezTo>
                  <a:cubicBezTo>
                    <a:pt x="1792" y="441"/>
                    <a:pt x="1806" y="445"/>
                    <a:pt x="1820" y="445"/>
                  </a:cubicBezTo>
                  <a:cubicBezTo>
                    <a:pt x="1897" y="445"/>
                    <a:pt x="1948" y="327"/>
                    <a:pt x="1864" y="283"/>
                  </a:cubicBezTo>
                  <a:cubicBezTo>
                    <a:pt x="1538" y="110"/>
                    <a:pt x="1157" y="0"/>
                    <a:pt x="7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43"/>
            <p:cNvSpPr/>
            <p:nvPr/>
          </p:nvSpPr>
          <p:spPr>
            <a:xfrm>
              <a:off x="2194625" y="3400400"/>
              <a:ext cx="38125" cy="4500"/>
            </a:xfrm>
            <a:custGeom>
              <a:rect b="b" l="l" r="r" t="t"/>
              <a:pathLst>
                <a:path extrusionOk="0" h="180" w="1525">
                  <a:moveTo>
                    <a:pt x="685" y="0"/>
                  </a:moveTo>
                  <a:cubicBezTo>
                    <a:pt x="468" y="0"/>
                    <a:pt x="258" y="11"/>
                    <a:pt x="41" y="49"/>
                  </a:cubicBezTo>
                  <a:cubicBezTo>
                    <a:pt x="0" y="57"/>
                    <a:pt x="0" y="125"/>
                    <a:pt x="41" y="132"/>
                  </a:cubicBezTo>
                  <a:cubicBezTo>
                    <a:pt x="258" y="170"/>
                    <a:pt x="468" y="180"/>
                    <a:pt x="685" y="180"/>
                  </a:cubicBezTo>
                  <a:cubicBezTo>
                    <a:pt x="735" y="180"/>
                    <a:pt x="785" y="179"/>
                    <a:pt x="836" y="178"/>
                  </a:cubicBezTo>
                  <a:cubicBezTo>
                    <a:pt x="855" y="178"/>
                    <a:pt x="875" y="178"/>
                    <a:pt x="895" y="178"/>
                  </a:cubicBezTo>
                  <a:cubicBezTo>
                    <a:pt x="951" y="178"/>
                    <a:pt x="1008" y="179"/>
                    <a:pt x="1064" y="179"/>
                  </a:cubicBezTo>
                  <a:cubicBezTo>
                    <a:pt x="1220" y="179"/>
                    <a:pt x="1376" y="170"/>
                    <a:pt x="1515" y="102"/>
                  </a:cubicBezTo>
                  <a:cubicBezTo>
                    <a:pt x="1525" y="97"/>
                    <a:pt x="1525" y="85"/>
                    <a:pt x="1515" y="78"/>
                  </a:cubicBezTo>
                  <a:cubicBezTo>
                    <a:pt x="1373" y="10"/>
                    <a:pt x="1214" y="2"/>
                    <a:pt x="1055" y="2"/>
                  </a:cubicBezTo>
                  <a:cubicBezTo>
                    <a:pt x="1003" y="2"/>
                    <a:pt x="951" y="2"/>
                    <a:pt x="899" y="2"/>
                  </a:cubicBezTo>
                  <a:cubicBezTo>
                    <a:pt x="878" y="2"/>
                    <a:pt x="857" y="2"/>
                    <a:pt x="836" y="2"/>
                  </a:cubicBezTo>
                  <a:cubicBezTo>
                    <a:pt x="785" y="1"/>
                    <a:pt x="735" y="0"/>
                    <a:pt x="68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43"/>
            <p:cNvSpPr/>
            <p:nvPr/>
          </p:nvSpPr>
          <p:spPr>
            <a:xfrm>
              <a:off x="2187775" y="3404125"/>
              <a:ext cx="8500" cy="36600"/>
            </a:xfrm>
            <a:custGeom>
              <a:rect b="b" l="l" r="r" t="t"/>
              <a:pathLst>
                <a:path extrusionOk="0" h="1464" w="340">
                  <a:moveTo>
                    <a:pt x="289" y="1"/>
                  </a:moveTo>
                  <a:cubicBezTo>
                    <a:pt x="160" y="1"/>
                    <a:pt x="98" y="125"/>
                    <a:pt x="73" y="250"/>
                  </a:cubicBezTo>
                  <a:cubicBezTo>
                    <a:pt x="1" y="610"/>
                    <a:pt x="54" y="1031"/>
                    <a:pt x="51" y="1398"/>
                  </a:cubicBezTo>
                  <a:cubicBezTo>
                    <a:pt x="51" y="1442"/>
                    <a:pt x="84" y="1463"/>
                    <a:pt x="118" y="1463"/>
                  </a:cubicBezTo>
                  <a:cubicBezTo>
                    <a:pt x="152" y="1463"/>
                    <a:pt x="185" y="1442"/>
                    <a:pt x="185" y="1398"/>
                  </a:cubicBezTo>
                  <a:cubicBezTo>
                    <a:pt x="184" y="1160"/>
                    <a:pt x="180" y="923"/>
                    <a:pt x="179" y="687"/>
                  </a:cubicBezTo>
                  <a:cubicBezTo>
                    <a:pt x="177" y="481"/>
                    <a:pt x="116" y="145"/>
                    <a:pt x="330" y="26"/>
                  </a:cubicBezTo>
                  <a:cubicBezTo>
                    <a:pt x="340" y="20"/>
                    <a:pt x="338" y="8"/>
                    <a:pt x="329" y="4"/>
                  </a:cubicBezTo>
                  <a:cubicBezTo>
                    <a:pt x="315" y="2"/>
                    <a:pt x="301" y="1"/>
                    <a:pt x="2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43"/>
            <p:cNvSpPr/>
            <p:nvPr/>
          </p:nvSpPr>
          <p:spPr>
            <a:xfrm>
              <a:off x="2193325" y="3441650"/>
              <a:ext cx="40325" cy="5250"/>
            </a:xfrm>
            <a:custGeom>
              <a:rect b="b" l="l" r="r" t="t"/>
              <a:pathLst>
                <a:path extrusionOk="0" h="210" w="1613">
                  <a:moveTo>
                    <a:pt x="731" y="1"/>
                  </a:moveTo>
                  <a:cubicBezTo>
                    <a:pt x="489" y="1"/>
                    <a:pt x="248" y="22"/>
                    <a:pt x="27" y="78"/>
                  </a:cubicBezTo>
                  <a:cubicBezTo>
                    <a:pt x="1" y="86"/>
                    <a:pt x="1" y="125"/>
                    <a:pt x="27" y="133"/>
                  </a:cubicBezTo>
                  <a:cubicBezTo>
                    <a:pt x="248" y="189"/>
                    <a:pt x="489" y="210"/>
                    <a:pt x="732" y="210"/>
                  </a:cubicBezTo>
                  <a:cubicBezTo>
                    <a:pt x="1015" y="210"/>
                    <a:pt x="1301" y="181"/>
                    <a:pt x="1561" y="147"/>
                  </a:cubicBezTo>
                  <a:cubicBezTo>
                    <a:pt x="1613" y="144"/>
                    <a:pt x="1613" y="67"/>
                    <a:pt x="1561" y="64"/>
                  </a:cubicBezTo>
                  <a:cubicBezTo>
                    <a:pt x="1300" y="29"/>
                    <a:pt x="1014" y="1"/>
                    <a:pt x="7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43"/>
            <p:cNvSpPr/>
            <p:nvPr/>
          </p:nvSpPr>
          <p:spPr>
            <a:xfrm>
              <a:off x="2192800" y="3405500"/>
              <a:ext cx="5950" cy="36825"/>
            </a:xfrm>
            <a:custGeom>
              <a:rect b="b" l="l" r="r" t="t"/>
              <a:pathLst>
                <a:path extrusionOk="0" h="1473" w="238">
                  <a:moveTo>
                    <a:pt x="123" y="1"/>
                  </a:moveTo>
                  <a:cubicBezTo>
                    <a:pt x="111" y="1"/>
                    <a:pt x="97" y="10"/>
                    <a:pt x="95" y="26"/>
                  </a:cubicBezTo>
                  <a:cubicBezTo>
                    <a:pt x="65" y="485"/>
                    <a:pt x="73" y="940"/>
                    <a:pt x="8" y="1397"/>
                  </a:cubicBezTo>
                  <a:cubicBezTo>
                    <a:pt x="1" y="1443"/>
                    <a:pt x="40" y="1473"/>
                    <a:pt x="75" y="1473"/>
                  </a:cubicBezTo>
                  <a:cubicBezTo>
                    <a:pt x="97" y="1473"/>
                    <a:pt x="118" y="1460"/>
                    <a:pt x="123" y="1430"/>
                  </a:cubicBezTo>
                  <a:cubicBezTo>
                    <a:pt x="192" y="969"/>
                    <a:pt x="237" y="479"/>
                    <a:pt x="145" y="18"/>
                  </a:cubicBezTo>
                  <a:cubicBezTo>
                    <a:pt x="142" y="6"/>
                    <a:pt x="133" y="1"/>
                    <a:pt x="1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43"/>
            <p:cNvSpPr/>
            <p:nvPr/>
          </p:nvSpPr>
          <p:spPr>
            <a:xfrm>
              <a:off x="2197525" y="3402000"/>
              <a:ext cx="7775" cy="37625"/>
            </a:xfrm>
            <a:custGeom>
              <a:rect b="b" l="l" r="r" t="t"/>
              <a:pathLst>
                <a:path extrusionOk="0" h="1505" w="311">
                  <a:moveTo>
                    <a:pt x="26" y="1"/>
                  </a:moveTo>
                  <a:cubicBezTo>
                    <a:pt x="13" y="1"/>
                    <a:pt x="0" y="11"/>
                    <a:pt x="3" y="27"/>
                  </a:cubicBezTo>
                  <a:cubicBezTo>
                    <a:pt x="54" y="300"/>
                    <a:pt x="86" y="575"/>
                    <a:pt x="100" y="852"/>
                  </a:cubicBezTo>
                  <a:cubicBezTo>
                    <a:pt x="108" y="1064"/>
                    <a:pt x="86" y="1278"/>
                    <a:pt x="115" y="1489"/>
                  </a:cubicBezTo>
                  <a:cubicBezTo>
                    <a:pt x="118" y="1500"/>
                    <a:pt x="126" y="1505"/>
                    <a:pt x="135" y="1505"/>
                  </a:cubicBezTo>
                  <a:cubicBezTo>
                    <a:pt x="145" y="1505"/>
                    <a:pt x="156" y="1499"/>
                    <a:pt x="159" y="1489"/>
                  </a:cubicBezTo>
                  <a:cubicBezTo>
                    <a:pt x="311" y="1036"/>
                    <a:pt x="190" y="458"/>
                    <a:pt x="47" y="16"/>
                  </a:cubicBezTo>
                  <a:cubicBezTo>
                    <a:pt x="43" y="5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43"/>
            <p:cNvSpPr/>
            <p:nvPr/>
          </p:nvSpPr>
          <p:spPr>
            <a:xfrm>
              <a:off x="2202825" y="3403500"/>
              <a:ext cx="11525" cy="36375"/>
            </a:xfrm>
            <a:custGeom>
              <a:rect b="b" l="l" r="r" t="t"/>
              <a:pathLst>
                <a:path extrusionOk="0" h="1455" w="461">
                  <a:moveTo>
                    <a:pt x="55" y="1"/>
                  </a:moveTo>
                  <a:cubicBezTo>
                    <a:pt x="29" y="1"/>
                    <a:pt x="0" y="25"/>
                    <a:pt x="10" y="56"/>
                  </a:cubicBezTo>
                  <a:cubicBezTo>
                    <a:pt x="77" y="279"/>
                    <a:pt x="141" y="507"/>
                    <a:pt x="177" y="739"/>
                  </a:cubicBezTo>
                  <a:cubicBezTo>
                    <a:pt x="213" y="970"/>
                    <a:pt x="191" y="1209"/>
                    <a:pt x="252" y="1432"/>
                  </a:cubicBezTo>
                  <a:cubicBezTo>
                    <a:pt x="256" y="1447"/>
                    <a:pt x="269" y="1454"/>
                    <a:pt x="282" y="1454"/>
                  </a:cubicBezTo>
                  <a:cubicBezTo>
                    <a:pt x="295" y="1454"/>
                    <a:pt x="308" y="1447"/>
                    <a:pt x="313" y="1432"/>
                  </a:cubicBezTo>
                  <a:cubicBezTo>
                    <a:pt x="461" y="1006"/>
                    <a:pt x="272" y="414"/>
                    <a:pt x="88" y="22"/>
                  </a:cubicBezTo>
                  <a:cubicBezTo>
                    <a:pt x="81" y="7"/>
                    <a:pt x="68" y="1"/>
                    <a:pt x="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43"/>
            <p:cNvSpPr/>
            <p:nvPr/>
          </p:nvSpPr>
          <p:spPr>
            <a:xfrm>
              <a:off x="2212125" y="3405050"/>
              <a:ext cx="12625" cy="38725"/>
            </a:xfrm>
            <a:custGeom>
              <a:rect b="b" l="l" r="r" t="t"/>
              <a:pathLst>
                <a:path extrusionOk="0" h="1549" w="505">
                  <a:moveTo>
                    <a:pt x="53" y="0"/>
                  </a:moveTo>
                  <a:cubicBezTo>
                    <a:pt x="27" y="0"/>
                    <a:pt x="0" y="23"/>
                    <a:pt x="9" y="53"/>
                  </a:cubicBezTo>
                  <a:cubicBezTo>
                    <a:pt x="81" y="289"/>
                    <a:pt x="151" y="531"/>
                    <a:pt x="192" y="777"/>
                  </a:cubicBezTo>
                  <a:cubicBezTo>
                    <a:pt x="233" y="1022"/>
                    <a:pt x="212" y="1276"/>
                    <a:pt x="275" y="1514"/>
                  </a:cubicBezTo>
                  <a:cubicBezTo>
                    <a:pt x="282" y="1537"/>
                    <a:pt x="303" y="1549"/>
                    <a:pt x="323" y="1549"/>
                  </a:cubicBezTo>
                  <a:cubicBezTo>
                    <a:pt x="344" y="1549"/>
                    <a:pt x="365" y="1537"/>
                    <a:pt x="372" y="1514"/>
                  </a:cubicBezTo>
                  <a:cubicBezTo>
                    <a:pt x="504" y="1053"/>
                    <a:pt x="295" y="431"/>
                    <a:pt x="86" y="21"/>
                  </a:cubicBezTo>
                  <a:cubicBezTo>
                    <a:pt x="78" y="6"/>
                    <a:pt x="66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43"/>
            <p:cNvSpPr/>
            <p:nvPr/>
          </p:nvSpPr>
          <p:spPr>
            <a:xfrm>
              <a:off x="2926600" y="3464125"/>
              <a:ext cx="42200" cy="4450"/>
            </a:xfrm>
            <a:custGeom>
              <a:rect b="b" l="l" r="r" t="t"/>
              <a:pathLst>
                <a:path extrusionOk="0" h="178" w="1688">
                  <a:moveTo>
                    <a:pt x="801" y="0"/>
                  </a:moveTo>
                  <a:cubicBezTo>
                    <a:pt x="539" y="0"/>
                    <a:pt x="278" y="17"/>
                    <a:pt x="35" y="55"/>
                  </a:cubicBezTo>
                  <a:cubicBezTo>
                    <a:pt x="0" y="60"/>
                    <a:pt x="0" y="119"/>
                    <a:pt x="35" y="124"/>
                  </a:cubicBezTo>
                  <a:cubicBezTo>
                    <a:pt x="278" y="161"/>
                    <a:pt x="539" y="178"/>
                    <a:pt x="800" y="178"/>
                  </a:cubicBezTo>
                  <a:cubicBezTo>
                    <a:pt x="1086" y="178"/>
                    <a:pt x="1373" y="158"/>
                    <a:pt x="1639" y="126"/>
                  </a:cubicBezTo>
                  <a:cubicBezTo>
                    <a:pt x="1687" y="126"/>
                    <a:pt x="1687" y="54"/>
                    <a:pt x="1639" y="54"/>
                  </a:cubicBezTo>
                  <a:cubicBezTo>
                    <a:pt x="1373" y="20"/>
                    <a:pt x="1087" y="0"/>
                    <a:pt x="80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43"/>
            <p:cNvSpPr/>
            <p:nvPr/>
          </p:nvSpPr>
          <p:spPr>
            <a:xfrm>
              <a:off x="2960875" y="3376850"/>
              <a:ext cx="9950" cy="86900"/>
            </a:xfrm>
            <a:custGeom>
              <a:rect b="b" l="l" r="r" t="t"/>
              <a:pathLst>
                <a:path extrusionOk="0" h="3476" w="398">
                  <a:moveTo>
                    <a:pt x="198" y="0"/>
                  </a:moveTo>
                  <a:cubicBezTo>
                    <a:pt x="177" y="0"/>
                    <a:pt x="155" y="14"/>
                    <a:pt x="154" y="43"/>
                  </a:cubicBezTo>
                  <a:cubicBezTo>
                    <a:pt x="82" y="1147"/>
                    <a:pt x="1" y="2353"/>
                    <a:pt x="166" y="3451"/>
                  </a:cubicBezTo>
                  <a:cubicBezTo>
                    <a:pt x="169" y="3467"/>
                    <a:pt x="184" y="3476"/>
                    <a:pt x="199" y="3476"/>
                  </a:cubicBezTo>
                  <a:cubicBezTo>
                    <a:pt x="214" y="3476"/>
                    <a:pt x="229" y="3467"/>
                    <a:pt x="232" y="3451"/>
                  </a:cubicBezTo>
                  <a:cubicBezTo>
                    <a:pt x="397" y="2353"/>
                    <a:pt x="316" y="1147"/>
                    <a:pt x="244" y="43"/>
                  </a:cubicBezTo>
                  <a:cubicBezTo>
                    <a:pt x="242" y="14"/>
                    <a:pt x="220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43"/>
            <p:cNvSpPr/>
            <p:nvPr/>
          </p:nvSpPr>
          <p:spPr>
            <a:xfrm>
              <a:off x="2921625" y="3374400"/>
              <a:ext cx="45750" cy="7025"/>
            </a:xfrm>
            <a:custGeom>
              <a:rect b="b" l="l" r="r" t="t"/>
              <a:pathLst>
                <a:path extrusionOk="0" h="281" w="1830">
                  <a:moveTo>
                    <a:pt x="509" y="1"/>
                  </a:moveTo>
                  <a:cubicBezTo>
                    <a:pt x="363" y="1"/>
                    <a:pt x="219" y="13"/>
                    <a:pt x="82" y="58"/>
                  </a:cubicBezTo>
                  <a:cubicBezTo>
                    <a:pt x="1" y="83"/>
                    <a:pt x="1" y="197"/>
                    <a:pt x="82" y="222"/>
                  </a:cubicBezTo>
                  <a:cubicBezTo>
                    <a:pt x="220" y="268"/>
                    <a:pt x="365" y="280"/>
                    <a:pt x="512" y="280"/>
                  </a:cubicBezTo>
                  <a:cubicBezTo>
                    <a:pt x="654" y="280"/>
                    <a:pt x="797" y="269"/>
                    <a:pt x="936" y="264"/>
                  </a:cubicBezTo>
                  <a:cubicBezTo>
                    <a:pt x="1219" y="255"/>
                    <a:pt x="1507" y="259"/>
                    <a:pt x="1782" y="189"/>
                  </a:cubicBezTo>
                  <a:cubicBezTo>
                    <a:pt x="1830" y="175"/>
                    <a:pt x="1830" y="106"/>
                    <a:pt x="1782" y="92"/>
                  </a:cubicBezTo>
                  <a:cubicBezTo>
                    <a:pt x="1507" y="22"/>
                    <a:pt x="1219" y="27"/>
                    <a:pt x="936" y="17"/>
                  </a:cubicBezTo>
                  <a:cubicBezTo>
                    <a:pt x="796" y="13"/>
                    <a:pt x="652" y="1"/>
                    <a:pt x="5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43"/>
            <p:cNvSpPr/>
            <p:nvPr/>
          </p:nvSpPr>
          <p:spPr>
            <a:xfrm>
              <a:off x="2928575" y="3437850"/>
              <a:ext cx="33525" cy="5250"/>
            </a:xfrm>
            <a:custGeom>
              <a:rect b="b" l="l" r="r" t="t"/>
              <a:pathLst>
                <a:path extrusionOk="0" h="210" w="1341">
                  <a:moveTo>
                    <a:pt x="565" y="0"/>
                  </a:moveTo>
                  <a:cubicBezTo>
                    <a:pt x="400" y="0"/>
                    <a:pt x="237" y="17"/>
                    <a:pt x="87" y="46"/>
                  </a:cubicBezTo>
                  <a:cubicBezTo>
                    <a:pt x="0" y="62"/>
                    <a:pt x="32" y="185"/>
                    <a:pt x="114" y="185"/>
                  </a:cubicBezTo>
                  <a:cubicBezTo>
                    <a:pt x="118" y="185"/>
                    <a:pt x="122" y="185"/>
                    <a:pt x="126" y="185"/>
                  </a:cubicBezTo>
                  <a:cubicBezTo>
                    <a:pt x="267" y="163"/>
                    <a:pt x="401" y="155"/>
                    <a:pt x="534" y="155"/>
                  </a:cubicBezTo>
                  <a:cubicBezTo>
                    <a:pt x="787" y="155"/>
                    <a:pt x="1033" y="185"/>
                    <a:pt x="1300" y="210"/>
                  </a:cubicBezTo>
                  <a:cubicBezTo>
                    <a:pt x="1301" y="210"/>
                    <a:pt x="1302" y="210"/>
                    <a:pt x="1303" y="210"/>
                  </a:cubicBezTo>
                  <a:cubicBezTo>
                    <a:pt x="1331" y="210"/>
                    <a:pt x="1340" y="167"/>
                    <a:pt x="1316" y="155"/>
                  </a:cubicBezTo>
                  <a:cubicBezTo>
                    <a:pt x="1094" y="44"/>
                    <a:pt x="828" y="0"/>
                    <a:pt x="56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43"/>
            <p:cNvSpPr/>
            <p:nvPr/>
          </p:nvSpPr>
          <p:spPr>
            <a:xfrm>
              <a:off x="2922525" y="3431000"/>
              <a:ext cx="38925" cy="5900"/>
            </a:xfrm>
            <a:custGeom>
              <a:rect b="b" l="l" r="r" t="t"/>
              <a:pathLst>
                <a:path extrusionOk="0" h="236" w="1557">
                  <a:moveTo>
                    <a:pt x="1522" y="1"/>
                  </a:moveTo>
                  <a:cubicBezTo>
                    <a:pt x="1521" y="1"/>
                    <a:pt x="1519" y="1"/>
                    <a:pt x="1517" y="1"/>
                  </a:cubicBezTo>
                  <a:cubicBezTo>
                    <a:pt x="1263" y="46"/>
                    <a:pt x="1010" y="95"/>
                    <a:pt x="749" y="96"/>
                  </a:cubicBezTo>
                  <a:cubicBezTo>
                    <a:pt x="745" y="96"/>
                    <a:pt x="742" y="96"/>
                    <a:pt x="738" y="96"/>
                  </a:cubicBezTo>
                  <a:cubicBezTo>
                    <a:pt x="511" y="96"/>
                    <a:pt x="296" y="47"/>
                    <a:pt x="71" y="24"/>
                  </a:cubicBezTo>
                  <a:cubicBezTo>
                    <a:pt x="69" y="24"/>
                    <a:pt x="67" y="24"/>
                    <a:pt x="65" y="24"/>
                  </a:cubicBezTo>
                  <a:cubicBezTo>
                    <a:pt x="2" y="24"/>
                    <a:pt x="1" y="119"/>
                    <a:pt x="55" y="138"/>
                  </a:cubicBezTo>
                  <a:cubicBezTo>
                    <a:pt x="235" y="205"/>
                    <a:pt x="437" y="235"/>
                    <a:pt x="642" y="235"/>
                  </a:cubicBezTo>
                  <a:cubicBezTo>
                    <a:pt x="954" y="235"/>
                    <a:pt x="1273" y="164"/>
                    <a:pt x="1535" y="42"/>
                  </a:cubicBezTo>
                  <a:cubicBezTo>
                    <a:pt x="1557" y="30"/>
                    <a:pt x="1543" y="1"/>
                    <a:pt x="15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43"/>
            <p:cNvSpPr/>
            <p:nvPr/>
          </p:nvSpPr>
          <p:spPr>
            <a:xfrm>
              <a:off x="2922050" y="3399750"/>
              <a:ext cx="41200" cy="17375"/>
            </a:xfrm>
            <a:custGeom>
              <a:rect b="b" l="l" r="r" t="t"/>
              <a:pathLst>
                <a:path extrusionOk="0" h="695" w="1648">
                  <a:moveTo>
                    <a:pt x="814" y="0"/>
                  </a:moveTo>
                  <a:cubicBezTo>
                    <a:pt x="554" y="0"/>
                    <a:pt x="292" y="95"/>
                    <a:pt x="46" y="190"/>
                  </a:cubicBezTo>
                  <a:cubicBezTo>
                    <a:pt x="0" y="208"/>
                    <a:pt x="12" y="275"/>
                    <a:pt x="57" y="275"/>
                  </a:cubicBezTo>
                  <a:cubicBezTo>
                    <a:pt x="61" y="275"/>
                    <a:pt x="65" y="274"/>
                    <a:pt x="70" y="273"/>
                  </a:cubicBezTo>
                  <a:cubicBezTo>
                    <a:pt x="283" y="219"/>
                    <a:pt x="520" y="151"/>
                    <a:pt x="750" y="151"/>
                  </a:cubicBezTo>
                  <a:cubicBezTo>
                    <a:pt x="834" y="151"/>
                    <a:pt x="917" y="160"/>
                    <a:pt x="998" y="183"/>
                  </a:cubicBezTo>
                  <a:cubicBezTo>
                    <a:pt x="1263" y="254"/>
                    <a:pt x="1383" y="451"/>
                    <a:pt x="1510" y="676"/>
                  </a:cubicBezTo>
                  <a:cubicBezTo>
                    <a:pt x="1518" y="688"/>
                    <a:pt x="1531" y="694"/>
                    <a:pt x="1544" y="694"/>
                  </a:cubicBezTo>
                  <a:cubicBezTo>
                    <a:pt x="1560" y="694"/>
                    <a:pt x="1576" y="684"/>
                    <a:pt x="1582" y="667"/>
                  </a:cubicBezTo>
                  <a:cubicBezTo>
                    <a:pt x="1647" y="404"/>
                    <a:pt x="1429" y="189"/>
                    <a:pt x="1207" y="86"/>
                  </a:cubicBezTo>
                  <a:cubicBezTo>
                    <a:pt x="1078" y="25"/>
                    <a:pt x="946" y="0"/>
                    <a:pt x="8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43"/>
            <p:cNvSpPr/>
            <p:nvPr/>
          </p:nvSpPr>
          <p:spPr>
            <a:xfrm>
              <a:off x="2916775" y="3389250"/>
              <a:ext cx="48725" cy="11125"/>
            </a:xfrm>
            <a:custGeom>
              <a:rect b="b" l="l" r="r" t="t"/>
              <a:pathLst>
                <a:path extrusionOk="0" h="445" w="1949">
                  <a:moveTo>
                    <a:pt x="129" y="0"/>
                  </a:moveTo>
                  <a:cubicBezTo>
                    <a:pt x="51" y="0"/>
                    <a:pt x="0" y="117"/>
                    <a:pt x="84" y="162"/>
                  </a:cubicBezTo>
                  <a:cubicBezTo>
                    <a:pt x="411" y="335"/>
                    <a:pt x="792" y="444"/>
                    <a:pt x="1168" y="444"/>
                  </a:cubicBezTo>
                  <a:cubicBezTo>
                    <a:pt x="1425" y="444"/>
                    <a:pt x="1680" y="393"/>
                    <a:pt x="1913" y="276"/>
                  </a:cubicBezTo>
                  <a:cubicBezTo>
                    <a:pt x="1948" y="258"/>
                    <a:pt x="1925" y="213"/>
                    <a:pt x="1893" y="213"/>
                  </a:cubicBezTo>
                  <a:cubicBezTo>
                    <a:pt x="1891" y="213"/>
                    <a:pt x="1889" y="213"/>
                    <a:pt x="1886" y="214"/>
                  </a:cubicBezTo>
                  <a:cubicBezTo>
                    <a:pt x="1655" y="255"/>
                    <a:pt x="1434" y="281"/>
                    <a:pt x="1219" y="281"/>
                  </a:cubicBezTo>
                  <a:cubicBezTo>
                    <a:pt x="862" y="281"/>
                    <a:pt x="520" y="209"/>
                    <a:pt x="171" y="12"/>
                  </a:cubicBezTo>
                  <a:cubicBezTo>
                    <a:pt x="157" y="4"/>
                    <a:pt x="142" y="0"/>
                    <a:pt x="12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43"/>
            <p:cNvSpPr/>
            <p:nvPr/>
          </p:nvSpPr>
          <p:spPr>
            <a:xfrm>
              <a:off x="2967175" y="3439850"/>
              <a:ext cx="38175" cy="4500"/>
            </a:xfrm>
            <a:custGeom>
              <a:rect b="b" l="l" r="r" t="t"/>
              <a:pathLst>
                <a:path extrusionOk="0" h="180" w="1527">
                  <a:moveTo>
                    <a:pt x="842" y="0"/>
                  </a:moveTo>
                  <a:cubicBezTo>
                    <a:pt x="791" y="0"/>
                    <a:pt x="740" y="1"/>
                    <a:pt x="689" y="2"/>
                  </a:cubicBezTo>
                  <a:cubicBezTo>
                    <a:pt x="676" y="2"/>
                    <a:pt x="662" y="2"/>
                    <a:pt x="648" y="2"/>
                  </a:cubicBezTo>
                  <a:cubicBezTo>
                    <a:pt x="586" y="2"/>
                    <a:pt x="523" y="0"/>
                    <a:pt x="460" y="0"/>
                  </a:cubicBezTo>
                  <a:cubicBezTo>
                    <a:pt x="304" y="0"/>
                    <a:pt x="149" y="10"/>
                    <a:pt x="9" y="78"/>
                  </a:cubicBezTo>
                  <a:cubicBezTo>
                    <a:pt x="0" y="83"/>
                    <a:pt x="0" y="95"/>
                    <a:pt x="9" y="102"/>
                  </a:cubicBezTo>
                  <a:cubicBezTo>
                    <a:pt x="152" y="170"/>
                    <a:pt x="311" y="178"/>
                    <a:pt x="470" y="178"/>
                  </a:cubicBezTo>
                  <a:cubicBezTo>
                    <a:pt x="522" y="178"/>
                    <a:pt x="574" y="177"/>
                    <a:pt x="625" y="177"/>
                  </a:cubicBezTo>
                  <a:cubicBezTo>
                    <a:pt x="647" y="177"/>
                    <a:pt x="668" y="178"/>
                    <a:pt x="689" y="178"/>
                  </a:cubicBezTo>
                  <a:cubicBezTo>
                    <a:pt x="740" y="179"/>
                    <a:pt x="790" y="180"/>
                    <a:pt x="840" y="180"/>
                  </a:cubicBezTo>
                  <a:cubicBezTo>
                    <a:pt x="1057" y="180"/>
                    <a:pt x="1267" y="169"/>
                    <a:pt x="1484" y="131"/>
                  </a:cubicBezTo>
                  <a:cubicBezTo>
                    <a:pt x="1526" y="123"/>
                    <a:pt x="1526" y="55"/>
                    <a:pt x="1484" y="47"/>
                  </a:cubicBezTo>
                  <a:cubicBezTo>
                    <a:pt x="1268" y="10"/>
                    <a:pt x="1057" y="0"/>
                    <a:pt x="8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43"/>
            <p:cNvSpPr/>
            <p:nvPr/>
          </p:nvSpPr>
          <p:spPr>
            <a:xfrm>
              <a:off x="3003650" y="3404025"/>
              <a:ext cx="8525" cy="36600"/>
            </a:xfrm>
            <a:custGeom>
              <a:rect b="b" l="l" r="r" t="t"/>
              <a:pathLst>
                <a:path extrusionOk="0" h="1464" w="341">
                  <a:moveTo>
                    <a:pt x="222" y="0"/>
                  </a:moveTo>
                  <a:cubicBezTo>
                    <a:pt x="188" y="0"/>
                    <a:pt x="155" y="22"/>
                    <a:pt x="155" y="65"/>
                  </a:cubicBezTo>
                  <a:lnTo>
                    <a:pt x="161" y="777"/>
                  </a:lnTo>
                  <a:cubicBezTo>
                    <a:pt x="163" y="983"/>
                    <a:pt x="225" y="1319"/>
                    <a:pt x="9" y="1438"/>
                  </a:cubicBezTo>
                  <a:cubicBezTo>
                    <a:pt x="0" y="1444"/>
                    <a:pt x="2" y="1456"/>
                    <a:pt x="13" y="1460"/>
                  </a:cubicBezTo>
                  <a:cubicBezTo>
                    <a:pt x="27" y="1462"/>
                    <a:pt x="40" y="1463"/>
                    <a:pt x="53" y="1463"/>
                  </a:cubicBezTo>
                  <a:cubicBezTo>
                    <a:pt x="181" y="1463"/>
                    <a:pt x="243" y="1339"/>
                    <a:pt x="267" y="1213"/>
                  </a:cubicBezTo>
                  <a:cubicBezTo>
                    <a:pt x="341" y="853"/>
                    <a:pt x="286" y="432"/>
                    <a:pt x="289" y="65"/>
                  </a:cubicBezTo>
                  <a:cubicBezTo>
                    <a:pt x="289" y="22"/>
                    <a:pt x="255" y="0"/>
                    <a:pt x="2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43"/>
            <p:cNvSpPr/>
            <p:nvPr/>
          </p:nvSpPr>
          <p:spPr>
            <a:xfrm>
              <a:off x="2966275" y="3397850"/>
              <a:ext cx="40325" cy="5225"/>
            </a:xfrm>
            <a:custGeom>
              <a:rect b="b" l="l" r="r" t="t"/>
              <a:pathLst>
                <a:path extrusionOk="0" h="209" w="1613">
                  <a:moveTo>
                    <a:pt x="882" y="0"/>
                  </a:moveTo>
                  <a:cubicBezTo>
                    <a:pt x="599" y="0"/>
                    <a:pt x="313" y="29"/>
                    <a:pt x="52" y="63"/>
                  </a:cubicBezTo>
                  <a:cubicBezTo>
                    <a:pt x="0" y="66"/>
                    <a:pt x="0" y="143"/>
                    <a:pt x="52" y="146"/>
                  </a:cubicBezTo>
                  <a:cubicBezTo>
                    <a:pt x="314" y="180"/>
                    <a:pt x="601" y="209"/>
                    <a:pt x="885" y="209"/>
                  </a:cubicBezTo>
                  <a:cubicBezTo>
                    <a:pt x="1126" y="209"/>
                    <a:pt x="1366" y="188"/>
                    <a:pt x="1586" y="132"/>
                  </a:cubicBezTo>
                  <a:cubicBezTo>
                    <a:pt x="1612" y="124"/>
                    <a:pt x="1612" y="85"/>
                    <a:pt x="1586" y="77"/>
                  </a:cubicBezTo>
                  <a:cubicBezTo>
                    <a:pt x="1365" y="21"/>
                    <a:pt x="1125" y="0"/>
                    <a:pt x="8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43"/>
            <p:cNvSpPr/>
            <p:nvPr/>
          </p:nvSpPr>
          <p:spPr>
            <a:xfrm>
              <a:off x="3001175" y="3402400"/>
              <a:ext cx="5925" cy="36850"/>
            </a:xfrm>
            <a:custGeom>
              <a:rect b="b" l="l" r="r" t="t"/>
              <a:pathLst>
                <a:path extrusionOk="0" h="1474" w="237">
                  <a:moveTo>
                    <a:pt x="164" y="1"/>
                  </a:moveTo>
                  <a:cubicBezTo>
                    <a:pt x="141" y="1"/>
                    <a:pt x="121" y="13"/>
                    <a:pt x="116" y="44"/>
                  </a:cubicBezTo>
                  <a:cubicBezTo>
                    <a:pt x="46" y="505"/>
                    <a:pt x="1" y="993"/>
                    <a:pt x="93" y="1454"/>
                  </a:cubicBezTo>
                  <a:cubicBezTo>
                    <a:pt x="96" y="1467"/>
                    <a:pt x="105" y="1473"/>
                    <a:pt x="115" y="1473"/>
                  </a:cubicBezTo>
                  <a:cubicBezTo>
                    <a:pt x="128" y="1473"/>
                    <a:pt x="142" y="1464"/>
                    <a:pt x="143" y="1448"/>
                  </a:cubicBezTo>
                  <a:cubicBezTo>
                    <a:pt x="172" y="989"/>
                    <a:pt x="165" y="534"/>
                    <a:pt x="230" y="75"/>
                  </a:cubicBezTo>
                  <a:cubicBezTo>
                    <a:pt x="237" y="31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43"/>
            <p:cNvSpPr/>
            <p:nvPr/>
          </p:nvSpPr>
          <p:spPr>
            <a:xfrm>
              <a:off x="2994650" y="3405125"/>
              <a:ext cx="7750" cy="37625"/>
            </a:xfrm>
            <a:custGeom>
              <a:rect b="b" l="l" r="r" t="t"/>
              <a:pathLst>
                <a:path extrusionOk="0" h="1505" w="310">
                  <a:moveTo>
                    <a:pt x="175" y="0"/>
                  </a:moveTo>
                  <a:cubicBezTo>
                    <a:pt x="165" y="0"/>
                    <a:pt x="154" y="6"/>
                    <a:pt x="151" y="16"/>
                  </a:cubicBezTo>
                  <a:cubicBezTo>
                    <a:pt x="1" y="469"/>
                    <a:pt x="121" y="1047"/>
                    <a:pt x="263" y="1489"/>
                  </a:cubicBezTo>
                  <a:cubicBezTo>
                    <a:pt x="267" y="1500"/>
                    <a:pt x="276" y="1504"/>
                    <a:pt x="284" y="1504"/>
                  </a:cubicBezTo>
                  <a:cubicBezTo>
                    <a:pt x="297" y="1504"/>
                    <a:pt x="310" y="1494"/>
                    <a:pt x="307" y="1478"/>
                  </a:cubicBezTo>
                  <a:cubicBezTo>
                    <a:pt x="255" y="1205"/>
                    <a:pt x="224" y="930"/>
                    <a:pt x="210" y="653"/>
                  </a:cubicBezTo>
                  <a:cubicBezTo>
                    <a:pt x="202" y="441"/>
                    <a:pt x="224" y="227"/>
                    <a:pt x="194" y="16"/>
                  </a:cubicBezTo>
                  <a:cubicBezTo>
                    <a:pt x="193" y="5"/>
                    <a:pt x="185" y="0"/>
                    <a:pt x="1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43"/>
            <p:cNvSpPr/>
            <p:nvPr/>
          </p:nvSpPr>
          <p:spPr>
            <a:xfrm>
              <a:off x="2985600" y="3404875"/>
              <a:ext cx="11500" cy="36375"/>
            </a:xfrm>
            <a:custGeom>
              <a:rect b="b" l="l" r="r" t="t"/>
              <a:pathLst>
                <a:path extrusionOk="0" h="1455" w="460">
                  <a:moveTo>
                    <a:pt x="178" y="1"/>
                  </a:moveTo>
                  <a:cubicBezTo>
                    <a:pt x="165" y="1"/>
                    <a:pt x="152" y="8"/>
                    <a:pt x="147" y="23"/>
                  </a:cubicBezTo>
                  <a:cubicBezTo>
                    <a:pt x="0" y="449"/>
                    <a:pt x="189" y="1041"/>
                    <a:pt x="372" y="1433"/>
                  </a:cubicBezTo>
                  <a:cubicBezTo>
                    <a:pt x="379" y="1448"/>
                    <a:pt x="392" y="1454"/>
                    <a:pt x="405" y="1454"/>
                  </a:cubicBezTo>
                  <a:cubicBezTo>
                    <a:pt x="431" y="1454"/>
                    <a:pt x="460" y="1430"/>
                    <a:pt x="450" y="1399"/>
                  </a:cubicBezTo>
                  <a:cubicBezTo>
                    <a:pt x="383" y="1176"/>
                    <a:pt x="321" y="948"/>
                    <a:pt x="283" y="716"/>
                  </a:cubicBezTo>
                  <a:cubicBezTo>
                    <a:pt x="247" y="485"/>
                    <a:pt x="269" y="246"/>
                    <a:pt x="208" y="23"/>
                  </a:cubicBezTo>
                  <a:cubicBezTo>
                    <a:pt x="203" y="8"/>
                    <a:pt x="191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43"/>
            <p:cNvSpPr/>
            <p:nvPr/>
          </p:nvSpPr>
          <p:spPr>
            <a:xfrm>
              <a:off x="2975175" y="3400925"/>
              <a:ext cx="12625" cy="38775"/>
            </a:xfrm>
            <a:custGeom>
              <a:rect b="b" l="l" r="r" t="t"/>
              <a:pathLst>
                <a:path extrusionOk="0" h="1551" w="505">
                  <a:moveTo>
                    <a:pt x="182" y="1"/>
                  </a:moveTo>
                  <a:cubicBezTo>
                    <a:pt x="161" y="1"/>
                    <a:pt x="140" y="13"/>
                    <a:pt x="133" y="37"/>
                  </a:cubicBezTo>
                  <a:cubicBezTo>
                    <a:pt x="0" y="498"/>
                    <a:pt x="210" y="1120"/>
                    <a:pt x="419" y="1530"/>
                  </a:cubicBezTo>
                  <a:cubicBezTo>
                    <a:pt x="426" y="1545"/>
                    <a:pt x="439" y="1551"/>
                    <a:pt x="452" y="1551"/>
                  </a:cubicBezTo>
                  <a:cubicBezTo>
                    <a:pt x="478" y="1551"/>
                    <a:pt x="505" y="1528"/>
                    <a:pt x="496" y="1498"/>
                  </a:cubicBezTo>
                  <a:cubicBezTo>
                    <a:pt x="424" y="1260"/>
                    <a:pt x="353" y="1020"/>
                    <a:pt x="313" y="774"/>
                  </a:cubicBezTo>
                  <a:cubicBezTo>
                    <a:pt x="272" y="529"/>
                    <a:pt x="292" y="275"/>
                    <a:pt x="230" y="37"/>
                  </a:cubicBezTo>
                  <a:cubicBezTo>
                    <a:pt x="223" y="13"/>
                    <a:pt x="202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43"/>
            <p:cNvSpPr/>
            <p:nvPr/>
          </p:nvSpPr>
          <p:spPr>
            <a:xfrm>
              <a:off x="2925000" y="4283150"/>
              <a:ext cx="42200" cy="4450"/>
            </a:xfrm>
            <a:custGeom>
              <a:rect b="b" l="l" r="r" t="t"/>
              <a:pathLst>
                <a:path extrusionOk="0" h="178" w="1688">
                  <a:moveTo>
                    <a:pt x="801" y="0"/>
                  </a:moveTo>
                  <a:cubicBezTo>
                    <a:pt x="539" y="0"/>
                    <a:pt x="278" y="17"/>
                    <a:pt x="34" y="55"/>
                  </a:cubicBezTo>
                  <a:cubicBezTo>
                    <a:pt x="0" y="60"/>
                    <a:pt x="0" y="119"/>
                    <a:pt x="34" y="124"/>
                  </a:cubicBezTo>
                  <a:cubicBezTo>
                    <a:pt x="279" y="161"/>
                    <a:pt x="542" y="178"/>
                    <a:pt x="806" y="178"/>
                  </a:cubicBezTo>
                  <a:cubicBezTo>
                    <a:pt x="1090" y="178"/>
                    <a:pt x="1376" y="159"/>
                    <a:pt x="1640" y="125"/>
                  </a:cubicBezTo>
                  <a:cubicBezTo>
                    <a:pt x="1687" y="125"/>
                    <a:pt x="1687" y="53"/>
                    <a:pt x="1640" y="53"/>
                  </a:cubicBezTo>
                  <a:cubicBezTo>
                    <a:pt x="1374" y="20"/>
                    <a:pt x="1087" y="0"/>
                    <a:pt x="80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43"/>
            <p:cNvSpPr/>
            <p:nvPr/>
          </p:nvSpPr>
          <p:spPr>
            <a:xfrm>
              <a:off x="2959325" y="4195800"/>
              <a:ext cx="9900" cy="86975"/>
            </a:xfrm>
            <a:custGeom>
              <a:rect b="b" l="l" r="r" t="t"/>
              <a:pathLst>
                <a:path extrusionOk="0" h="3479" w="396">
                  <a:moveTo>
                    <a:pt x="198" y="1"/>
                  </a:moveTo>
                  <a:cubicBezTo>
                    <a:pt x="175" y="1"/>
                    <a:pt x="153" y="16"/>
                    <a:pt x="153" y="45"/>
                  </a:cubicBezTo>
                  <a:cubicBezTo>
                    <a:pt x="80" y="1150"/>
                    <a:pt x="0" y="2356"/>
                    <a:pt x="164" y="3454"/>
                  </a:cubicBezTo>
                  <a:cubicBezTo>
                    <a:pt x="167" y="3470"/>
                    <a:pt x="182" y="3478"/>
                    <a:pt x="197" y="3478"/>
                  </a:cubicBezTo>
                  <a:cubicBezTo>
                    <a:pt x="213" y="3478"/>
                    <a:pt x="228" y="3470"/>
                    <a:pt x="231" y="3454"/>
                  </a:cubicBezTo>
                  <a:cubicBezTo>
                    <a:pt x="395" y="2356"/>
                    <a:pt x="314" y="1150"/>
                    <a:pt x="242" y="45"/>
                  </a:cubicBezTo>
                  <a:cubicBezTo>
                    <a:pt x="242" y="16"/>
                    <a:pt x="220" y="1"/>
                    <a:pt x="19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43"/>
            <p:cNvSpPr/>
            <p:nvPr/>
          </p:nvSpPr>
          <p:spPr>
            <a:xfrm>
              <a:off x="2920025" y="4193425"/>
              <a:ext cx="45800" cy="7025"/>
            </a:xfrm>
            <a:custGeom>
              <a:rect b="b" l="l" r="r" t="t"/>
              <a:pathLst>
                <a:path extrusionOk="0" h="281" w="1832">
                  <a:moveTo>
                    <a:pt x="513" y="1"/>
                  </a:moveTo>
                  <a:cubicBezTo>
                    <a:pt x="366" y="1"/>
                    <a:pt x="220" y="13"/>
                    <a:pt x="82" y="59"/>
                  </a:cubicBezTo>
                  <a:cubicBezTo>
                    <a:pt x="1" y="83"/>
                    <a:pt x="1" y="198"/>
                    <a:pt x="82" y="223"/>
                  </a:cubicBezTo>
                  <a:cubicBezTo>
                    <a:pt x="218" y="268"/>
                    <a:pt x="361" y="281"/>
                    <a:pt x="505" y="281"/>
                  </a:cubicBezTo>
                  <a:cubicBezTo>
                    <a:pt x="650" y="281"/>
                    <a:pt x="796" y="268"/>
                    <a:pt x="938" y="264"/>
                  </a:cubicBezTo>
                  <a:cubicBezTo>
                    <a:pt x="1221" y="254"/>
                    <a:pt x="1508" y="261"/>
                    <a:pt x="1783" y="190"/>
                  </a:cubicBezTo>
                  <a:cubicBezTo>
                    <a:pt x="1831" y="175"/>
                    <a:pt x="1831" y="108"/>
                    <a:pt x="1783" y="92"/>
                  </a:cubicBezTo>
                  <a:cubicBezTo>
                    <a:pt x="1508" y="22"/>
                    <a:pt x="1221" y="28"/>
                    <a:pt x="938" y="17"/>
                  </a:cubicBezTo>
                  <a:cubicBezTo>
                    <a:pt x="799" y="12"/>
                    <a:pt x="655" y="1"/>
                    <a:pt x="5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43"/>
            <p:cNvSpPr/>
            <p:nvPr/>
          </p:nvSpPr>
          <p:spPr>
            <a:xfrm>
              <a:off x="2926975" y="4256875"/>
              <a:ext cx="33575" cy="5250"/>
            </a:xfrm>
            <a:custGeom>
              <a:rect b="b" l="l" r="r" t="t"/>
              <a:pathLst>
                <a:path extrusionOk="0" h="210" w="1343">
                  <a:moveTo>
                    <a:pt x="564" y="0"/>
                  </a:moveTo>
                  <a:cubicBezTo>
                    <a:pt x="400" y="0"/>
                    <a:pt x="237" y="17"/>
                    <a:pt x="88" y="45"/>
                  </a:cubicBezTo>
                  <a:cubicBezTo>
                    <a:pt x="0" y="63"/>
                    <a:pt x="33" y="185"/>
                    <a:pt x="115" y="185"/>
                  </a:cubicBezTo>
                  <a:cubicBezTo>
                    <a:pt x="119" y="185"/>
                    <a:pt x="123" y="185"/>
                    <a:pt x="127" y="184"/>
                  </a:cubicBezTo>
                  <a:cubicBezTo>
                    <a:pt x="268" y="163"/>
                    <a:pt x="402" y="155"/>
                    <a:pt x="535" y="155"/>
                  </a:cubicBezTo>
                  <a:cubicBezTo>
                    <a:pt x="788" y="155"/>
                    <a:pt x="1034" y="185"/>
                    <a:pt x="1302" y="209"/>
                  </a:cubicBezTo>
                  <a:cubicBezTo>
                    <a:pt x="1332" y="209"/>
                    <a:pt x="1343" y="170"/>
                    <a:pt x="1318" y="155"/>
                  </a:cubicBezTo>
                  <a:lnTo>
                    <a:pt x="1316" y="155"/>
                  </a:lnTo>
                  <a:cubicBezTo>
                    <a:pt x="1095" y="44"/>
                    <a:pt x="827" y="0"/>
                    <a:pt x="5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43"/>
            <p:cNvSpPr/>
            <p:nvPr/>
          </p:nvSpPr>
          <p:spPr>
            <a:xfrm>
              <a:off x="2920925" y="4250025"/>
              <a:ext cx="38950" cy="5900"/>
            </a:xfrm>
            <a:custGeom>
              <a:rect b="b" l="l" r="r" t="t"/>
              <a:pathLst>
                <a:path extrusionOk="0" h="236" w="1558">
                  <a:moveTo>
                    <a:pt x="1522" y="0"/>
                  </a:moveTo>
                  <a:cubicBezTo>
                    <a:pt x="1520" y="0"/>
                    <a:pt x="1519" y="0"/>
                    <a:pt x="1517" y="1"/>
                  </a:cubicBezTo>
                  <a:cubicBezTo>
                    <a:pt x="1263" y="48"/>
                    <a:pt x="1010" y="96"/>
                    <a:pt x="750" y="96"/>
                  </a:cubicBezTo>
                  <a:cubicBezTo>
                    <a:pt x="747" y="96"/>
                    <a:pt x="743" y="96"/>
                    <a:pt x="740" y="96"/>
                  </a:cubicBezTo>
                  <a:cubicBezTo>
                    <a:pt x="513" y="96"/>
                    <a:pt x="297" y="47"/>
                    <a:pt x="73" y="24"/>
                  </a:cubicBezTo>
                  <a:cubicBezTo>
                    <a:pt x="70" y="24"/>
                    <a:pt x="68" y="24"/>
                    <a:pt x="66" y="24"/>
                  </a:cubicBezTo>
                  <a:cubicBezTo>
                    <a:pt x="2" y="24"/>
                    <a:pt x="1" y="119"/>
                    <a:pt x="57" y="140"/>
                  </a:cubicBezTo>
                  <a:cubicBezTo>
                    <a:pt x="236" y="205"/>
                    <a:pt x="437" y="235"/>
                    <a:pt x="640" y="235"/>
                  </a:cubicBezTo>
                  <a:cubicBezTo>
                    <a:pt x="953" y="235"/>
                    <a:pt x="1273" y="164"/>
                    <a:pt x="1535" y="41"/>
                  </a:cubicBezTo>
                  <a:cubicBezTo>
                    <a:pt x="1558" y="31"/>
                    <a:pt x="1543" y="0"/>
                    <a:pt x="15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43"/>
            <p:cNvSpPr/>
            <p:nvPr/>
          </p:nvSpPr>
          <p:spPr>
            <a:xfrm>
              <a:off x="2920450" y="4218775"/>
              <a:ext cx="41200" cy="17350"/>
            </a:xfrm>
            <a:custGeom>
              <a:rect b="b" l="l" r="r" t="t"/>
              <a:pathLst>
                <a:path extrusionOk="0" h="694" w="1648">
                  <a:moveTo>
                    <a:pt x="815" y="0"/>
                  </a:moveTo>
                  <a:cubicBezTo>
                    <a:pt x="554" y="0"/>
                    <a:pt x="292" y="95"/>
                    <a:pt x="48" y="190"/>
                  </a:cubicBezTo>
                  <a:cubicBezTo>
                    <a:pt x="0" y="208"/>
                    <a:pt x="13" y="276"/>
                    <a:pt x="59" y="276"/>
                  </a:cubicBezTo>
                  <a:cubicBezTo>
                    <a:pt x="63" y="276"/>
                    <a:pt x="67" y="275"/>
                    <a:pt x="71" y="274"/>
                  </a:cubicBezTo>
                  <a:cubicBezTo>
                    <a:pt x="284" y="219"/>
                    <a:pt x="522" y="152"/>
                    <a:pt x="753" y="152"/>
                  </a:cubicBezTo>
                  <a:cubicBezTo>
                    <a:pt x="836" y="152"/>
                    <a:pt x="919" y="161"/>
                    <a:pt x="999" y="182"/>
                  </a:cubicBezTo>
                  <a:cubicBezTo>
                    <a:pt x="1263" y="254"/>
                    <a:pt x="1385" y="451"/>
                    <a:pt x="1511" y="676"/>
                  </a:cubicBezTo>
                  <a:cubicBezTo>
                    <a:pt x="1519" y="688"/>
                    <a:pt x="1531" y="694"/>
                    <a:pt x="1544" y="694"/>
                  </a:cubicBezTo>
                  <a:cubicBezTo>
                    <a:pt x="1560" y="694"/>
                    <a:pt x="1576" y="684"/>
                    <a:pt x="1582" y="667"/>
                  </a:cubicBezTo>
                  <a:cubicBezTo>
                    <a:pt x="1647" y="404"/>
                    <a:pt x="1430" y="189"/>
                    <a:pt x="1208" y="85"/>
                  </a:cubicBezTo>
                  <a:cubicBezTo>
                    <a:pt x="1079" y="24"/>
                    <a:pt x="947" y="0"/>
                    <a:pt x="8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43"/>
            <p:cNvSpPr/>
            <p:nvPr/>
          </p:nvSpPr>
          <p:spPr>
            <a:xfrm>
              <a:off x="2915200" y="4208275"/>
              <a:ext cx="48700" cy="11125"/>
            </a:xfrm>
            <a:custGeom>
              <a:rect b="b" l="l" r="r" t="t"/>
              <a:pathLst>
                <a:path extrusionOk="0" h="445" w="1948">
                  <a:moveTo>
                    <a:pt x="129" y="0"/>
                  </a:moveTo>
                  <a:cubicBezTo>
                    <a:pt x="52" y="0"/>
                    <a:pt x="0" y="118"/>
                    <a:pt x="83" y="162"/>
                  </a:cubicBezTo>
                  <a:cubicBezTo>
                    <a:pt x="411" y="334"/>
                    <a:pt x="792" y="444"/>
                    <a:pt x="1169" y="444"/>
                  </a:cubicBezTo>
                  <a:cubicBezTo>
                    <a:pt x="1426" y="444"/>
                    <a:pt x="1680" y="393"/>
                    <a:pt x="1914" y="276"/>
                  </a:cubicBezTo>
                  <a:cubicBezTo>
                    <a:pt x="1947" y="258"/>
                    <a:pt x="1926" y="213"/>
                    <a:pt x="1893" y="213"/>
                  </a:cubicBezTo>
                  <a:cubicBezTo>
                    <a:pt x="1891" y="213"/>
                    <a:pt x="1889" y="213"/>
                    <a:pt x="1887" y="213"/>
                  </a:cubicBezTo>
                  <a:cubicBezTo>
                    <a:pt x="1655" y="255"/>
                    <a:pt x="1433" y="281"/>
                    <a:pt x="1217" y="281"/>
                  </a:cubicBezTo>
                  <a:cubicBezTo>
                    <a:pt x="860" y="281"/>
                    <a:pt x="518" y="209"/>
                    <a:pt x="170" y="12"/>
                  </a:cubicBezTo>
                  <a:cubicBezTo>
                    <a:pt x="156" y="4"/>
                    <a:pt x="142" y="0"/>
                    <a:pt x="12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43"/>
            <p:cNvSpPr/>
            <p:nvPr/>
          </p:nvSpPr>
          <p:spPr>
            <a:xfrm>
              <a:off x="2965600" y="4258850"/>
              <a:ext cx="38175" cy="4525"/>
            </a:xfrm>
            <a:custGeom>
              <a:rect b="b" l="l" r="r" t="t"/>
              <a:pathLst>
                <a:path extrusionOk="0" h="181" w="1527">
                  <a:moveTo>
                    <a:pt x="841" y="1"/>
                  </a:moveTo>
                  <a:cubicBezTo>
                    <a:pt x="791" y="1"/>
                    <a:pt x="740" y="1"/>
                    <a:pt x="689" y="2"/>
                  </a:cubicBezTo>
                  <a:cubicBezTo>
                    <a:pt x="670" y="3"/>
                    <a:pt x="650" y="3"/>
                    <a:pt x="631" y="3"/>
                  </a:cubicBezTo>
                  <a:cubicBezTo>
                    <a:pt x="575" y="3"/>
                    <a:pt x="518" y="2"/>
                    <a:pt x="462" y="2"/>
                  </a:cubicBezTo>
                  <a:cubicBezTo>
                    <a:pt x="306" y="2"/>
                    <a:pt x="149" y="11"/>
                    <a:pt x="10" y="79"/>
                  </a:cubicBezTo>
                  <a:cubicBezTo>
                    <a:pt x="1" y="84"/>
                    <a:pt x="1" y="96"/>
                    <a:pt x="10" y="102"/>
                  </a:cubicBezTo>
                  <a:cubicBezTo>
                    <a:pt x="152" y="171"/>
                    <a:pt x="312" y="179"/>
                    <a:pt x="471" y="179"/>
                  </a:cubicBezTo>
                  <a:cubicBezTo>
                    <a:pt x="523" y="179"/>
                    <a:pt x="575" y="178"/>
                    <a:pt x="626" y="178"/>
                  </a:cubicBezTo>
                  <a:cubicBezTo>
                    <a:pt x="648" y="178"/>
                    <a:pt x="669" y="178"/>
                    <a:pt x="689" y="179"/>
                  </a:cubicBezTo>
                  <a:cubicBezTo>
                    <a:pt x="740" y="180"/>
                    <a:pt x="791" y="180"/>
                    <a:pt x="841" y="180"/>
                  </a:cubicBezTo>
                  <a:cubicBezTo>
                    <a:pt x="1057" y="180"/>
                    <a:pt x="1268" y="170"/>
                    <a:pt x="1485" y="132"/>
                  </a:cubicBezTo>
                  <a:cubicBezTo>
                    <a:pt x="1527" y="124"/>
                    <a:pt x="1527" y="55"/>
                    <a:pt x="1485" y="49"/>
                  </a:cubicBezTo>
                  <a:cubicBezTo>
                    <a:pt x="1268" y="11"/>
                    <a:pt x="1057" y="1"/>
                    <a:pt x="8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43"/>
            <p:cNvSpPr/>
            <p:nvPr/>
          </p:nvSpPr>
          <p:spPr>
            <a:xfrm>
              <a:off x="3002075" y="4223050"/>
              <a:ext cx="8500" cy="36600"/>
            </a:xfrm>
            <a:custGeom>
              <a:rect b="b" l="l" r="r" t="t"/>
              <a:pathLst>
                <a:path extrusionOk="0" h="1464" w="340">
                  <a:moveTo>
                    <a:pt x="222" y="0"/>
                  </a:moveTo>
                  <a:cubicBezTo>
                    <a:pt x="188" y="0"/>
                    <a:pt x="154" y="22"/>
                    <a:pt x="155" y="66"/>
                  </a:cubicBezTo>
                  <a:cubicBezTo>
                    <a:pt x="157" y="303"/>
                    <a:pt x="158" y="539"/>
                    <a:pt x="161" y="777"/>
                  </a:cubicBezTo>
                  <a:cubicBezTo>
                    <a:pt x="163" y="983"/>
                    <a:pt x="224" y="1319"/>
                    <a:pt x="8" y="1437"/>
                  </a:cubicBezTo>
                  <a:cubicBezTo>
                    <a:pt x="1" y="1444"/>
                    <a:pt x="2" y="1456"/>
                    <a:pt x="12" y="1459"/>
                  </a:cubicBezTo>
                  <a:cubicBezTo>
                    <a:pt x="26" y="1462"/>
                    <a:pt x="39" y="1463"/>
                    <a:pt x="52" y="1463"/>
                  </a:cubicBezTo>
                  <a:cubicBezTo>
                    <a:pt x="180" y="1463"/>
                    <a:pt x="242" y="1339"/>
                    <a:pt x="268" y="1214"/>
                  </a:cubicBezTo>
                  <a:cubicBezTo>
                    <a:pt x="340" y="853"/>
                    <a:pt x="286" y="432"/>
                    <a:pt x="290" y="66"/>
                  </a:cubicBezTo>
                  <a:cubicBezTo>
                    <a:pt x="290" y="22"/>
                    <a:pt x="256" y="0"/>
                    <a:pt x="2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43"/>
            <p:cNvSpPr/>
            <p:nvPr/>
          </p:nvSpPr>
          <p:spPr>
            <a:xfrm>
              <a:off x="2964600" y="4216850"/>
              <a:ext cx="40425" cy="5250"/>
            </a:xfrm>
            <a:custGeom>
              <a:rect b="b" l="l" r="r" t="t"/>
              <a:pathLst>
                <a:path extrusionOk="0" h="210" w="1617">
                  <a:moveTo>
                    <a:pt x="886" y="1"/>
                  </a:moveTo>
                  <a:cubicBezTo>
                    <a:pt x="602" y="1"/>
                    <a:pt x="316" y="30"/>
                    <a:pt x="56" y="64"/>
                  </a:cubicBezTo>
                  <a:cubicBezTo>
                    <a:pt x="0" y="64"/>
                    <a:pt x="0" y="147"/>
                    <a:pt x="56" y="147"/>
                  </a:cubicBezTo>
                  <a:cubicBezTo>
                    <a:pt x="317" y="181"/>
                    <a:pt x="603" y="210"/>
                    <a:pt x="886" y="210"/>
                  </a:cubicBezTo>
                  <a:cubicBezTo>
                    <a:pt x="1129" y="210"/>
                    <a:pt x="1369" y="189"/>
                    <a:pt x="1590" y="133"/>
                  </a:cubicBezTo>
                  <a:cubicBezTo>
                    <a:pt x="1617" y="125"/>
                    <a:pt x="1617" y="86"/>
                    <a:pt x="1590" y="78"/>
                  </a:cubicBezTo>
                  <a:cubicBezTo>
                    <a:pt x="1369" y="22"/>
                    <a:pt x="1128" y="1"/>
                    <a:pt x="8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43"/>
            <p:cNvSpPr/>
            <p:nvPr/>
          </p:nvSpPr>
          <p:spPr>
            <a:xfrm>
              <a:off x="2999625" y="4221425"/>
              <a:ext cx="5925" cy="36825"/>
            </a:xfrm>
            <a:custGeom>
              <a:rect b="b" l="l" r="r" t="t"/>
              <a:pathLst>
                <a:path extrusionOk="0" h="1473" w="237">
                  <a:moveTo>
                    <a:pt x="162" y="0"/>
                  </a:moveTo>
                  <a:cubicBezTo>
                    <a:pt x="140" y="0"/>
                    <a:pt x="119" y="13"/>
                    <a:pt x="114" y="44"/>
                  </a:cubicBezTo>
                  <a:cubicBezTo>
                    <a:pt x="44" y="506"/>
                    <a:pt x="0" y="995"/>
                    <a:pt x="92" y="1456"/>
                  </a:cubicBezTo>
                  <a:cubicBezTo>
                    <a:pt x="94" y="1468"/>
                    <a:pt x="103" y="1473"/>
                    <a:pt x="113" y="1473"/>
                  </a:cubicBezTo>
                  <a:cubicBezTo>
                    <a:pt x="125" y="1473"/>
                    <a:pt x="140" y="1463"/>
                    <a:pt x="141" y="1448"/>
                  </a:cubicBezTo>
                  <a:cubicBezTo>
                    <a:pt x="172" y="989"/>
                    <a:pt x="164" y="534"/>
                    <a:pt x="230" y="76"/>
                  </a:cubicBezTo>
                  <a:cubicBezTo>
                    <a:pt x="236" y="31"/>
                    <a:pt x="197" y="0"/>
                    <a:pt x="1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43"/>
            <p:cNvSpPr/>
            <p:nvPr/>
          </p:nvSpPr>
          <p:spPr>
            <a:xfrm>
              <a:off x="2993050" y="4224125"/>
              <a:ext cx="7800" cy="37650"/>
            </a:xfrm>
            <a:custGeom>
              <a:rect b="b" l="l" r="r" t="t"/>
              <a:pathLst>
                <a:path extrusionOk="0" h="1506" w="312">
                  <a:moveTo>
                    <a:pt x="176" y="1"/>
                  </a:moveTo>
                  <a:cubicBezTo>
                    <a:pt x="166" y="1"/>
                    <a:pt x="156" y="7"/>
                    <a:pt x="152" y="17"/>
                  </a:cubicBezTo>
                  <a:cubicBezTo>
                    <a:pt x="1" y="470"/>
                    <a:pt x="121" y="1048"/>
                    <a:pt x="265" y="1490"/>
                  </a:cubicBezTo>
                  <a:cubicBezTo>
                    <a:pt x="269" y="1500"/>
                    <a:pt x="277" y="1505"/>
                    <a:pt x="286" y="1505"/>
                  </a:cubicBezTo>
                  <a:cubicBezTo>
                    <a:pt x="298" y="1505"/>
                    <a:pt x="311" y="1495"/>
                    <a:pt x="308" y="1479"/>
                  </a:cubicBezTo>
                  <a:cubicBezTo>
                    <a:pt x="257" y="1205"/>
                    <a:pt x="224" y="931"/>
                    <a:pt x="212" y="654"/>
                  </a:cubicBezTo>
                  <a:cubicBezTo>
                    <a:pt x="204" y="442"/>
                    <a:pt x="226" y="228"/>
                    <a:pt x="194" y="17"/>
                  </a:cubicBezTo>
                  <a:cubicBezTo>
                    <a:pt x="193" y="6"/>
                    <a:pt x="185" y="1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43"/>
            <p:cNvSpPr/>
            <p:nvPr/>
          </p:nvSpPr>
          <p:spPr>
            <a:xfrm>
              <a:off x="2984000" y="4223900"/>
              <a:ext cx="11525" cy="36375"/>
            </a:xfrm>
            <a:custGeom>
              <a:rect b="b" l="l" r="r" t="t"/>
              <a:pathLst>
                <a:path extrusionOk="0" h="1455" w="461">
                  <a:moveTo>
                    <a:pt x="179" y="0"/>
                  </a:moveTo>
                  <a:cubicBezTo>
                    <a:pt x="166" y="0"/>
                    <a:pt x="153" y="8"/>
                    <a:pt x="149" y="23"/>
                  </a:cubicBezTo>
                  <a:cubicBezTo>
                    <a:pt x="0" y="449"/>
                    <a:pt x="189" y="1043"/>
                    <a:pt x="372" y="1433"/>
                  </a:cubicBezTo>
                  <a:cubicBezTo>
                    <a:pt x="380" y="1448"/>
                    <a:pt x="393" y="1454"/>
                    <a:pt x="406" y="1454"/>
                  </a:cubicBezTo>
                  <a:cubicBezTo>
                    <a:pt x="433" y="1454"/>
                    <a:pt x="461" y="1430"/>
                    <a:pt x="450" y="1400"/>
                  </a:cubicBezTo>
                  <a:lnTo>
                    <a:pt x="452" y="1399"/>
                  </a:lnTo>
                  <a:cubicBezTo>
                    <a:pt x="385" y="1175"/>
                    <a:pt x="321" y="947"/>
                    <a:pt x="285" y="716"/>
                  </a:cubicBezTo>
                  <a:cubicBezTo>
                    <a:pt x="249" y="485"/>
                    <a:pt x="271" y="246"/>
                    <a:pt x="210" y="23"/>
                  </a:cubicBezTo>
                  <a:cubicBezTo>
                    <a:pt x="205" y="8"/>
                    <a:pt x="192" y="0"/>
                    <a:pt x="1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43"/>
            <p:cNvSpPr/>
            <p:nvPr/>
          </p:nvSpPr>
          <p:spPr>
            <a:xfrm>
              <a:off x="2973575" y="4219975"/>
              <a:ext cx="12650" cy="38750"/>
            </a:xfrm>
            <a:custGeom>
              <a:rect b="b" l="l" r="r" t="t"/>
              <a:pathLst>
                <a:path extrusionOk="0" h="1550" w="506">
                  <a:moveTo>
                    <a:pt x="182" y="1"/>
                  </a:moveTo>
                  <a:cubicBezTo>
                    <a:pt x="162" y="1"/>
                    <a:pt x="142" y="12"/>
                    <a:pt x="135" y="36"/>
                  </a:cubicBezTo>
                  <a:cubicBezTo>
                    <a:pt x="0" y="497"/>
                    <a:pt x="210" y="1118"/>
                    <a:pt x="420" y="1529"/>
                  </a:cubicBezTo>
                  <a:cubicBezTo>
                    <a:pt x="428" y="1544"/>
                    <a:pt x="441" y="1550"/>
                    <a:pt x="454" y="1550"/>
                  </a:cubicBezTo>
                  <a:cubicBezTo>
                    <a:pt x="479" y="1550"/>
                    <a:pt x="505" y="1527"/>
                    <a:pt x="497" y="1498"/>
                  </a:cubicBezTo>
                  <a:lnTo>
                    <a:pt x="495" y="1498"/>
                  </a:lnTo>
                  <a:cubicBezTo>
                    <a:pt x="424" y="1261"/>
                    <a:pt x="355" y="1018"/>
                    <a:pt x="314" y="773"/>
                  </a:cubicBezTo>
                  <a:cubicBezTo>
                    <a:pt x="274" y="528"/>
                    <a:pt x="294" y="273"/>
                    <a:pt x="231" y="36"/>
                  </a:cubicBezTo>
                  <a:cubicBezTo>
                    <a:pt x="224" y="12"/>
                    <a:pt x="203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43"/>
            <p:cNvSpPr/>
            <p:nvPr/>
          </p:nvSpPr>
          <p:spPr>
            <a:xfrm>
              <a:off x="2232000" y="4197725"/>
              <a:ext cx="42200" cy="4450"/>
            </a:xfrm>
            <a:custGeom>
              <a:rect b="b" l="l" r="r" t="t"/>
              <a:pathLst>
                <a:path extrusionOk="0" h="178" w="1688">
                  <a:moveTo>
                    <a:pt x="882" y="0"/>
                  </a:moveTo>
                  <a:cubicBezTo>
                    <a:pt x="598" y="0"/>
                    <a:pt x="313" y="19"/>
                    <a:pt x="48" y="53"/>
                  </a:cubicBezTo>
                  <a:cubicBezTo>
                    <a:pt x="0" y="53"/>
                    <a:pt x="0" y="125"/>
                    <a:pt x="48" y="125"/>
                  </a:cubicBezTo>
                  <a:cubicBezTo>
                    <a:pt x="314" y="158"/>
                    <a:pt x="600" y="178"/>
                    <a:pt x="886" y="178"/>
                  </a:cubicBezTo>
                  <a:cubicBezTo>
                    <a:pt x="1148" y="178"/>
                    <a:pt x="1409" y="161"/>
                    <a:pt x="1653" y="123"/>
                  </a:cubicBezTo>
                  <a:cubicBezTo>
                    <a:pt x="1687" y="118"/>
                    <a:pt x="1687" y="59"/>
                    <a:pt x="1653" y="54"/>
                  </a:cubicBezTo>
                  <a:cubicBezTo>
                    <a:pt x="1408" y="17"/>
                    <a:pt x="1145" y="0"/>
                    <a:pt x="8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43"/>
            <p:cNvSpPr/>
            <p:nvPr/>
          </p:nvSpPr>
          <p:spPr>
            <a:xfrm>
              <a:off x="2228900" y="4202375"/>
              <a:ext cx="12100" cy="87400"/>
            </a:xfrm>
            <a:custGeom>
              <a:rect b="b" l="l" r="r" t="t"/>
              <a:pathLst>
                <a:path extrusionOk="0" h="3496" w="484">
                  <a:moveTo>
                    <a:pt x="241" y="0"/>
                  </a:moveTo>
                  <a:cubicBezTo>
                    <a:pt x="223" y="0"/>
                    <a:pt x="204" y="10"/>
                    <a:pt x="201" y="31"/>
                  </a:cubicBezTo>
                  <a:cubicBezTo>
                    <a:pt x="1" y="1110"/>
                    <a:pt x="99" y="2352"/>
                    <a:pt x="186" y="3441"/>
                  </a:cubicBezTo>
                  <a:cubicBezTo>
                    <a:pt x="186" y="3477"/>
                    <a:pt x="214" y="3496"/>
                    <a:pt x="241" y="3496"/>
                  </a:cubicBezTo>
                  <a:cubicBezTo>
                    <a:pt x="269" y="3496"/>
                    <a:pt x="296" y="3477"/>
                    <a:pt x="296" y="3441"/>
                  </a:cubicBezTo>
                  <a:cubicBezTo>
                    <a:pt x="385" y="2350"/>
                    <a:pt x="483" y="1110"/>
                    <a:pt x="282" y="31"/>
                  </a:cubicBezTo>
                  <a:cubicBezTo>
                    <a:pt x="278" y="10"/>
                    <a:pt x="260" y="0"/>
                    <a:pt x="24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43"/>
            <p:cNvSpPr/>
            <p:nvPr/>
          </p:nvSpPr>
          <p:spPr>
            <a:xfrm>
              <a:off x="2233400" y="4284875"/>
              <a:ext cx="45750" cy="7025"/>
            </a:xfrm>
            <a:custGeom>
              <a:rect b="b" l="l" r="r" t="t"/>
              <a:pathLst>
                <a:path extrusionOk="0" h="281" w="1830">
                  <a:moveTo>
                    <a:pt x="1323" y="1"/>
                  </a:moveTo>
                  <a:cubicBezTo>
                    <a:pt x="1180" y="1"/>
                    <a:pt x="1036" y="13"/>
                    <a:pt x="895" y="17"/>
                  </a:cubicBezTo>
                  <a:cubicBezTo>
                    <a:pt x="611" y="27"/>
                    <a:pt x="324" y="22"/>
                    <a:pt x="49" y="92"/>
                  </a:cubicBezTo>
                  <a:cubicBezTo>
                    <a:pt x="0" y="106"/>
                    <a:pt x="0" y="173"/>
                    <a:pt x="49" y="189"/>
                  </a:cubicBezTo>
                  <a:cubicBezTo>
                    <a:pt x="324" y="259"/>
                    <a:pt x="611" y="255"/>
                    <a:pt x="895" y="264"/>
                  </a:cubicBezTo>
                  <a:cubicBezTo>
                    <a:pt x="1034" y="269"/>
                    <a:pt x="1178" y="281"/>
                    <a:pt x="1320" y="281"/>
                  </a:cubicBezTo>
                  <a:cubicBezTo>
                    <a:pt x="1466" y="281"/>
                    <a:pt x="1612" y="268"/>
                    <a:pt x="1750" y="222"/>
                  </a:cubicBezTo>
                  <a:cubicBezTo>
                    <a:pt x="1829" y="197"/>
                    <a:pt x="1829" y="83"/>
                    <a:pt x="1750" y="58"/>
                  </a:cubicBezTo>
                  <a:cubicBezTo>
                    <a:pt x="1613" y="13"/>
                    <a:pt x="1469" y="1"/>
                    <a:pt x="13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43"/>
            <p:cNvSpPr/>
            <p:nvPr/>
          </p:nvSpPr>
          <p:spPr>
            <a:xfrm>
              <a:off x="2238675" y="4223200"/>
              <a:ext cx="33525" cy="5250"/>
            </a:xfrm>
            <a:custGeom>
              <a:rect b="b" l="l" r="r" t="t"/>
              <a:pathLst>
                <a:path extrusionOk="0" h="210" w="1341">
                  <a:moveTo>
                    <a:pt x="41" y="1"/>
                  </a:moveTo>
                  <a:cubicBezTo>
                    <a:pt x="11" y="1"/>
                    <a:pt x="0" y="40"/>
                    <a:pt x="27" y="55"/>
                  </a:cubicBezTo>
                  <a:cubicBezTo>
                    <a:pt x="248" y="166"/>
                    <a:pt x="515" y="210"/>
                    <a:pt x="779" y="210"/>
                  </a:cubicBezTo>
                  <a:cubicBezTo>
                    <a:pt x="943" y="210"/>
                    <a:pt x="1105" y="193"/>
                    <a:pt x="1254" y="165"/>
                  </a:cubicBezTo>
                  <a:cubicBezTo>
                    <a:pt x="1341" y="147"/>
                    <a:pt x="1309" y="25"/>
                    <a:pt x="1227" y="25"/>
                  </a:cubicBezTo>
                  <a:cubicBezTo>
                    <a:pt x="1223" y="25"/>
                    <a:pt x="1219" y="25"/>
                    <a:pt x="1215" y="26"/>
                  </a:cubicBezTo>
                  <a:cubicBezTo>
                    <a:pt x="1074" y="47"/>
                    <a:pt x="940" y="55"/>
                    <a:pt x="807" y="55"/>
                  </a:cubicBezTo>
                  <a:cubicBezTo>
                    <a:pt x="554" y="55"/>
                    <a:pt x="309" y="25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43"/>
            <p:cNvSpPr/>
            <p:nvPr/>
          </p:nvSpPr>
          <p:spPr>
            <a:xfrm>
              <a:off x="2239325" y="4229425"/>
              <a:ext cx="38925" cy="5875"/>
            </a:xfrm>
            <a:custGeom>
              <a:rect b="b" l="l" r="r" t="t"/>
              <a:pathLst>
                <a:path extrusionOk="0" h="235" w="1557">
                  <a:moveTo>
                    <a:pt x="916" y="0"/>
                  </a:moveTo>
                  <a:cubicBezTo>
                    <a:pt x="604" y="0"/>
                    <a:pt x="285" y="71"/>
                    <a:pt x="23" y="194"/>
                  </a:cubicBezTo>
                  <a:cubicBezTo>
                    <a:pt x="1" y="204"/>
                    <a:pt x="14" y="235"/>
                    <a:pt x="35" y="235"/>
                  </a:cubicBezTo>
                  <a:cubicBezTo>
                    <a:pt x="37" y="235"/>
                    <a:pt x="38" y="235"/>
                    <a:pt x="40" y="234"/>
                  </a:cubicBezTo>
                  <a:cubicBezTo>
                    <a:pt x="296" y="187"/>
                    <a:pt x="547" y="141"/>
                    <a:pt x="808" y="139"/>
                  </a:cubicBezTo>
                  <a:cubicBezTo>
                    <a:pt x="812" y="139"/>
                    <a:pt x="815" y="139"/>
                    <a:pt x="819" y="139"/>
                  </a:cubicBezTo>
                  <a:cubicBezTo>
                    <a:pt x="1046" y="139"/>
                    <a:pt x="1262" y="188"/>
                    <a:pt x="1486" y="211"/>
                  </a:cubicBezTo>
                  <a:cubicBezTo>
                    <a:pt x="1488" y="211"/>
                    <a:pt x="1490" y="211"/>
                    <a:pt x="1492" y="211"/>
                  </a:cubicBezTo>
                  <a:cubicBezTo>
                    <a:pt x="1555" y="211"/>
                    <a:pt x="1556" y="117"/>
                    <a:pt x="1502" y="97"/>
                  </a:cubicBezTo>
                  <a:cubicBezTo>
                    <a:pt x="1322" y="31"/>
                    <a:pt x="1121" y="0"/>
                    <a:pt x="9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43"/>
            <p:cNvSpPr/>
            <p:nvPr/>
          </p:nvSpPr>
          <p:spPr>
            <a:xfrm>
              <a:off x="2237575" y="4249200"/>
              <a:ext cx="41150" cy="17375"/>
            </a:xfrm>
            <a:custGeom>
              <a:rect b="b" l="l" r="r" t="t"/>
              <a:pathLst>
                <a:path extrusionOk="0" h="695" w="1646">
                  <a:moveTo>
                    <a:pt x="102" y="1"/>
                  </a:moveTo>
                  <a:cubicBezTo>
                    <a:pt x="86" y="1"/>
                    <a:pt x="70" y="11"/>
                    <a:pt x="64" y="29"/>
                  </a:cubicBezTo>
                  <a:cubicBezTo>
                    <a:pt x="0" y="291"/>
                    <a:pt x="218" y="505"/>
                    <a:pt x="439" y="610"/>
                  </a:cubicBezTo>
                  <a:cubicBezTo>
                    <a:pt x="569" y="671"/>
                    <a:pt x="701" y="695"/>
                    <a:pt x="833" y="695"/>
                  </a:cubicBezTo>
                  <a:cubicBezTo>
                    <a:pt x="1094" y="695"/>
                    <a:pt x="1355" y="601"/>
                    <a:pt x="1600" y="505"/>
                  </a:cubicBezTo>
                  <a:cubicBezTo>
                    <a:pt x="1646" y="487"/>
                    <a:pt x="1634" y="419"/>
                    <a:pt x="1589" y="419"/>
                  </a:cubicBezTo>
                  <a:cubicBezTo>
                    <a:pt x="1585" y="419"/>
                    <a:pt x="1581" y="420"/>
                    <a:pt x="1576" y="421"/>
                  </a:cubicBezTo>
                  <a:cubicBezTo>
                    <a:pt x="1363" y="476"/>
                    <a:pt x="1126" y="544"/>
                    <a:pt x="895" y="544"/>
                  </a:cubicBezTo>
                  <a:cubicBezTo>
                    <a:pt x="812" y="544"/>
                    <a:pt x="729" y="535"/>
                    <a:pt x="649" y="513"/>
                  </a:cubicBezTo>
                  <a:cubicBezTo>
                    <a:pt x="383" y="440"/>
                    <a:pt x="263" y="245"/>
                    <a:pt x="136" y="20"/>
                  </a:cubicBezTo>
                  <a:cubicBezTo>
                    <a:pt x="128" y="7"/>
                    <a:pt x="115" y="1"/>
                    <a:pt x="10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43"/>
            <p:cNvSpPr/>
            <p:nvPr/>
          </p:nvSpPr>
          <p:spPr>
            <a:xfrm>
              <a:off x="2235275" y="4265925"/>
              <a:ext cx="48750" cy="11125"/>
            </a:xfrm>
            <a:custGeom>
              <a:rect b="b" l="l" r="r" t="t"/>
              <a:pathLst>
                <a:path extrusionOk="0" h="445" w="1950">
                  <a:moveTo>
                    <a:pt x="781" y="1"/>
                  </a:moveTo>
                  <a:cubicBezTo>
                    <a:pt x="524" y="1"/>
                    <a:pt x="269" y="52"/>
                    <a:pt x="36" y="169"/>
                  </a:cubicBezTo>
                  <a:cubicBezTo>
                    <a:pt x="1" y="187"/>
                    <a:pt x="24" y="232"/>
                    <a:pt x="57" y="232"/>
                  </a:cubicBezTo>
                  <a:cubicBezTo>
                    <a:pt x="59" y="232"/>
                    <a:pt x="61" y="232"/>
                    <a:pt x="63" y="232"/>
                  </a:cubicBezTo>
                  <a:cubicBezTo>
                    <a:pt x="294" y="191"/>
                    <a:pt x="515" y="164"/>
                    <a:pt x="730" y="164"/>
                  </a:cubicBezTo>
                  <a:cubicBezTo>
                    <a:pt x="1087" y="164"/>
                    <a:pt x="1429" y="236"/>
                    <a:pt x="1778" y="433"/>
                  </a:cubicBezTo>
                  <a:cubicBezTo>
                    <a:pt x="1792" y="441"/>
                    <a:pt x="1807" y="445"/>
                    <a:pt x="1821" y="445"/>
                  </a:cubicBezTo>
                  <a:cubicBezTo>
                    <a:pt x="1898" y="445"/>
                    <a:pt x="1949" y="328"/>
                    <a:pt x="1865" y="283"/>
                  </a:cubicBezTo>
                  <a:cubicBezTo>
                    <a:pt x="1539" y="111"/>
                    <a:pt x="1157" y="1"/>
                    <a:pt x="7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43"/>
            <p:cNvSpPr/>
            <p:nvPr/>
          </p:nvSpPr>
          <p:spPr>
            <a:xfrm>
              <a:off x="2195175" y="4221475"/>
              <a:ext cx="38525" cy="5500"/>
            </a:xfrm>
            <a:custGeom>
              <a:rect b="b" l="l" r="r" t="t"/>
              <a:pathLst>
                <a:path extrusionOk="0" h="220" w="1541">
                  <a:moveTo>
                    <a:pt x="691" y="1"/>
                  </a:moveTo>
                  <a:cubicBezTo>
                    <a:pt x="475" y="1"/>
                    <a:pt x="267" y="13"/>
                    <a:pt x="50" y="59"/>
                  </a:cubicBezTo>
                  <a:cubicBezTo>
                    <a:pt x="0" y="70"/>
                    <a:pt x="0" y="151"/>
                    <a:pt x="50" y="160"/>
                  </a:cubicBezTo>
                  <a:cubicBezTo>
                    <a:pt x="267" y="207"/>
                    <a:pt x="476" y="220"/>
                    <a:pt x="692" y="220"/>
                  </a:cubicBezTo>
                  <a:cubicBezTo>
                    <a:pt x="744" y="220"/>
                    <a:pt x="796" y="219"/>
                    <a:pt x="848" y="218"/>
                  </a:cubicBezTo>
                  <a:cubicBezTo>
                    <a:pt x="865" y="218"/>
                    <a:pt x="882" y="218"/>
                    <a:pt x="898" y="218"/>
                  </a:cubicBezTo>
                  <a:cubicBezTo>
                    <a:pt x="956" y="218"/>
                    <a:pt x="1015" y="219"/>
                    <a:pt x="1074" y="219"/>
                  </a:cubicBezTo>
                  <a:cubicBezTo>
                    <a:pt x="1235" y="219"/>
                    <a:pt x="1397" y="208"/>
                    <a:pt x="1529" y="124"/>
                  </a:cubicBezTo>
                  <a:cubicBezTo>
                    <a:pt x="1540" y="118"/>
                    <a:pt x="1540" y="102"/>
                    <a:pt x="1529" y="96"/>
                  </a:cubicBezTo>
                  <a:cubicBezTo>
                    <a:pt x="1399" y="13"/>
                    <a:pt x="1240" y="1"/>
                    <a:pt x="1081" y="1"/>
                  </a:cubicBezTo>
                  <a:cubicBezTo>
                    <a:pt x="1019" y="1"/>
                    <a:pt x="956" y="3"/>
                    <a:pt x="896" y="3"/>
                  </a:cubicBezTo>
                  <a:cubicBezTo>
                    <a:pt x="880" y="3"/>
                    <a:pt x="864" y="3"/>
                    <a:pt x="848" y="2"/>
                  </a:cubicBezTo>
                  <a:cubicBezTo>
                    <a:pt x="795" y="1"/>
                    <a:pt x="743" y="1"/>
                    <a:pt x="6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43"/>
            <p:cNvSpPr/>
            <p:nvPr/>
          </p:nvSpPr>
          <p:spPr>
            <a:xfrm>
              <a:off x="2188575" y="4225525"/>
              <a:ext cx="8650" cy="37125"/>
            </a:xfrm>
            <a:custGeom>
              <a:rect b="b" l="l" r="r" t="t"/>
              <a:pathLst>
                <a:path extrusionOk="0" h="1485" w="346">
                  <a:moveTo>
                    <a:pt x="278" y="1"/>
                  </a:moveTo>
                  <a:cubicBezTo>
                    <a:pt x="144" y="1"/>
                    <a:pt x="80" y="148"/>
                    <a:pt x="59" y="276"/>
                  </a:cubicBezTo>
                  <a:cubicBezTo>
                    <a:pt x="0" y="639"/>
                    <a:pt x="42" y="1039"/>
                    <a:pt x="38" y="1406"/>
                  </a:cubicBezTo>
                  <a:cubicBezTo>
                    <a:pt x="37" y="1458"/>
                    <a:pt x="78" y="1484"/>
                    <a:pt x="120" y="1484"/>
                  </a:cubicBezTo>
                  <a:cubicBezTo>
                    <a:pt x="161" y="1484"/>
                    <a:pt x="203" y="1458"/>
                    <a:pt x="203" y="1406"/>
                  </a:cubicBezTo>
                  <a:cubicBezTo>
                    <a:pt x="200" y="1167"/>
                    <a:pt x="197" y="931"/>
                    <a:pt x="195" y="693"/>
                  </a:cubicBezTo>
                  <a:cubicBezTo>
                    <a:pt x="194" y="487"/>
                    <a:pt x="134" y="168"/>
                    <a:pt x="334" y="34"/>
                  </a:cubicBezTo>
                  <a:cubicBezTo>
                    <a:pt x="345" y="28"/>
                    <a:pt x="344" y="12"/>
                    <a:pt x="331" y="8"/>
                  </a:cubicBezTo>
                  <a:cubicBezTo>
                    <a:pt x="313" y="3"/>
                    <a:pt x="295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43"/>
            <p:cNvSpPr/>
            <p:nvPr/>
          </p:nvSpPr>
          <p:spPr>
            <a:xfrm>
              <a:off x="2194000" y="4262675"/>
              <a:ext cx="40775" cy="6350"/>
            </a:xfrm>
            <a:custGeom>
              <a:rect b="b" l="l" r="r" t="t"/>
              <a:pathLst>
                <a:path extrusionOk="0" h="254" w="1631">
                  <a:moveTo>
                    <a:pt x="734" y="0"/>
                  </a:moveTo>
                  <a:cubicBezTo>
                    <a:pt x="489" y="0"/>
                    <a:pt x="247" y="25"/>
                    <a:pt x="33" y="93"/>
                  </a:cubicBezTo>
                  <a:cubicBezTo>
                    <a:pt x="0" y="102"/>
                    <a:pt x="0" y="151"/>
                    <a:pt x="33" y="160"/>
                  </a:cubicBezTo>
                  <a:cubicBezTo>
                    <a:pt x="247" y="228"/>
                    <a:pt x="489" y="253"/>
                    <a:pt x="734" y="253"/>
                  </a:cubicBezTo>
                  <a:cubicBezTo>
                    <a:pt x="1026" y="253"/>
                    <a:pt x="1323" y="217"/>
                    <a:pt x="1582" y="176"/>
                  </a:cubicBezTo>
                  <a:cubicBezTo>
                    <a:pt x="1631" y="168"/>
                    <a:pt x="1631" y="85"/>
                    <a:pt x="1582" y="77"/>
                  </a:cubicBezTo>
                  <a:cubicBezTo>
                    <a:pt x="1323" y="36"/>
                    <a:pt x="1026" y="0"/>
                    <a:pt x="7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43"/>
            <p:cNvSpPr/>
            <p:nvPr/>
          </p:nvSpPr>
          <p:spPr>
            <a:xfrm>
              <a:off x="2193675" y="4227075"/>
              <a:ext cx="5925" cy="36825"/>
            </a:xfrm>
            <a:custGeom>
              <a:rect b="b" l="l" r="r" t="t"/>
              <a:pathLst>
                <a:path extrusionOk="0" h="1473" w="237">
                  <a:moveTo>
                    <a:pt x="124" y="0"/>
                  </a:moveTo>
                  <a:cubicBezTo>
                    <a:pt x="111" y="0"/>
                    <a:pt x="97" y="10"/>
                    <a:pt x="96" y="25"/>
                  </a:cubicBezTo>
                  <a:cubicBezTo>
                    <a:pt x="65" y="485"/>
                    <a:pt x="73" y="939"/>
                    <a:pt x="7" y="1398"/>
                  </a:cubicBezTo>
                  <a:cubicBezTo>
                    <a:pt x="0" y="1443"/>
                    <a:pt x="39" y="1473"/>
                    <a:pt x="74" y="1473"/>
                  </a:cubicBezTo>
                  <a:cubicBezTo>
                    <a:pt x="97" y="1473"/>
                    <a:pt x="118" y="1460"/>
                    <a:pt x="122" y="1430"/>
                  </a:cubicBezTo>
                  <a:cubicBezTo>
                    <a:pt x="191" y="969"/>
                    <a:pt x="237" y="478"/>
                    <a:pt x="144" y="17"/>
                  </a:cubicBezTo>
                  <a:cubicBezTo>
                    <a:pt x="142" y="6"/>
                    <a:pt x="134" y="0"/>
                    <a:pt x="1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43"/>
            <p:cNvSpPr/>
            <p:nvPr/>
          </p:nvSpPr>
          <p:spPr>
            <a:xfrm>
              <a:off x="2198375" y="4223575"/>
              <a:ext cx="7750" cy="37625"/>
            </a:xfrm>
            <a:custGeom>
              <a:rect b="b" l="l" r="r" t="t"/>
              <a:pathLst>
                <a:path extrusionOk="0" h="1505" w="310">
                  <a:moveTo>
                    <a:pt x="26" y="0"/>
                  </a:moveTo>
                  <a:cubicBezTo>
                    <a:pt x="13" y="0"/>
                    <a:pt x="0" y="10"/>
                    <a:pt x="3" y="26"/>
                  </a:cubicBezTo>
                  <a:cubicBezTo>
                    <a:pt x="55" y="300"/>
                    <a:pt x="86" y="575"/>
                    <a:pt x="100" y="851"/>
                  </a:cubicBezTo>
                  <a:cubicBezTo>
                    <a:pt x="108" y="1063"/>
                    <a:pt x="86" y="1277"/>
                    <a:pt x="116" y="1488"/>
                  </a:cubicBezTo>
                  <a:cubicBezTo>
                    <a:pt x="117" y="1499"/>
                    <a:pt x="126" y="1504"/>
                    <a:pt x="135" y="1504"/>
                  </a:cubicBezTo>
                  <a:cubicBezTo>
                    <a:pt x="145" y="1504"/>
                    <a:pt x="156" y="1498"/>
                    <a:pt x="159" y="1488"/>
                  </a:cubicBezTo>
                  <a:cubicBezTo>
                    <a:pt x="309" y="1035"/>
                    <a:pt x="189" y="457"/>
                    <a:pt x="47" y="15"/>
                  </a:cubicBezTo>
                  <a:cubicBezTo>
                    <a:pt x="43" y="5"/>
                    <a:pt x="35" y="0"/>
                    <a:pt x="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43"/>
            <p:cNvSpPr/>
            <p:nvPr/>
          </p:nvSpPr>
          <p:spPr>
            <a:xfrm>
              <a:off x="2203675" y="4225050"/>
              <a:ext cx="11500" cy="36375"/>
            </a:xfrm>
            <a:custGeom>
              <a:rect b="b" l="l" r="r" t="t"/>
              <a:pathLst>
                <a:path extrusionOk="0" h="1455" w="460">
                  <a:moveTo>
                    <a:pt x="55" y="1"/>
                  </a:moveTo>
                  <a:cubicBezTo>
                    <a:pt x="29" y="1"/>
                    <a:pt x="1" y="25"/>
                    <a:pt x="10" y="56"/>
                  </a:cubicBezTo>
                  <a:cubicBezTo>
                    <a:pt x="77" y="280"/>
                    <a:pt x="141" y="508"/>
                    <a:pt x="177" y="739"/>
                  </a:cubicBezTo>
                  <a:cubicBezTo>
                    <a:pt x="213" y="970"/>
                    <a:pt x="191" y="1209"/>
                    <a:pt x="252" y="1432"/>
                  </a:cubicBezTo>
                  <a:cubicBezTo>
                    <a:pt x="257" y="1447"/>
                    <a:pt x="270" y="1455"/>
                    <a:pt x="282" y="1455"/>
                  </a:cubicBezTo>
                  <a:cubicBezTo>
                    <a:pt x="295" y="1455"/>
                    <a:pt x="308" y="1447"/>
                    <a:pt x="313" y="1432"/>
                  </a:cubicBezTo>
                  <a:cubicBezTo>
                    <a:pt x="460" y="1006"/>
                    <a:pt x="271" y="414"/>
                    <a:pt x="88" y="22"/>
                  </a:cubicBezTo>
                  <a:cubicBezTo>
                    <a:pt x="81" y="7"/>
                    <a:pt x="69" y="1"/>
                    <a:pt x="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43"/>
            <p:cNvSpPr/>
            <p:nvPr/>
          </p:nvSpPr>
          <p:spPr>
            <a:xfrm>
              <a:off x="2212975" y="4226600"/>
              <a:ext cx="12625" cy="38750"/>
            </a:xfrm>
            <a:custGeom>
              <a:rect b="b" l="l" r="r" t="t"/>
              <a:pathLst>
                <a:path extrusionOk="0" h="1550" w="505">
                  <a:moveTo>
                    <a:pt x="53" y="1"/>
                  </a:moveTo>
                  <a:cubicBezTo>
                    <a:pt x="27" y="1"/>
                    <a:pt x="0" y="24"/>
                    <a:pt x="10" y="54"/>
                  </a:cubicBezTo>
                  <a:cubicBezTo>
                    <a:pt x="82" y="291"/>
                    <a:pt x="152" y="532"/>
                    <a:pt x="192" y="777"/>
                  </a:cubicBezTo>
                  <a:cubicBezTo>
                    <a:pt x="233" y="1022"/>
                    <a:pt x="213" y="1277"/>
                    <a:pt x="275" y="1514"/>
                  </a:cubicBezTo>
                  <a:cubicBezTo>
                    <a:pt x="282" y="1538"/>
                    <a:pt x="303" y="1549"/>
                    <a:pt x="324" y="1549"/>
                  </a:cubicBezTo>
                  <a:cubicBezTo>
                    <a:pt x="344" y="1549"/>
                    <a:pt x="365" y="1538"/>
                    <a:pt x="372" y="1514"/>
                  </a:cubicBezTo>
                  <a:cubicBezTo>
                    <a:pt x="505" y="1053"/>
                    <a:pt x="296" y="432"/>
                    <a:pt x="86" y="21"/>
                  </a:cubicBezTo>
                  <a:cubicBezTo>
                    <a:pt x="79" y="7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43"/>
            <p:cNvSpPr/>
            <p:nvPr/>
          </p:nvSpPr>
          <p:spPr>
            <a:xfrm>
              <a:off x="2480675" y="3397500"/>
              <a:ext cx="243275" cy="13775"/>
            </a:xfrm>
            <a:custGeom>
              <a:rect b="b" l="l" r="r" t="t"/>
              <a:pathLst>
                <a:path extrusionOk="0" h="551" w="9731">
                  <a:moveTo>
                    <a:pt x="4923" y="1"/>
                  </a:moveTo>
                  <a:cubicBezTo>
                    <a:pt x="3276" y="1"/>
                    <a:pt x="1628" y="74"/>
                    <a:pt x="58" y="227"/>
                  </a:cubicBezTo>
                  <a:cubicBezTo>
                    <a:pt x="0" y="233"/>
                    <a:pt x="0" y="316"/>
                    <a:pt x="58" y="324"/>
                  </a:cubicBezTo>
                  <a:lnTo>
                    <a:pt x="58" y="326"/>
                  </a:lnTo>
                  <a:cubicBezTo>
                    <a:pt x="1626" y="478"/>
                    <a:pt x="3272" y="551"/>
                    <a:pt x="4917" y="551"/>
                  </a:cubicBezTo>
                  <a:cubicBezTo>
                    <a:pt x="6512" y="551"/>
                    <a:pt x="8107" y="482"/>
                    <a:pt x="9630" y="351"/>
                  </a:cubicBezTo>
                  <a:cubicBezTo>
                    <a:pt x="9730" y="351"/>
                    <a:pt x="9730" y="201"/>
                    <a:pt x="9630" y="201"/>
                  </a:cubicBezTo>
                  <a:cubicBezTo>
                    <a:pt x="8109" y="69"/>
                    <a:pt x="6517" y="1"/>
                    <a:pt x="49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43"/>
            <p:cNvSpPr/>
            <p:nvPr/>
          </p:nvSpPr>
          <p:spPr>
            <a:xfrm>
              <a:off x="2477475" y="3430125"/>
              <a:ext cx="242950" cy="10975"/>
            </a:xfrm>
            <a:custGeom>
              <a:rect b="b" l="l" r="r" t="t"/>
              <a:pathLst>
                <a:path extrusionOk="0" h="439" w="9718">
                  <a:moveTo>
                    <a:pt x="4874" y="0"/>
                  </a:moveTo>
                  <a:cubicBezTo>
                    <a:pt x="3246" y="0"/>
                    <a:pt x="1619" y="56"/>
                    <a:pt x="45" y="184"/>
                  </a:cubicBezTo>
                  <a:cubicBezTo>
                    <a:pt x="0" y="184"/>
                    <a:pt x="0" y="253"/>
                    <a:pt x="45" y="253"/>
                  </a:cubicBezTo>
                  <a:cubicBezTo>
                    <a:pt x="1625" y="382"/>
                    <a:pt x="3257" y="438"/>
                    <a:pt x="4890" y="438"/>
                  </a:cubicBezTo>
                  <a:cubicBezTo>
                    <a:pt x="6483" y="438"/>
                    <a:pt x="8076" y="385"/>
                    <a:pt x="9619" y="294"/>
                  </a:cubicBezTo>
                  <a:cubicBezTo>
                    <a:pt x="9718" y="294"/>
                    <a:pt x="9718" y="145"/>
                    <a:pt x="9619" y="145"/>
                  </a:cubicBezTo>
                  <a:cubicBezTo>
                    <a:pt x="8071" y="54"/>
                    <a:pt x="6472" y="0"/>
                    <a:pt x="48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43"/>
            <p:cNvSpPr/>
            <p:nvPr/>
          </p:nvSpPr>
          <p:spPr>
            <a:xfrm>
              <a:off x="2488975" y="3403625"/>
              <a:ext cx="10375" cy="30125"/>
            </a:xfrm>
            <a:custGeom>
              <a:rect b="b" l="l" r="r" t="t"/>
              <a:pathLst>
                <a:path extrusionOk="0" h="1205" w="415">
                  <a:moveTo>
                    <a:pt x="52" y="0"/>
                  </a:moveTo>
                  <a:cubicBezTo>
                    <a:pt x="26" y="0"/>
                    <a:pt x="0" y="21"/>
                    <a:pt x="10" y="51"/>
                  </a:cubicBezTo>
                  <a:lnTo>
                    <a:pt x="12" y="51"/>
                  </a:lnTo>
                  <a:cubicBezTo>
                    <a:pt x="71" y="217"/>
                    <a:pt x="121" y="387"/>
                    <a:pt x="160" y="559"/>
                  </a:cubicBezTo>
                  <a:cubicBezTo>
                    <a:pt x="202" y="752"/>
                    <a:pt x="196" y="946"/>
                    <a:pt x="220" y="1141"/>
                  </a:cubicBezTo>
                  <a:cubicBezTo>
                    <a:pt x="224" y="1179"/>
                    <a:pt x="261" y="1205"/>
                    <a:pt x="294" y="1205"/>
                  </a:cubicBezTo>
                  <a:cubicBezTo>
                    <a:pt x="317" y="1205"/>
                    <a:pt x="339" y="1191"/>
                    <a:pt x="344" y="1158"/>
                  </a:cubicBezTo>
                  <a:cubicBezTo>
                    <a:pt x="415" y="782"/>
                    <a:pt x="287" y="337"/>
                    <a:pt x="87" y="20"/>
                  </a:cubicBezTo>
                  <a:cubicBezTo>
                    <a:pt x="79" y="6"/>
                    <a:pt x="65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43"/>
            <p:cNvSpPr/>
            <p:nvPr/>
          </p:nvSpPr>
          <p:spPr>
            <a:xfrm>
              <a:off x="2500925" y="3403700"/>
              <a:ext cx="10900" cy="33575"/>
            </a:xfrm>
            <a:custGeom>
              <a:rect b="b" l="l" r="r" t="t"/>
              <a:pathLst>
                <a:path extrusionOk="0" h="1343" w="436">
                  <a:moveTo>
                    <a:pt x="55" y="0"/>
                  </a:moveTo>
                  <a:cubicBezTo>
                    <a:pt x="29" y="0"/>
                    <a:pt x="0" y="23"/>
                    <a:pt x="12" y="53"/>
                  </a:cubicBezTo>
                  <a:cubicBezTo>
                    <a:pt x="174" y="457"/>
                    <a:pt x="245" y="865"/>
                    <a:pt x="304" y="1294"/>
                  </a:cubicBezTo>
                  <a:cubicBezTo>
                    <a:pt x="309" y="1327"/>
                    <a:pt x="335" y="1342"/>
                    <a:pt x="362" y="1342"/>
                  </a:cubicBezTo>
                  <a:cubicBezTo>
                    <a:pt x="398" y="1342"/>
                    <a:pt x="436" y="1318"/>
                    <a:pt x="435" y="1276"/>
                  </a:cubicBezTo>
                  <a:cubicBezTo>
                    <a:pt x="430" y="837"/>
                    <a:pt x="287" y="407"/>
                    <a:pt x="88" y="20"/>
                  </a:cubicBezTo>
                  <a:cubicBezTo>
                    <a:pt x="81" y="6"/>
                    <a:pt x="68" y="0"/>
                    <a:pt x="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43"/>
            <p:cNvSpPr/>
            <p:nvPr/>
          </p:nvSpPr>
          <p:spPr>
            <a:xfrm>
              <a:off x="2517125" y="3406375"/>
              <a:ext cx="14950" cy="32100"/>
            </a:xfrm>
            <a:custGeom>
              <a:rect b="b" l="l" r="r" t="t"/>
              <a:pathLst>
                <a:path extrusionOk="0" h="1284" w="598">
                  <a:moveTo>
                    <a:pt x="72" y="0"/>
                  </a:moveTo>
                  <a:cubicBezTo>
                    <a:pt x="36" y="0"/>
                    <a:pt x="1" y="37"/>
                    <a:pt x="25" y="77"/>
                  </a:cubicBezTo>
                  <a:cubicBezTo>
                    <a:pt x="137" y="261"/>
                    <a:pt x="221" y="464"/>
                    <a:pt x="271" y="675"/>
                  </a:cubicBezTo>
                  <a:cubicBezTo>
                    <a:pt x="313" y="863"/>
                    <a:pt x="292" y="1072"/>
                    <a:pt x="356" y="1252"/>
                  </a:cubicBezTo>
                  <a:cubicBezTo>
                    <a:pt x="363" y="1273"/>
                    <a:pt x="381" y="1283"/>
                    <a:pt x="400" y="1283"/>
                  </a:cubicBezTo>
                  <a:cubicBezTo>
                    <a:pt x="419" y="1283"/>
                    <a:pt x="438" y="1273"/>
                    <a:pt x="445" y="1252"/>
                  </a:cubicBezTo>
                  <a:cubicBezTo>
                    <a:pt x="598" y="880"/>
                    <a:pt x="320" y="327"/>
                    <a:pt x="115" y="24"/>
                  </a:cubicBezTo>
                  <a:cubicBezTo>
                    <a:pt x="104" y="7"/>
                    <a:pt x="88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43"/>
            <p:cNvSpPr/>
            <p:nvPr/>
          </p:nvSpPr>
          <p:spPr>
            <a:xfrm>
              <a:off x="2530200" y="3406500"/>
              <a:ext cx="16600" cy="30225"/>
            </a:xfrm>
            <a:custGeom>
              <a:rect b="b" l="l" r="r" t="t"/>
              <a:pathLst>
                <a:path extrusionOk="0" h="1209" w="664">
                  <a:moveTo>
                    <a:pt x="80" y="1"/>
                  </a:moveTo>
                  <a:cubicBezTo>
                    <a:pt x="38" y="1"/>
                    <a:pt x="0" y="59"/>
                    <a:pt x="36" y="105"/>
                  </a:cubicBezTo>
                  <a:cubicBezTo>
                    <a:pt x="167" y="270"/>
                    <a:pt x="262" y="461"/>
                    <a:pt x="315" y="665"/>
                  </a:cubicBezTo>
                  <a:cubicBezTo>
                    <a:pt x="358" y="833"/>
                    <a:pt x="339" y="1017"/>
                    <a:pt x="398" y="1176"/>
                  </a:cubicBezTo>
                  <a:cubicBezTo>
                    <a:pt x="406" y="1196"/>
                    <a:pt x="426" y="1209"/>
                    <a:pt x="446" y="1209"/>
                  </a:cubicBezTo>
                  <a:cubicBezTo>
                    <a:pt x="460" y="1209"/>
                    <a:pt x="473" y="1203"/>
                    <a:pt x="481" y="1187"/>
                  </a:cubicBezTo>
                  <a:cubicBezTo>
                    <a:pt x="664" y="823"/>
                    <a:pt x="356" y="289"/>
                    <a:pt x="120" y="20"/>
                  </a:cubicBezTo>
                  <a:cubicBezTo>
                    <a:pt x="108" y="7"/>
                    <a:pt x="94" y="1"/>
                    <a:pt x="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43"/>
            <p:cNvSpPr/>
            <p:nvPr/>
          </p:nvSpPr>
          <p:spPr>
            <a:xfrm>
              <a:off x="2544300" y="3406650"/>
              <a:ext cx="12550" cy="32450"/>
            </a:xfrm>
            <a:custGeom>
              <a:rect b="b" l="l" r="r" t="t"/>
              <a:pathLst>
                <a:path extrusionOk="0" h="1298" w="502">
                  <a:moveTo>
                    <a:pt x="74" y="1"/>
                  </a:moveTo>
                  <a:cubicBezTo>
                    <a:pt x="37" y="1"/>
                    <a:pt x="1" y="38"/>
                    <a:pt x="25" y="80"/>
                  </a:cubicBezTo>
                  <a:lnTo>
                    <a:pt x="26" y="78"/>
                  </a:lnTo>
                  <a:cubicBezTo>
                    <a:pt x="239" y="452"/>
                    <a:pt x="273" y="809"/>
                    <a:pt x="286" y="1228"/>
                  </a:cubicBezTo>
                  <a:cubicBezTo>
                    <a:pt x="286" y="1271"/>
                    <a:pt x="326" y="1297"/>
                    <a:pt x="362" y="1297"/>
                  </a:cubicBezTo>
                  <a:cubicBezTo>
                    <a:pt x="390" y="1297"/>
                    <a:pt x="415" y="1282"/>
                    <a:pt x="421" y="1247"/>
                  </a:cubicBezTo>
                  <a:cubicBezTo>
                    <a:pt x="501" y="827"/>
                    <a:pt x="348" y="375"/>
                    <a:pt x="118" y="25"/>
                  </a:cubicBezTo>
                  <a:cubicBezTo>
                    <a:pt x="107" y="8"/>
                    <a:pt x="90" y="1"/>
                    <a:pt x="7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43"/>
            <p:cNvSpPr/>
            <p:nvPr/>
          </p:nvSpPr>
          <p:spPr>
            <a:xfrm>
              <a:off x="2563875" y="3406550"/>
              <a:ext cx="10175" cy="32800"/>
            </a:xfrm>
            <a:custGeom>
              <a:rect b="b" l="l" r="r" t="t"/>
              <a:pathLst>
                <a:path extrusionOk="0" h="1312" w="407">
                  <a:moveTo>
                    <a:pt x="66" y="1"/>
                  </a:moveTo>
                  <a:cubicBezTo>
                    <a:pt x="35" y="1"/>
                    <a:pt x="0" y="29"/>
                    <a:pt x="12" y="65"/>
                  </a:cubicBezTo>
                  <a:cubicBezTo>
                    <a:pt x="129" y="459"/>
                    <a:pt x="163" y="852"/>
                    <a:pt x="235" y="1254"/>
                  </a:cubicBezTo>
                  <a:cubicBezTo>
                    <a:pt x="243" y="1294"/>
                    <a:pt x="273" y="1311"/>
                    <a:pt x="305" y="1311"/>
                  </a:cubicBezTo>
                  <a:cubicBezTo>
                    <a:pt x="346" y="1311"/>
                    <a:pt x="390" y="1282"/>
                    <a:pt x="391" y="1234"/>
                  </a:cubicBezTo>
                  <a:cubicBezTo>
                    <a:pt x="407" y="823"/>
                    <a:pt x="265" y="398"/>
                    <a:pt x="104" y="26"/>
                  </a:cubicBezTo>
                  <a:cubicBezTo>
                    <a:pt x="97" y="8"/>
                    <a:pt x="82" y="1"/>
                    <a:pt x="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43"/>
            <p:cNvSpPr/>
            <p:nvPr/>
          </p:nvSpPr>
          <p:spPr>
            <a:xfrm>
              <a:off x="2578600" y="3406750"/>
              <a:ext cx="11875" cy="30050"/>
            </a:xfrm>
            <a:custGeom>
              <a:rect b="b" l="l" r="r" t="t"/>
              <a:pathLst>
                <a:path extrusionOk="0" h="1202" w="475">
                  <a:moveTo>
                    <a:pt x="77" y="1"/>
                  </a:moveTo>
                  <a:cubicBezTo>
                    <a:pt x="39" y="1"/>
                    <a:pt x="1" y="40"/>
                    <a:pt x="26" y="84"/>
                  </a:cubicBezTo>
                  <a:cubicBezTo>
                    <a:pt x="127" y="270"/>
                    <a:pt x="199" y="470"/>
                    <a:pt x="240" y="676"/>
                  </a:cubicBezTo>
                  <a:cubicBezTo>
                    <a:pt x="271" y="841"/>
                    <a:pt x="237" y="1026"/>
                    <a:pt x="305" y="1180"/>
                  </a:cubicBezTo>
                  <a:cubicBezTo>
                    <a:pt x="312" y="1195"/>
                    <a:pt x="326" y="1201"/>
                    <a:pt x="340" y="1201"/>
                  </a:cubicBezTo>
                  <a:cubicBezTo>
                    <a:pt x="356" y="1201"/>
                    <a:pt x="372" y="1193"/>
                    <a:pt x="380" y="1180"/>
                  </a:cubicBezTo>
                  <a:cubicBezTo>
                    <a:pt x="474" y="1026"/>
                    <a:pt x="422" y="804"/>
                    <a:pt x="387" y="635"/>
                  </a:cubicBezTo>
                  <a:cubicBezTo>
                    <a:pt x="341" y="416"/>
                    <a:pt x="246" y="213"/>
                    <a:pt x="124" y="28"/>
                  </a:cubicBezTo>
                  <a:cubicBezTo>
                    <a:pt x="112" y="9"/>
                    <a:pt x="94" y="1"/>
                    <a:pt x="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43"/>
            <p:cNvSpPr/>
            <p:nvPr/>
          </p:nvSpPr>
          <p:spPr>
            <a:xfrm>
              <a:off x="2589125" y="3406775"/>
              <a:ext cx="14150" cy="28450"/>
            </a:xfrm>
            <a:custGeom>
              <a:rect b="b" l="l" r="r" t="t"/>
              <a:pathLst>
                <a:path extrusionOk="0" h="1138" w="566">
                  <a:moveTo>
                    <a:pt x="76" y="1"/>
                  </a:moveTo>
                  <a:cubicBezTo>
                    <a:pt x="37" y="1"/>
                    <a:pt x="1" y="39"/>
                    <a:pt x="26" y="81"/>
                  </a:cubicBezTo>
                  <a:cubicBezTo>
                    <a:pt x="130" y="251"/>
                    <a:pt x="205" y="437"/>
                    <a:pt x="247" y="633"/>
                  </a:cubicBezTo>
                  <a:cubicBezTo>
                    <a:pt x="281" y="790"/>
                    <a:pt x="261" y="964"/>
                    <a:pt x="326" y="1112"/>
                  </a:cubicBezTo>
                  <a:cubicBezTo>
                    <a:pt x="334" y="1129"/>
                    <a:pt x="353" y="1138"/>
                    <a:pt x="372" y="1138"/>
                  </a:cubicBezTo>
                  <a:cubicBezTo>
                    <a:pt x="392" y="1138"/>
                    <a:pt x="411" y="1129"/>
                    <a:pt x="419" y="1112"/>
                  </a:cubicBezTo>
                  <a:cubicBezTo>
                    <a:pt x="565" y="790"/>
                    <a:pt x="301" y="287"/>
                    <a:pt x="122" y="27"/>
                  </a:cubicBezTo>
                  <a:cubicBezTo>
                    <a:pt x="110" y="8"/>
                    <a:pt x="93" y="1"/>
                    <a:pt x="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43"/>
            <p:cNvSpPr/>
            <p:nvPr/>
          </p:nvSpPr>
          <p:spPr>
            <a:xfrm>
              <a:off x="2605050" y="3404825"/>
              <a:ext cx="15400" cy="29125"/>
            </a:xfrm>
            <a:custGeom>
              <a:rect b="b" l="l" r="r" t="t"/>
              <a:pathLst>
                <a:path extrusionOk="0" h="1165" w="616">
                  <a:moveTo>
                    <a:pt x="73" y="0"/>
                  </a:moveTo>
                  <a:cubicBezTo>
                    <a:pt x="38" y="0"/>
                    <a:pt x="0" y="31"/>
                    <a:pt x="16" y="70"/>
                  </a:cubicBezTo>
                  <a:lnTo>
                    <a:pt x="17" y="70"/>
                  </a:lnTo>
                  <a:cubicBezTo>
                    <a:pt x="155" y="411"/>
                    <a:pt x="270" y="834"/>
                    <a:pt x="486" y="1134"/>
                  </a:cubicBezTo>
                  <a:cubicBezTo>
                    <a:pt x="501" y="1155"/>
                    <a:pt x="522" y="1164"/>
                    <a:pt x="543" y="1164"/>
                  </a:cubicBezTo>
                  <a:cubicBezTo>
                    <a:pt x="580" y="1164"/>
                    <a:pt x="616" y="1133"/>
                    <a:pt x="605" y="1084"/>
                  </a:cubicBezTo>
                  <a:cubicBezTo>
                    <a:pt x="522" y="722"/>
                    <a:pt x="283" y="358"/>
                    <a:pt x="117" y="26"/>
                  </a:cubicBezTo>
                  <a:cubicBezTo>
                    <a:pt x="108" y="8"/>
                    <a:pt x="91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43"/>
            <p:cNvSpPr/>
            <p:nvPr/>
          </p:nvSpPr>
          <p:spPr>
            <a:xfrm>
              <a:off x="2621600" y="3405650"/>
              <a:ext cx="14950" cy="28000"/>
            </a:xfrm>
            <a:custGeom>
              <a:rect b="b" l="l" r="r" t="t"/>
              <a:pathLst>
                <a:path extrusionOk="0" h="1120" w="598">
                  <a:moveTo>
                    <a:pt x="76" y="1"/>
                  </a:moveTo>
                  <a:cubicBezTo>
                    <a:pt x="36" y="1"/>
                    <a:pt x="1" y="53"/>
                    <a:pt x="38" y="92"/>
                  </a:cubicBezTo>
                  <a:cubicBezTo>
                    <a:pt x="177" y="237"/>
                    <a:pt x="265" y="423"/>
                    <a:pt x="290" y="621"/>
                  </a:cubicBezTo>
                  <a:cubicBezTo>
                    <a:pt x="308" y="778"/>
                    <a:pt x="275" y="929"/>
                    <a:pt x="277" y="1085"/>
                  </a:cubicBezTo>
                  <a:cubicBezTo>
                    <a:pt x="277" y="1104"/>
                    <a:pt x="296" y="1120"/>
                    <a:pt x="313" y="1120"/>
                  </a:cubicBezTo>
                  <a:cubicBezTo>
                    <a:pt x="321" y="1120"/>
                    <a:pt x="329" y="1116"/>
                    <a:pt x="335" y="1109"/>
                  </a:cubicBezTo>
                  <a:cubicBezTo>
                    <a:pt x="597" y="784"/>
                    <a:pt x="380" y="270"/>
                    <a:pt x="111" y="17"/>
                  </a:cubicBezTo>
                  <a:cubicBezTo>
                    <a:pt x="100" y="6"/>
                    <a:pt x="88" y="1"/>
                    <a:pt x="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43"/>
            <p:cNvSpPr/>
            <p:nvPr/>
          </p:nvSpPr>
          <p:spPr>
            <a:xfrm>
              <a:off x="2636075" y="3408350"/>
              <a:ext cx="12975" cy="27300"/>
            </a:xfrm>
            <a:custGeom>
              <a:rect b="b" l="l" r="r" t="t"/>
              <a:pathLst>
                <a:path extrusionOk="0" h="1092" w="519">
                  <a:moveTo>
                    <a:pt x="81" y="0"/>
                  </a:moveTo>
                  <a:cubicBezTo>
                    <a:pt x="42" y="0"/>
                    <a:pt x="1" y="46"/>
                    <a:pt x="29" y="84"/>
                  </a:cubicBezTo>
                  <a:cubicBezTo>
                    <a:pt x="246" y="381"/>
                    <a:pt x="271" y="668"/>
                    <a:pt x="287" y="1021"/>
                  </a:cubicBezTo>
                  <a:cubicBezTo>
                    <a:pt x="290" y="1065"/>
                    <a:pt x="328" y="1091"/>
                    <a:pt x="364" y="1091"/>
                  </a:cubicBezTo>
                  <a:cubicBezTo>
                    <a:pt x="392" y="1091"/>
                    <a:pt x="419" y="1075"/>
                    <a:pt x="428" y="1040"/>
                  </a:cubicBezTo>
                  <a:cubicBezTo>
                    <a:pt x="518" y="680"/>
                    <a:pt x="346" y="287"/>
                    <a:pt x="115" y="17"/>
                  </a:cubicBezTo>
                  <a:cubicBezTo>
                    <a:pt x="106" y="5"/>
                    <a:pt x="93" y="0"/>
                    <a:pt x="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43"/>
            <p:cNvSpPr/>
            <p:nvPr/>
          </p:nvSpPr>
          <p:spPr>
            <a:xfrm>
              <a:off x="2653800" y="3404825"/>
              <a:ext cx="11325" cy="30925"/>
            </a:xfrm>
            <a:custGeom>
              <a:rect b="b" l="l" r="r" t="t"/>
              <a:pathLst>
                <a:path extrusionOk="0" h="1237" w="453">
                  <a:moveTo>
                    <a:pt x="64" y="0"/>
                  </a:moveTo>
                  <a:cubicBezTo>
                    <a:pt x="32" y="0"/>
                    <a:pt x="0" y="26"/>
                    <a:pt x="11" y="69"/>
                  </a:cubicBezTo>
                  <a:lnTo>
                    <a:pt x="9" y="69"/>
                  </a:lnTo>
                  <a:cubicBezTo>
                    <a:pt x="54" y="248"/>
                    <a:pt x="93" y="431"/>
                    <a:pt x="139" y="611"/>
                  </a:cubicBezTo>
                  <a:cubicBezTo>
                    <a:pt x="150" y="651"/>
                    <a:pt x="298" y="1106"/>
                    <a:pt x="217" y="1110"/>
                  </a:cubicBezTo>
                  <a:cubicBezTo>
                    <a:pt x="187" y="1110"/>
                    <a:pt x="167" y="1143"/>
                    <a:pt x="182" y="1170"/>
                  </a:cubicBezTo>
                  <a:cubicBezTo>
                    <a:pt x="206" y="1217"/>
                    <a:pt x="236" y="1236"/>
                    <a:pt x="267" y="1236"/>
                  </a:cubicBezTo>
                  <a:cubicBezTo>
                    <a:pt x="337" y="1236"/>
                    <a:pt x="411" y="1141"/>
                    <a:pt x="426" y="1065"/>
                  </a:cubicBezTo>
                  <a:cubicBezTo>
                    <a:pt x="453" y="928"/>
                    <a:pt x="373" y="772"/>
                    <a:pt x="331" y="647"/>
                  </a:cubicBezTo>
                  <a:cubicBezTo>
                    <a:pt x="264" y="442"/>
                    <a:pt x="187" y="242"/>
                    <a:pt x="117" y="39"/>
                  </a:cubicBezTo>
                  <a:cubicBezTo>
                    <a:pt x="107" y="12"/>
                    <a:pt x="86" y="0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43"/>
            <p:cNvSpPr/>
            <p:nvPr/>
          </p:nvSpPr>
          <p:spPr>
            <a:xfrm>
              <a:off x="2668825" y="3406525"/>
              <a:ext cx="12225" cy="26675"/>
            </a:xfrm>
            <a:custGeom>
              <a:rect b="b" l="l" r="r" t="t"/>
              <a:pathLst>
                <a:path extrusionOk="0" h="1067" w="489">
                  <a:moveTo>
                    <a:pt x="85" y="0"/>
                  </a:moveTo>
                  <a:cubicBezTo>
                    <a:pt x="43" y="0"/>
                    <a:pt x="0" y="50"/>
                    <a:pt x="28" y="93"/>
                  </a:cubicBezTo>
                  <a:cubicBezTo>
                    <a:pt x="133" y="247"/>
                    <a:pt x="206" y="422"/>
                    <a:pt x="245" y="605"/>
                  </a:cubicBezTo>
                  <a:cubicBezTo>
                    <a:pt x="277" y="757"/>
                    <a:pt x="248" y="908"/>
                    <a:pt x="316" y="1049"/>
                  </a:cubicBezTo>
                  <a:cubicBezTo>
                    <a:pt x="321" y="1061"/>
                    <a:pt x="332" y="1066"/>
                    <a:pt x="343" y="1066"/>
                  </a:cubicBezTo>
                  <a:cubicBezTo>
                    <a:pt x="356" y="1066"/>
                    <a:pt x="369" y="1060"/>
                    <a:pt x="377" y="1049"/>
                  </a:cubicBezTo>
                  <a:cubicBezTo>
                    <a:pt x="489" y="902"/>
                    <a:pt x="442" y="696"/>
                    <a:pt x="398" y="529"/>
                  </a:cubicBezTo>
                  <a:cubicBezTo>
                    <a:pt x="347" y="336"/>
                    <a:pt x="250" y="172"/>
                    <a:pt x="125" y="19"/>
                  </a:cubicBezTo>
                  <a:cubicBezTo>
                    <a:pt x="114" y="6"/>
                    <a:pt x="99" y="0"/>
                    <a:pt x="8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43"/>
            <p:cNvSpPr/>
            <p:nvPr/>
          </p:nvSpPr>
          <p:spPr>
            <a:xfrm>
              <a:off x="2682475" y="3409825"/>
              <a:ext cx="11050" cy="27550"/>
            </a:xfrm>
            <a:custGeom>
              <a:rect b="b" l="l" r="r" t="t"/>
              <a:pathLst>
                <a:path extrusionOk="0" h="1102" w="442">
                  <a:moveTo>
                    <a:pt x="60" y="1"/>
                  </a:moveTo>
                  <a:cubicBezTo>
                    <a:pt x="30" y="1"/>
                    <a:pt x="1" y="25"/>
                    <a:pt x="10" y="64"/>
                  </a:cubicBezTo>
                  <a:lnTo>
                    <a:pt x="127" y="526"/>
                  </a:lnTo>
                  <a:cubicBezTo>
                    <a:pt x="146" y="598"/>
                    <a:pt x="165" y="668"/>
                    <a:pt x="184" y="739"/>
                  </a:cubicBezTo>
                  <a:cubicBezTo>
                    <a:pt x="193" y="772"/>
                    <a:pt x="229" y="937"/>
                    <a:pt x="170" y="937"/>
                  </a:cubicBezTo>
                  <a:cubicBezTo>
                    <a:pt x="162" y="937"/>
                    <a:pt x="152" y="933"/>
                    <a:pt x="140" y="926"/>
                  </a:cubicBezTo>
                  <a:cubicBezTo>
                    <a:pt x="132" y="922"/>
                    <a:pt x="125" y="920"/>
                    <a:pt x="118" y="920"/>
                  </a:cubicBezTo>
                  <a:cubicBezTo>
                    <a:pt x="95" y="920"/>
                    <a:pt x="76" y="940"/>
                    <a:pt x="73" y="965"/>
                  </a:cubicBezTo>
                  <a:cubicBezTo>
                    <a:pt x="60" y="1060"/>
                    <a:pt x="125" y="1102"/>
                    <a:pt x="200" y="1102"/>
                  </a:cubicBezTo>
                  <a:cubicBezTo>
                    <a:pt x="269" y="1102"/>
                    <a:pt x="346" y="1066"/>
                    <a:pt x="379" y="1006"/>
                  </a:cubicBezTo>
                  <a:cubicBezTo>
                    <a:pt x="441" y="887"/>
                    <a:pt x="376" y="737"/>
                    <a:pt x="334" y="623"/>
                  </a:cubicBezTo>
                  <a:cubicBezTo>
                    <a:pt x="263" y="426"/>
                    <a:pt x="185" y="233"/>
                    <a:pt x="112" y="37"/>
                  </a:cubicBezTo>
                  <a:cubicBezTo>
                    <a:pt x="102" y="12"/>
                    <a:pt x="80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43"/>
            <p:cNvSpPr/>
            <p:nvPr/>
          </p:nvSpPr>
          <p:spPr>
            <a:xfrm>
              <a:off x="2694900" y="3410225"/>
              <a:ext cx="12275" cy="23325"/>
            </a:xfrm>
            <a:custGeom>
              <a:rect b="b" l="l" r="r" t="t"/>
              <a:pathLst>
                <a:path extrusionOk="0" h="933" w="491">
                  <a:moveTo>
                    <a:pt x="81" y="1"/>
                  </a:moveTo>
                  <a:cubicBezTo>
                    <a:pt x="38" y="1"/>
                    <a:pt x="1" y="55"/>
                    <a:pt x="40" y="95"/>
                  </a:cubicBezTo>
                  <a:cubicBezTo>
                    <a:pt x="163" y="224"/>
                    <a:pt x="229" y="384"/>
                    <a:pt x="254" y="559"/>
                  </a:cubicBezTo>
                  <a:cubicBezTo>
                    <a:pt x="271" y="676"/>
                    <a:pt x="224" y="810"/>
                    <a:pt x="291" y="909"/>
                  </a:cubicBezTo>
                  <a:cubicBezTo>
                    <a:pt x="300" y="924"/>
                    <a:pt x="317" y="933"/>
                    <a:pt x="333" y="933"/>
                  </a:cubicBezTo>
                  <a:cubicBezTo>
                    <a:pt x="341" y="933"/>
                    <a:pt x="349" y="930"/>
                    <a:pt x="357" y="926"/>
                  </a:cubicBezTo>
                  <a:cubicBezTo>
                    <a:pt x="491" y="840"/>
                    <a:pt x="452" y="632"/>
                    <a:pt x="419" y="496"/>
                  </a:cubicBezTo>
                  <a:cubicBezTo>
                    <a:pt x="374" y="307"/>
                    <a:pt x="257" y="149"/>
                    <a:pt x="118" y="17"/>
                  </a:cubicBezTo>
                  <a:cubicBezTo>
                    <a:pt x="106" y="6"/>
                    <a:pt x="93" y="1"/>
                    <a:pt x="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43"/>
            <p:cNvSpPr/>
            <p:nvPr/>
          </p:nvSpPr>
          <p:spPr>
            <a:xfrm>
              <a:off x="2707450" y="3406675"/>
              <a:ext cx="10050" cy="26825"/>
            </a:xfrm>
            <a:custGeom>
              <a:rect b="b" l="l" r="r" t="t"/>
              <a:pathLst>
                <a:path extrusionOk="0" h="1073" w="402">
                  <a:moveTo>
                    <a:pt x="68" y="1"/>
                  </a:moveTo>
                  <a:cubicBezTo>
                    <a:pt x="34" y="1"/>
                    <a:pt x="1" y="36"/>
                    <a:pt x="23" y="76"/>
                  </a:cubicBezTo>
                  <a:cubicBezTo>
                    <a:pt x="122" y="255"/>
                    <a:pt x="164" y="444"/>
                    <a:pt x="176" y="648"/>
                  </a:cubicBezTo>
                  <a:cubicBezTo>
                    <a:pt x="184" y="782"/>
                    <a:pt x="141" y="927"/>
                    <a:pt x="205" y="1049"/>
                  </a:cubicBezTo>
                  <a:cubicBezTo>
                    <a:pt x="214" y="1064"/>
                    <a:pt x="230" y="1072"/>
                    <a:pt x="246" y="1072"/>
                  </a:cubicBezTo>
                  <a:cubicBezTo>
                    <a:pt x="258" y="1072"/>
                    <a:pt x="270" y="1068"/>
                    <a:pt x="280" y="1058"/>
                  </a:cubicBezTo>
                  <a:cubicBezTo>
                    <a:pt x="401" y="947"/>
                    <a:pt x="370" y="741"/>
                    <a:pt x="347" y="591"/>
                  </a:cubicBezTo>
                  <a:cubicBezTo>
                    <a:pt x="315" y="388"/>
                    <a:pt x="220" y="199"/>
                    <a:pt x="109" y="26"/>
                  </a:cubicBezTo>
                  <a:cubicBezTo>
                    <a:pt x="99" y="8"/>
                    <a:pt x="84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43"/>
            <p:cNvSpPr/>
            <p:nvPr/>
          </p:nvSpPr>
          <p:spPr>
            <a:xfrm>
              <a:off x="2477575" y="4249000"/>
              <a:ext cx="243275" cy="13750"/>
            </a:xfrm>
            <a:custGeom>
              <a:rect b="b" l="l" r="r" t="t"/>
              <a:pathLst>
                <a:path extrusionOk="0" h="550" w="9731">
                  <a:moveTo>
                    <a:pt x="4814" y="1"/>
                  </a:moveTo>
                  <a:cubicBezTo>
                    <a:pt x="3219" y="1"/>
                    <a:pt x="1624" y="70"/>
                    <a:pt x="101" y="201"/>
                  </a:cubicBezTo>
                  <a:cubicBezTo>
                    <a:pt x="1" y="201"/>
                    <a:pt x="1" y="349"/>
                    <a:pt x="101" y="349"/>
                  </a:cubicBezTo>
                  <a:cubicBezTo>
                    <a:pt x="1624" y="481"/>
                    <a:pt x="3219" y="550"/>
                    <a:pt x="4814" y="550"/>
                  </a:cubicBezTo>
                  <a:cubicBezTo>
                    <a:pt x="6459" y="550"/>
                    <a:pt x="8105" y="477"/>
                    <a:pt x="9673" y="324"/>
                  </a:cubicBezTo>
                  <a:cubicBezTo>
                    <a:pt x="9731" y="317"/>
                    <a:pt x="9731" y="234"/>
                    <a:pt x="9673" y="228"/>
                  </a:cubicBezTo>
                  <a:lnTo>
                    <a:pt x="9673" y="226"/>
                  </a:lnTo>
                  <a:cubicBezTo>
                    <a:pt x="8105" y="74"/>
                    <a:pt x="6459" y="1"/>
                    <a:pt x="48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43"/>
            <p:cNvSpPr/>
            <p:nvPr/>
          </p:nvSpPr>
          <p:spPr>
            <a:xfrm>
              <a:off x="2481050" y="4219200"/>
              <a:ext cx="242900" cy="10950"/>
            </a:xfrm>
            <a:custGeom>
              <a:rect b="b" l="l" r="r" t="t"/>
              <a:pathLst>
                <a:path extrusionOk="0" h="438" w="9716">
                  <a:moveTo>
                    <a:pt x="4837" y="1"/>
                  </a:moveTo>
                  <a:cubicBezTo>
                    <a:pt x="3241" y="1"/>
                    <a:pt x="1646" y="54"/>
                    <a:pt x="101" y="145"/>
                  </a:cubicBezTo>
                  <a:cubicBezTo>
                    <a:pt x="1" y="145"/>
                    <a:pt x="1" y="293"/>
                    <a:pt x="101" y="293"/>
                  </a:cubicBezTo>
                  <a:cubicBezTo>
                    <a:pt x="1646" y="384"/>
                    <a:pt x="3241" y="437"/>
                    <a:pt x="4837" y="437"/>
                  </a:cubicBezTo>
                  <a:cubicBezTo>
                    <a:pt x="6467" y="437"/>
                    <a:pt x="8097" y="381"/>
                    <a:pt x="9673" y="253"/>
                  </a:cubicBezTo>
                  <a:cubicBezTo>
                    <a:pt x="9715" y="250"/>
                    <a:pt x="9715" y="187"/>
                    <a:pt x="9673" y="184"/>
                  </a:cubicBezTo>
                  <a:cubicBezTo>
                    <a:pt x="8097" y="56"/>
                    <a:pt x="6467" y="1"/>
                    <a:pt x="48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43"/>
            <p:cNvSpPr/>
            <p:nvPr/>
          </p:nvSpPr>
          <p:spPr>
            <a:xfrm>
              <a:off x="2702125" y="4226550"/>
              <a:ext cx="10400" cy="30125"/>
            </a:xfrm>
            <a:custGeom>
              <a:rect b="b" l="l" r="r" t="t"/>
              <a:pathLst>
                <a:path extrusionOk="0" h="1205" w="416">
                  <a:moveTo>
                    <a:pt x="122" y="0"/>
                  </a:moveTo>
                  <a:cubicBezTo>
                    <a:pt x="98" y="0"/>
                    <a:pt x="77" y="14"/>
                    <a:pt x="71" y="46"/>
                  </a:cubicBezTo>
                  <a:cubicBezTo>
                    <a:pt x="1" y="423"/>
                    <a:pt x="129" y="868"/>
                    <a:pt x="329" y="1185"/>
                  </a:cubicBezTo>
                  <a:cubicBezTo>
                    <a:pt x="337" y="1198"/>
                    <a:pt x="351" y="1204"/>
                    <a:pt x="364" y="1204"/>
                  </a:cubicBezTo>
                  <a:cubicBezTo>
                    <a:pt x="390" y="1204"/>
                    <a:pt x="415" y="1183"/>
                    <a:pt x="405" y="1152"/>
                  </a:cubicBezTo>
                  <a:lnTo>
                    <a:pt x="404" y="1152"/>
                  </a:lnTo>
                  <a:cubicBezTo>
                    <a:pt x="344" y="987"/>
                    <a:pt x="294" y="818"/>
                    <a:pt x="255" y="646"/>
                  </a:cubicBezTo>
                  <a:cubicBezTo>
                    <a:pt x="213" y="452"/>
                    <a:pt x="219" y="259"/>
                    <a:pt x="197" y="63"/>
                  </a:cubicBezTo>
                  <a:cubicBezTo>
                    <a:pt x="192" y="26"/>
                    <a:pt x="155" y="0"/>
                    <a:pt x="1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43"/>
            <p:cNvSpPr/>
            <p:nvPr/>
          </p:nvSpPr>
          <p:spPr>
            <a:xfrm>
              <a:off x="2689650" y="4223025"/>
              <a:ext cx="10900" cy="33600"/>
            </a:xfrm>
            <a:custGeom>
              <a:rect b="b" l="l" r="r" t="t"/>
              <a:pathLst>
                <a:path extrusionOk="0" h="1344" w="436">
                  <a:moveTo>
                    <a:pt x="74" y="1"/>
                  </a:moveTo>
                  <a:cubicBezTo>
                    <a:pt x="39" y="1"/>
                    <a:pt x="0" y="25"/>
                    <a:pt x="1" y="67"/>
                  </a:cubicBezTo>
                  <a:cubicBezTo>
                    <a:pt x="6" y="506"/>
                    <a:pt x="151" y="935"/>
                    <a:pt x="348" y="1323"/>
                  </a:cubicBezTo>
                  <a:cubicBezTo>
                    <a:pt x="355" y="1337"/>
                    <a:pt x="369" y="1343"/>
                    <a:pt x="382" y="1343"/>
                  </a:cubicBezTo>
                  <a:cubicBezTo>
                    <a:pt x="408" y="1343"/>
                    <a:pt x="436" y="1321"/>
                    <a:pt x="425" y="1292"/>
                  </a:cubicBezTo>
                  <a:cubicBezTo>
                    <a:pt x="262" y="886"/>
                    <a:pt x="192" y="479"/>
                    <a:pt x="132" y="48"/>
                  </a:cubicBezTo>
                  <a:cubicBezTo>
                    <a:pt x="128" y="15"/>
                    <a:pt x="102" y="1"/>
                    <a:pt x="7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43"/>
            <p:cNvSpPr/>
            <p:nvPr/>
          </p:nvSpPr>
          <p:spPr>
            <a:xfrm>
              <a:off x="2669450" y="4221800"/>
              <a:ext cx="14950" cy="32125"/>
            </a:xfrm>
            <a:custGeom>
              <a:rect b="b" l="l" r="r" t="t"/>
              <a:pathLst>
                <a:path extrusionOk="0" h="1285" w="598">
                  <a:moveTo>
                    <a:pt x="198" y="0"/>
                  </a:moveTo>
                  <a:cubicBezTo>
                    <a:pt x="179" y="0"/>
                    <a:pt x="160" y="11"/>
                    <a:pt x="153" y="33"/>
                  </a:cubicBezTo>
                  <a:cubicBezTo>
                    <a:pt x="0" y="405"/>
                    <a:pt x="278" y="958"/>
                    <a:pt x="483" y="1261"/>
                  </a:cubicBezTo>
                  <a:cubicBezTo>
                    <a:pt x="494" y="1278"/>
                    <a:pt x="510" y="1285"/>
                    <a:pt x="526" y="1285"/>
                  </a:cubicBezTo>
                  <a:cubicBezTo>
                    <a:pt x="562" y="1285"/>
                    <a:pt x="597" y="1248"/>
                    <a:pt x="573" y="1208"/>
                  </a:cubicBezTo>
                  <a:cubicBezTo>
                    <a:pt x="459" y="1022"/>
                    <a:pt x="377" y="820"/>
                    <a:pt x="327" y="610"/>
                  </a:cubicBezTo>
                  <a:cubicBezTo>
                    <a:pt x="283" y="422"/>
                    <a:pt x="305" y="213"/>
                    <a:pt x="242" y="33"/>
                  </a:cubicBezTo>
                  <a:cubicBezTo>
                    <a:pt x="235" y="11"/>
                    <a:pt x="216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43"/>
            <p:cNvSpPr/>
            <p:nvPr/>
          </p:nvSpPr>
          <p:spPr>
            <a:xfrm>
              <a:off x="2654675" y="4223525"/>
              <a:ext cx="16625" cy="30250"/>
            </a:xfrm>
            <a:custGeom>
              <a:rect b="b" l="l" r="r" t="t"/>
              <a:pathLst>
                <a:path extrusionOk="0" h="1210" w="665">
                  <a:moveTo>
                    <a:pt x="218" y="1"/>
                  </a:moveTo>
                  <a:cubicBezTo>
                    <a:pt x="204" y="1"/>
                    <a:pt x="191" y="7"/>
                    <a:pt x="183" y="22"/>
                  </a:cubicBezTo>
                  <a:cubicBezTo>
                    <a:pt x="1" y="386"/>
                    <a:pt x="308" y="920"/>
                    <a:pt x="544" y="1190"/>
                  </a:cubicBezTo>
                  <a:cubicBezTo>
                    <a:pt x="556" y="1204"/>
                    <a:pt x="570" y="1210"/>
                    <a:pt x="583" y="1210"/>
                  </a:cubicBezTo>
                  <a:cubicBezTo>
                    <a:pt x="626" y="1210"/>
                    <a:pt x="664" y="1150"/>
                    <a:pt x="629" y="1106"/>
                  </a:cubicBezTo>
                  <a:cubicBezTo>
                    <a:pt x="497" y="940"/>
                    <a:pt x="402" y="750"/>
                    <a:pt x="349" y="545"/>
                  </a:cubicBezTo>
                  <a:cubicBezTo>
                    <a:pt x="307" y="377"/>
                    <a:pt x="326" y="194"/>
                    <a:pt x="266" y="33"/>
                  </a:cubicBezTo>
                  <a:cubicBezTo>
                    <a:pt x="259" y="14"/>
                    <a:pt x="238" y="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43"/>
            <p:cNvSpPr/>
            <p:nvPr/>
          </p:nvSpPr>
          <p:spPr>
            <a:xfrm>
              <a:off x="2644600" y="4221200"/>
              <a:ext cx="12525" cy="32425"/>
            </a:xfrm>
            <a:custGeom>
              <a:rect b="b" l="l" r="r" t="t"/>
              <a:pathLst>
                <a:path extrusionOk="0" h="1297" w="501">
                  <a:moveTo>
                    <a:pt x="140" y="0"/>
                  </a:moveTo>
                  <a:cubicBezTo>
                    <a:pt x="113" y="0"/>
                    <a:pt x="87" y="15"/>
                    <a:pt x="80" y="49"/>
                  </a:cubicBezTo>
                  <a:cubicBezTo>
                    <a:pt x="1" y="471"/>
                    <a:pt x="155" y="923"/>
                    <a:pt x="385" y="1271"/>
                  </a:cubicBezTo>
                  <a:cubicBezTo>
                    <a:pt x="397" y="1289"/>
                    <a:pt x="413" y="1296"/>
                    <a:pt x="430" y="1296"/>
                  </a:cubicBezTo>
                  <a:cubicBezTo>
                    <a:pt x="466" y="1296"/>
                    <a:pt x="501" y="1260"/>
                    <a:pt x="477" y="1218"/>
                  </a:cubicBezTo>
                  <a:cubicBezTo>
                    <a:pt x="265" y="844"/>
                    <a:pt x="232" y="488"/>
                    <a:pt x="218" y="70"/>
                  </a:cubicBezTo>
                  <a:cubicBezTo>
                    <a:pt x="217" y="27"/>
                    <a:pt x="177" y="0"/>
                    <a:pt x="14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43"/>
            <p:cNvSpPr/>
            <p:nvPr/>
          </p:nvSpPr>
          <p:spPr>
            <a:xfrm>
              <a:off x="2627450" y="4220950"/>
              <a:ext cx="10175" cy="32775"/>
            </a:xfrm>
            <a:custGeom>
              <a:rect b="b" l="l" r="r" t="t"/>
              <a:pathLst>
                <a:path extrusionOk="0" h="1311" w="407">
                  <a:moveTo>
                    <a:pt x="103" y="0"/>
                  </a:moveTo>
                  <a:cubicBezTo>
                    <a:pt x="62" y="0"/>
                    <a:pt x="18" y="30"/>
                    <a:pt x="16" y="78"/>
                  </a:cubicBezTo>
                  <a:cubicBezTo>
                    <a:pt x="1" y="487"/>
                    <a:pt x="143" y="914"/>
                    <a:pt x="302" y="1286"/>
                  </a:cubicBezTo>
                  <a:cubicBezTo>
                    <a:pt x="310" y="1303"/>
                    <a:pt x="325" y="1311"/>
                    <a:pt x="341" y="1311"/>
                  </a:cubicBezTo>
                  <a:cubicBezTo>
                    <a:pt x="372" y="1311"/>
                    <a:pt x="406" y="1282"/>
                    <a:pt x="396" y="1247"/>
                  </a:cubicBezTo>
                  <a:cubicBezTo>
                    <a:pt x="279" y="853"/>
                    <a:pt x="245" y="458"/>
                    <a:pt x="171" y="58"/>
                  </a:cubicBezTo>
                  <a:cubicBezTo>
                    <a:pt x="164" y="18"/>
                    <a:pt x="134" y="0"/>
                    <a:pt x="1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43"/>
            <p:cNvSpPr/>
            <p:nvPr/>
          </p:nvSpPr>
          <p:spPr>
            <a:xfrm>
              <a:off x="2611025" y="4223500"/>
              <a:ext cx="11825" cy="30050"/>
            </a:xfrm>
            <a:custGeom>
              <a:rect b="b" l="l" r="r" t="t"/>
              <a:pathLst>
                <a:path extrusionOk="0" h="1202" w="473">
                  <a:moveTo>
                    <a:pt x="135" y="0"/>
                  </a:moveTo>
                  <a:cubicBezTo>
                    <a:pt x="119" y="0"/>
                    <a:pt x="102" y="8"/>
                    <a:pt x="94" y="21"/>
                  </a:cubicBezTo>
                  <a:cubicBezTo>
                    <a:pt x="0" y="175"/>
                    <a:pt x="52" y="398"/>
                    <a:pt x="86" y="567"/>
                  </a:cubicBezTo>
                  <a:cubicBezTo>
                    <a:pt x="131" y="785"/>
                    <a:pt x="228" y="988"/>
                    <a:pt x="350" y="1174"/>
                  </a:cubicBezTo>
                  <a:cubicBezTo>
                    <a:pt x="362" y="1193"/>
                    <a:pt x="380" y="1201"/>
                    <a:pt x="397" y="1201"/>
                  </a:cubicBezTo>
                  <a:cubicBezTo>
                    <a:pt x="435" y="1201"/>
                    <a:pt x="472" y="1162"/>
                    <a:pt x="449" y="1118"/>
                  </a:cubicBezTo>
                  <a:cubicBezTo>
                    <a:pt x="347" y="932"/>
                    <a:pt x="274" y="732"/>
                    <a:pt x="235" y="526"/>
                  </a:cubicBezTo>
                  <a:cubicBezTo>
                    <a:pt x="202" y="359"/>
                    <a:pt x="236" y="176"/>
                    <a:pt x="169" y="21"/>
                  </a:cubicBezTo>
                  <a:cubicBezTo>
                    <a:pt x="162" y="7"/>
                    <a:pt x="149" y="0"/>
                    <a:pt x="13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43"/>
            <p:cNvSpPr/>
            <p:nvPr/>
          </p:nvSpPr>
          <p:spPr>
            <a:xfrm>
              <a:off x="2598200" y="4225050"/>
              <a:ext cx="14150" cy="28475"/>
            </a:xfrm>
            <a:custGeom>
              <a:rect b="b" l="l" r="r" t="t"/>
              <a:pathLst>
                <a:path extrusionOk="0" h="1139" w="566">
                  <a:moveTo>
                    <a:pt x="194" y="1"/>
                  </a:moveTo>
                  <a:cubicBezTo>
                    <a:pt x="175" y="1"/>
                    <a:pt x="156" y="9"/>
                    <a:pt x="148" y="27"/>
                  </a:cubicBezTo>
                  <a:cubicBezTo>
                    <a:pt x="1" y="348"/>
                    <a:pt x="265" y="850"/>
                    <a:pt x="445" y="1112"/>
                  </a:cubicBezTo>
                  <a:cubicBezTo>
                    <a:pt x="457" y="1131"/>
                    <a:pt x="474" y="1138"/>
                    <a:pt x="491" y="1138"/>
                  </a:cubicBezTo>
                  <a:cubicBezTo>
                    <a:pt x="529" y="1138"/>
                    <a:pt x="566" y="1100"/>
                    <a:pt x="540" y="1058"/>
                  </a:cubicBezTo>
                  <a:cubicBezTo>
                    <a:pt x="437" y="887"/>
                    <a:pt x="363" y="701"/>
                    <a:pt x="320" y="506"/>
                  </a:cubicBezTo>
                  <a:cubicBezTo>
                    <a:pt x="285" y="348"/>
                    <a:pt x="305" y="175"/>
                    <a:pt x="240" y="27"/>
                  </a:cubicBezTo>
                  <a:cubicBezTo>
                    <a:pt x="232" y="9"/>
                    <a:pt x="213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43"/>
            <p:cNvSpPr/>
            <p:nvPr/>
          </p:nvSpPr>
          <p:spPr>
            <a:xfrm>
              <a:off x="2581025" y="4226325"/>
              <a:ext cx="15400" cy="29100"/>
            </a:xfrm>
            <a:custGeom>
              <a:rect b="b" l="l" r="r" t="t"/>
              <a:pathLst>
                <a:path extrusionOk="0" h="1164" w="616">
                  <a:moveTo>
                    <a:pt x="75" y="1"/>
                  </a:moveTo>
                  <a:cubicBezTo>
                    <a:pt x="37" y="1"/>
                    <a:pt x="0" y="32"/>
                    <a:pt x="12" y="82"/>
                  </a:cubicBezTo>
                  <a:cubicBezTo>
                    <a:pt x="94" y="444"/>
                    <a:pt x="333" y="807"/>
                    <a:pt x="499" y="1138"/>
                  </a:cubicBezTo>
                  <a:cubicBezTo>
                    <a:pt x="508" y="1156"/>
                    <a:pt x="526" y="1164"/>
                    <a:pt x="544" y="1164"/>
                  </a:cubicBezTo>
                  <a:cubicBezTo>
                    <a:pt x="579" y="1164"/>
                    <a:pt x="616" y="1134"/>
                    <a:pt x="600" y="1096"/>
                  </a:cubicBezTo>
                  <a:cubicBezTo>
                    <a:pt x="461" y="755"/>
                    <a:pt x="346" y="332"/>
                    <a:pt x="132" y="30"/>
                  </a:cubicBezTo>
                  <a:cubicBezTo>
                    <a:pt x="117" y="10"/>
                    <a:pt x="96" y="1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43"/>
            <p:cNvSpPr/>
            <p:nvPr/>
          </p:nvSpPr>
          <p:spPr>
            <a:xfrm>
              <a:off x="2564950" y="4226650"/>
              <a:ext cx="14850" cy="27925"/>
            </a:xfrm>
            <a:custGeom>
              <a:rect b="b" l="l" r="r" t="t"/>
              <a:pathLst>
                <a:path extrusionOk="0" h="1117" w="594">
                  <a:moveTo>
                    <a:pt x="284" y="0"/>
                  </a:moveTo>
                  <a:cubicBezTo>
                    <a:pt x="276" y="0"/>
                    <a:pt x="268" y="3"/>
                    <a:pt x="262" y="11"/>
                  </a:cubicBezTo>
                  <a:cubicBezTo>
                    <a:pt x="0" y="336"/>
                    <a:pt x="217" y="850"/>
                    <a:pt x="486" y="1103"/>
                  </a:cubicBezTo>
                  <a:cubicBezTo>
                    <a:pt x="497" y="1113"/>
                    <a:pt x="508" y="1117"/>
                    <a:pt x="520" y="1117"/>
                  </a:cubicBezTo>
                  <a:cubicBezTo>
                    <a:pt x="559" y="1117"/>
                    <a:pt x="593" y="1067"/>
                    <a:pt x="559" y="1028"/>
                  </a:cubicBezTo>
                  <a:cubicBezTo>
                    <a:pt x="420" y="883"/>
                    <a:pt x="333" y="697"/>
                    <a:pt x="308" y="498"/>
                  </a:cubicBezTo>
                  <a:cubicBezTo>
                    <a:pt x="289" y="342"/>
                    <a:pt x="322" y="191"/>
                    <a:pt x="320" y="34"/>
                  </a:cubicBezTo>
                  <a:cubicBezTo>
                    <a:pt x="320" y="16"/>
                    <a:pt x="302" y="0"/>
                    <a:pt x="2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43"/>
            <p:cNvSpPr/>
            <p:nvPr/>
          </p:nvSpPr>
          <p:spPr>
            <a:xfrm>
              <a:off x="2552475" y="4224650"/>
              <a:ext cx="12925" cy="27275"/>
            </a:xfrm>
            <a:custGeom>
              <a:rect b="b" l="l" r="r" t="t"/>
              <a:pathLst>
                <a:path extrusionOk="0" h="1091" w="517">
                  <a:moveTo>
                    <a:pt x="153" y="0"/>
                  </a:moveTo>
                  <a:cubicBezTo>
                    <a:pt x="125" y="0"/>
                    <a:pt x="99" y="16"/>
                    <a:pt x="90" y="50"/>
                  </a:cubicBezTo>
                  <a:cubicBezTo>
                    <a:pt x="1" y="411"/>
                    <a:pt x="173" y="805"/>
                    <a:pt x="402" y="1074"/>
                  </a:cubicBezTo>
                  <a:cubicBezTo>
                    <a:pt x="412" y="1085"/>
                    <a:pt x="425" y="1090"/>
                    <a:pt x="438" y="1090"/>
                  </a:cubicBezTo>
                  <a:cubicBezTo>
                    <a:pt x="476" y="1090"/>
                    <a:pt x="516" y="1045"/>
                    <a:pt x="488" y="1006"/>
                  </a:cubicBezTo>
                  <a:lnTo>
                    <a:pt x="488" y="1006"/>
                  </a:lnTo>
                  <a:lnTo>
                    <a:pt x="488" y="1008"/>
                  </a:lnTo>
                  <a:cubicBezTo>
                    <a:pt x="273" y="711"/>
                    <a:pt x="246" y="424"/>
                    <a:pt x="230" y="71"/>
                  </a:cubicBezTo>
                  <a:cubicBezTo>
                    <a:pt x="228" y="27"/>
                    <a:pt x="190" y="0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43"/>
            <p:cNvSpPr/>
            <p:nvPr/>
          </p:nvSpPr>
          <p:spPr>
            <a:xfrm>
              <a:off x="2536350" y="4224550"/>
              <a:ext cx="11325" cy="30900"/>
            </a:xfrm>
            <a:custGeom>
              <a:rect b="b" l="l" r="r" t="t"/>
              <a:pathLst>
                <a:path extrusionOk="0" h="1236" w="453">
                  <a:moveTo>
                    <a:pt x="187" y="0"/>
                  </a:moveTo>
                  <a:cubicBezTo>
                    <a:pt x="117" y="0"/>
                    <a:pt x="42" y="96"/>
                    <a:pt x="27" y="172"/>
                  </a:cubicBezTo>
                  <a:cubicBezTo>
                    <a:pt x="1" y="307"/>
                    <a:pt x="80" y="464"/>
                    <a:pt x="122" y="590"/>
                  </a:cubicBezTo>
                  <a:cubicBezTo>
                    <a:pt x="190" y="793"/>
                    <a:pt x="266" y="995"/>
                    <a:pt x="336" y="1198"/>
                  </a:cubicBezTo>
                  <a:cubicBezTo>
                    <a:pt x="346" y="1224"/>
                    <a:pt x="367" y="1236"/>
                    <a:pt x="389" y="1236"/>
                  </a:cubicBezTo>
                  <a:cubicBezTo>
                    <a:pt x="421" y="1236"/>
                    <a:pt x="453" y="1209"/>
                    <a:pt x="443" y="1168"/>
                  </a:cubicBezTo>
                  <a:lnTo>
                    <a:pt x="444" y="1168"/>
                  </a:lnTo>
                  <a:cubicBezTo>
                    <a:pt x="399" y="987"/>
                    <a:pt x="360" y="806"/>
                    <a:pt x="315" y="626"/>
                  </a:cubicBezTo>
                  <a:cubicBezTo>
                    <a:pt x="304" y="586"/>
                    <a:pt x="157" y="129"/>
                    <a:pt x="236" y="126"/>
                  </a:cubicBezTo>
                  <a:cubicBezTo>
                    <a:pt x="268" y="126"/>
                    <a:pt x="286" y="93"/>
                    <a:pt x="271" y="65"/>
                  </a:cubicBezTo>
                  <a:cubicBezTo>
                    <a:pt x="247" y="19"/>
                    <a:pt x="218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43"/>
            <p:cNvSpPr/>
            <p:nvPr/>
          </p:nvSpPr>
          <p:spPr>
            <a:xfrm>
              <a:off x="2520425" y="4227075"/>
              <a:ext cx="12275" cy="26700"/>
            </a:xfrm>
            <a:custGeom>
              <a:rect b="b" l="l" r="r" t="t"/>
              <a:pathLst>
                <a:path extrusionOk="0" h="1068" w="491">
                  <a:moveTo>
                    <a:pt x="147" y="1"/>
                  </a:moveTo>
                  <a:cubicBezTo>
                    <a:pt x="134" y="1"/>
                    <a:pt x="120" y="8"/>
                    <a:pt x="113" y="19"/>
                  </a:cubicBezTo>
                  <a:cubicBezTo>
                    <a:pt x="0" y="166"/>
                    <a:pt x="49" y="370"/>
                    <a:pt x="92" y="538"/>
                  </a:cubicBezTo>
                  <a:cubicBezTo>
                    <a:pt x="142" y="731"/>
                    <a:pt x="239" y="895"/>
                    <a:pt x="366" y="1048"/>
                  </a:cubicBezTo>
                  <a:cubicBezTo>
                    <a:pt x="377" y="1062"/>
                    <a:pt x="391" y="1067"/>
                    <a:pt x="405" y="1067"/>
                  </a:cubicBezTo>
                  <a:cubicBezTo>
                    <a:pt x="447" y="1067"/>
                    <a:pt x="490" y="1017"/>
                    <a:pt x="461" y="975"/>
                  </a:cubicBezTo>
                  <a:cubicBezTo>
                    <a:pt x="358" y="819"/>
                    <a:pt x="283" y="645"/>
                    <a:pt x="246" y="463"/>
                  </a:cubicBezTo>
                  <a:cubicBezTo>
                    <a:pt x="214" y="311"/>
                    <a:pt x="241" y="160"/>
                    <a:pt x="174" y="19"/>
                  </a:cubicBezTo>
                  <a:cubicBezTo>
                    <a:pt x="168" y="6"/>
                    <a:pt x="158" y="1"/>
                    <a:pt x="1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43"/>
            <p:cNvSpPr/>
            <p:nvPr/>
          </p:nvSpPr>
          <p:spPr>
            <a:xfrm>
              <a:off x="2507975" y="4222875"/>
              <a:ext cx="11050" cy="27575"/>
            </a:xfrm>
            <a:custGeom>
              <a:rect b="b" l="l" r="r" t="t"/>
              <a:pathLst>
                <a:path extrusionOk="0" h="1103" w="442">
                  <a:moveTo>
                    <a:pt x="242" y="1"/>
                  </a:moveTo>
                  <a:cubicBezTo>
                    <a:pt x="173" y="1"/>
                    <a:pt x="96" y="36"/>
                    <a:pt x="64" y="96"/>
                  </a:cubicBezTo>
                  <a:cubicBezTo>
                    <a:pt x="0" y="217"/>
                    <a:pt x="67" y="367"/>
                    <a:pt x="108" y="481"/>
                  </a:cubicBezTo>
                  <a:cubicBezTo>
                    <a:pt x="180" y="678"/>
                    <a:pt x="256" y="871"/>
                    <a:pt x="331" y="1066"/>
                  </a:cubicBezTo>
                  <a:cubicBezTo>
                    <a:pt x="341" y="1091"/>
                    <a:pt x="362" y="1102"/>
                    <a:pt x="382" y="1102"/>
                  </a:cubicBezTo>
                  <a:cubicBezTo>
                    <a:pt x="413" y="1102"/>
                    <a:pt x="442" y="1078"/>
                    <a:pt x="433" y="1038"/>
                  </a:cubicBezTo>
                  <a:lnTo>
                    <a:pt x="316" y="576"/>
                  </a:lnTo>
                  <a:cubicBezTo>
                    <a:pt x="297" y="506"/>
                    <a:pt x="278" y="435"/>
                    <a:pt x="258" y="364"/>
                  </a:cubicBezTo>
                  <a:cubicBezTo>
                    <a:pt x="250" y="332"/>
                    <a:pt x="213" y="167"/>
                    <a:pt x="271" y="167"/>
                  </a:cubicBezTo>
                  <a:cubicBezTo>
                    <a:pt x="279" y="167"/>
                    <a:pt x="289" y="170"/>
                    <a:pt x="301" y="178"/>
                  </a:cubicBezTo>
                  <a:cubicBezTo>
                    <a:pt x="309" y="182"/>
                    <a:pt x="317" y="184"/>
                    <a:pt x="324" y="184"/>
                  </a:cubicBezTo>
                  <a:cubicBezTo>
                    <a:pt x="347" y="184"/>
                    <a:pt x="366" y="163"/>
                    <a:pt x="369" y="139"/>
                  </a:cubicBezTo>
                  <a:cubicBezTo>
                    <a:pt x="382" y="42"/>
                    <a:pt x="317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43"/>
            <p:cNvSpPr/>
            <p:nvPr/>
          </p:nvSpPr>
          <p:spPr>
            <a:xfrm>
              <a:off x="2494325" y="4226725"/>
              <a:ext cx="12250" cy="23300"/>
            </a:xfrm>
            <a:custGeom>
              <a:rect b="b" l="l" r="r" t="t"/>
              <a:pathLst>
                <a:path extrusionOk="0" h="932" w="490">
                  <a:moveTo>
                    <a:pt x="157" y="1"/>
                  </a:moveTo>
                  <a:cubicBezTo>
                    <a:pt x="149" y="1"/>
                    <a:pt x="141" y="2"/>
                    <a:pt x="134" y="6"/>
                  </a:cubicBezTo>
                  <a:cubicBezTo>
                    <a:pt x="1" y="94"/>
                    <a:pt x="40" y="302"/>
                    <a:pt x="71" y="436"/>
                  </a:cubicBezTo>
                  <a:cubicBezTo>
                    <a:pt x="116" y="627"/>
                    <a:pt x="234" y="784"/>
                    <a:pt x="373" y="916"/>
                  </a:cubicBezTo>
                  <a:cubicBezTo>
                    <a:pt x="384" y="927"/>
                    <a:pt x="398" y="932"/>
                    <a:pt x="410" y="932"/>
                  </a:cubicBezTo>
                  <a:cubicBezTo>
                    <a:pt x="453" y="932"/>
                    <a:pt x="489" y="877"/>
                    <a:pt x="451" y="837"/>
                  </a:cubicBezTo>
                  <a:cubicBezTo>
                    <a:pt x="327" y="709"/>
                    <a:pt x="262" y="550"/>
                    <a:pt x="237" y="374"/>
                  </a:cubicBezTo>
                  <a:cubicBezTo>
                    <a:pt x="220" y="258"/>
                    <a:pt x="266" y="124"/>
                    <a:pt x="199" y="24"/>
                  </a:cubicBezTo>
                  <a:cubicBezTo>
                    <a:pt x="190" y="9"/>
                    <a:pt x="173" y="1"/>
                    <a:pt x="1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43"/>
            <p:cNvSpPr/>
            <p:nvPr/>
          </p:nvSpPr>
          <p:spPr>
            <a:xfrm>
              <a:off x="2491300" y="3435025"/>
              <a:ext cx="32975" cy="788975"/>
            </a:xfrm>
            <a:custGeom>
              <a:rect b="b" l="l" r="r" t="t"/>
              <a:pathLst>
                <a:path extrusionOk="0" h="31559" w="1319">
                  <a:moveTo>
                    <a:pt x="672" y="0"/>
                  </a:moveTo>
                  <a:cubicBezTo>
                    <a:pt x="625" y="0"/>
                    <a:pt x="578" y="31"/>
                    <a:pt x="576" y="93"/>
                  </a:cubicBezTo>
                  <a:cubicBezTo>
                    <a:pt x="441" y="5443"/>
                    <a:pt x="366" y="10796"/>
                    <a:pt x="350" y="16152"/>
                  </a:cubicBezTo>
                  <a:cubicBezTo>
                    <a:pt x="341" y="18702"/>
                    <a:pt x="350" y="21251"/>
                    <a:pt x="350" y="23800"/>
                  </a:cubicBezTo>
                  <a:cubicBezTo>
                    <a:pt x="350" y="26274"/>
                    <a:pt x="0" y="29060"/>
                    <a:pt x="562" y="31478"/>
                  </a:cubicBezTo>
                  <a:cubicBezTo>
                    <a:pt x="575" y="31532"/>
                    <a:pt x="623" y="31558"/>
                    <a:pt x="672" y="31558"/>
                  </a:cubicBezTo>
                  <a:cubicBezTo>
                    <a:pt x="720" y="31558"/>
                    <a:pt x="769" y="31532"/>
                    <a:pt x="781" y="31478"/>
                  </a:cubicBezTo>
                  <a:cubicBezTo>
                    <a:pt x="1318" y="29169"/>
                    <a:pt x="993" y="26543"/>
                    <a:pt x="993" y="24183"/>
                  </a:cubicBezTo>
                  <a:cubicBezTo>
                    <a:pt x="993" y="21506"/>
                    <a:pt x="1003" y="18830"/>
                    <a:pt x="993" y="16152"/>
                  </a:cubicBezTo>
                  <a:cubicBezTo>
                    <a:pt x="976" y="10795"/>
                    <a:pt x="901" y="5441"/>
                    <a:pt x="767" y="93"/>
                  </a:cubicBezTo>
                  <a:cubicBezTo>
                    <a:pt x="765" y="31"/>
                    <a:pt x="719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43"/>
            <p:cNvSpPr/>
            <p:nvPr/>
          </p:nvSpPr>
          <p:spPr>
            <a:xfrm>
              <a:off x="2531950" y="3439375"/>
              <a:ext cx="39025" cy="782300"/>
            </a:xfrm>
            <a:custGeom>
              <a:rect b="b" l="l" r="r" t="t"/>
              <a:pathLst>
                <a:path extrusionOk="0" h="31292" w="1561">
                  <a:moveTo>
                    <a:pt x="780" y="0"/>
                  </a:moveTo>
                  <a:cubicBezTo>
                    <a:pt x="716" y="0"/>
                    <a:pt x="653" y="42"/>
                    <a:pt x="648" y="127"/>
                  </a:cubicBezTo>
                  <a:cubicBezTo>
                    <a:pt x="344" y="5416"/>
                    <a:pt x="519" y="10757"/>
                    <a:pt x="516" y="16053"/>
                  </a:cubicBezTo>
                  <a:cubicBezTo>
                    <a:pt x="511" y="21022"/>
                    <a:pt x="0" y="26305"/>
                    <a:pt x="694" y="31229"/>
                  </a:cubicBezTo>
                  <a:cubicBezTo>
                    <a:pt x="700" y="31271"/>
                    <a:pt x="740" y="31292"/>
                    <a:pt x="780" y="31292"/>
                  </a:cubicBezTo>
                  <a:cubicBezTo>
                    <a:pt x="820" y="31292"/>
                    <a:pt x="860" y="31271"/>
                    <a:pt x="865" y="31229"/>
                  </a:cubicBezTo>
                  <a:cubicBezTo>
                    <a:pt x="1561" y="26307"/>
                    <a:pt x="1048" y="21021"/>
                    <a:pt x="1045" y="16053"/>
                  </a:cubicBezTo>
                  <a:cubicBezTo>
                    <a:pt x="1040" y="10757"/>
                    <a:pt x="1215" y="5416"/>
                    <a:pt x="911" y="127"/>
                  </a:cubicBezTo>
                  <a:cubicBezTo>
                    <a:pt x="906" y="42"/>
                    <a:pt x="843" y="0"/>
                    <a:pt x="7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43"/>
            <p:cNvSpPr/>
            <p:nvPr/>
          </p:nvSpPr>
          <p:spPr>
            <a:xfrm>
              <a:off x="2571775" y="3436050"/>
              <a:ext cx="39100" cy="781975"/>
            </a:xfrm>
            <a:custGeom>
              <a:rect b="b" l="l" r="r" t="t"/>
              <a:pathLst>
                <a:path extrusionOk="0" h="31279" w="1564">
                  <a:moveTo>
                    <a:pt x="782" y="0"/>
                  </a:moveTo>
                  <a:cubicBezTo>
                    <a:pt x="688" y="0"/>
                    <a:pt x="593" y="64"/>
                    <a:pt x="585" y="191"/>
                  </a:cubicBezTo>
                  <a:lnTo>
                    <a:pt x="586" y="191"/>
                  </a:lnTo>
                  <a:cubicBezTo>
                    <a:pt x="253" y="5315"/>
                    <a:pt x="499" y="10526"/>
                    <a:pt x="488" y="15660"/>
                  </a:cubicBezTo>
                  <a:cubicBezTo>
                    <a:pt x="478" y="20737"/>
                    <a:pt x="0" y="26088"/>
                    <a:pt x="627" y="31129"/>
                  </a:cubicBezTo>
                  <a:cubicBezTo>
                    <a:pt x="639" y="31229"/>
                    <a:pt x="711" y="31279"/>
                    <a:pt x="782" y="31279"/>
                  </a:cubicBezTo>
                  <a:cubicBezTo>
                    <a:pt x="854" y="31279"/>
                    <a:pt x="925" y="31229"/>
                    <a:pt x="938" y="31129"/>
                  </a:cubicBezTo>
                  <a:cubicBezTo>
                    <a:pt x="1564" y="26088"/>
                    <a:pt x="1086" y="20737"/>
                    <a:pt x="1077" y="15660"/>
                  </a:cubicBezTo>
                  <a:cubicBezTo>
                    <a:pt x="1066" y="10526"/>
                    <a:pt x="1311" y="5315"/>
                    <a:pt x="978" y="191"/>
                  </a:cubicBezTo>
                  <a:cubicBezTo>
                    <a:pt x="970" y="64"/>
                    <a:pt x="876" y="0"/>
                    <a:pt x="7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43"/>
            <p:cNvSpPr/>
            <p:nvPr/>
          </p:nvSpPr>
          <p:spPr>
            <a:xfrm>
              <a:off x="2617725" y="3430700"/>
              <a:ext cx="26975" cy="795625"/>
            </a:xfrm>
            <a:custGeom>
              <a:rect b="b" l="l" r="r" t="t"/>
              <a:pathLst>
                <a:path extrusionOk="0" h="31825" w="1079">
                  <a:moveTo>
                    <a:pt x="539" y="1"/>
                  </a:moveTo>
                  <a:cubicBezTo>
                    <a:pt x="442" y="1"/>
                    <a:pt x="345" y="66"/>
                    <a:pt x="337" y="196"/>
                  </a:cubicBezTo>
                  <a:cubicBezTo>
                    <a:pt x="1" y="5535"/>
                    <a:pt x="266" y="10977"/>
                    <a:pt x="266" y="16327"/>
                  </a:cubicBezTo>
                  <a:cubicBezTo>
                    <a:pt x="266" y="18889"/>
                    <a:pt x="293" y="21447"/>
                    <a:pt x="282" y="24009"/>
                  </a:cubicBezTo>
                  <a:cubicBezTo>
                    <a:pt x="271" y="26541"/>
                    <a:pt x="26" y="29220"/>
                    <a:pt x="407" y="31727"/>
                  </a:cubicBezTo>
                  <a:cubicBezTo>
                    <a:pt x="417" y="31792"/>
                    <a:pt x="479" y="31825"/>
                    <a:pt x="540" y="31825"/>
                  </a:cubicBezTo>
                  <a:cubicBezTo>
                    <a:pt x="602" y="31825"/>
                    <a:pt x="662" y="31793"/>
                    <a:pt x="673" y="31727"/>
                  </a:cubicBezTo>
                  <a:cubicBezTo>
                    <a:pt x="1037" y="29340"/>
                    <a:pt x="808" y="26802"/>
                    <a:pt x="799" y="24393"/>
                  </a:cubicBezTo>
                  <a:cubicBezTo>
                    <a:pt x="788" y="21704"/>
                    <a:pt x="813" y="19017"/>
                    <a:pt x="813" y="16327"/>
                  </a:cubicBezTo>
                  <a:cubicBezTo>
                    <a:pt x="813" y="10977"/>
                    <a:pt x="1079" y="5535"/>
                    <a:pt x="743" y="196"/>
                  </a:cubicBezTo>
                  <a:cubicBezTo>
                    <a:pt x="734" y="66"/>
                    <a:pt x="637" y="1"/>
                    <a:pt x="5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43"/>
            <p:cNvSpPr/>
            <p:nvPr/>
          </p:nvSpPr>
          <p:spPr>
            <a:xfrm>
              <a:off x="2648125" y="3436400"/>
              <a:ext cx="32050" cy="793425"/>
            </a:xfrm>
            <a:custGeom>
              <a:rect b="b" l="l" r="r" t="t"/>
              <a:pathLst>
                <a:path extrusionOk="0" h="31737" w="1282">
                  <a:moveTo>
                    <a:pt x="642" y="1"/>
                  </a:moveTo>
                  <a:cubicBezTo>
                    <a:pt x="564" y="1"/>
                    <a:pt x="485" y="44"/>
                    <a:pt x="469" y="129"/>
                  </a:cubicBezTo>
                  <a:cubicBezTo>
                    <a:pt x="0" y="2590"/>
                    <a:pt x="317" y="5321"/>
                    <a:pt x="314" y="7825"/>
                  </a:cubicBezTo>
                  <a:lnTo>
                    <a:pt x="308" y="15854"/>
                  </a:lnTo>
                  <a:cubicBezTo>
                    <a:pt x="306" y="18531"/>
                    <a:pt x="305" y="21207"/>
                    <a:pt x="302" y="23884"/>
                  </a:cubicBezTo>
                  <a:cubicBezTo>
                    <a:pt x="297" y="26429"/>
                    <a:pt x="78" y="29062"/>
                    <a:pt x="441" y="31587"/>
                  </a:cubicBezTo>
                  <a:cubicBezTo>
                    <a:pt x="455" y="31687"/>
                    <a:pt x="548" y="31737"/>
                    <a:pt x="642" y="31737"/>
                  </a:cubicBezTo>
                  <a:cubicBezTo>
                    <a:pt x="735" y="31737"/>
                    <a:pt x="829" y="31687"/>
                    <a:pt x="844" y="31587"/>
                  </a:cubicBezTo>
                  <a:cubicBezTo>
                    <a:pt x="1205" y="29061"/>
                    <a:pt x="987" y="26430"/>
                    <a:pt x="981" y="23884"/>
                  </a:cubicBezTo>
                  <a:cubicBezTo>
                    <a:pt x="976" y="21207"/>
                    <a:pt x="973" y="18531"/>
                    <a:pt x="975" y="15854"/>
                  </a:cubicBezTo>
                  <a:lnTo>
                    <a:pt x="969" y="7825"/>
                  </a:lnTo>
                  <a:cubicBezTo>
                    <a:pt x="967" y="5322"/>
                    <a:pt x="1281" y="2587"/>
                    <a:pt x="814" y="129"/>
                  </a:cubicBezTo>
                  <a:cubicBezTo>
                    <a:pt x="798" y="44"/>
                    <a:pt x="720" y="1"/>
                    <a:pt x="6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43"/>
            <p:cNvSpPr/>
            <p:nvPr/>
          </p:nvSpPr>
          <p:spPr>
            <a:xfrm>
              <a:off x="2689700" y="3438625"/>
              <a:ext cx="31625" cy="788450"/>
            </a:xfrm>
            <a:custGeom>
              <a:rect b="b" l="l" r="r" t="t"/>
              <a:pathLst>
                <a:path extrusionOk="0" h="31538" w="1265">
                  <a:moveTo>
                    <a:pt x="644" y="1"/>
                  </a:moveTo>
                  <a:cubicBezTo>
                    <a:pt x="566" y="1"/>
                    <a:pt x="488" y="53"/>
                    <a:pt x="483" y="157"/>
                  </a:cubicBezTo>
                  <a:cubicBezTo>
                    <a:pt x="244" y="5466"/>
                    <a:pt x="329" y="10829"/>
                    <a:pt x="326" y="16146"/>
                  </a:cubicBezTo>
                  <a:lnTo>
                    <a:pt x="319" y="23759"/>
                  </a:lnTo>
                  <a:cubicBezTo>
                    <a:pt x="318" y="26245"/>
                    <a:pt x="1" y="28975"/>
                    <a:pt x="482" y="31418"/>
                  </a:cubicBezTo>
                  <a:cubicBezTo>
                    <a:pt x="498" y="31498"/>
                    <a:pt x="571" y="31537"/>
                    <a:pt x="644" y="31537"/>
                  </a:cubicBezTo>
                  <a:cubicBezTo>
                    <a:pt x="716" y="31537"/>
                    <a:pt x="789" y="31498"/>
                    <a:pt x="805" y="31418"/>
                  </a:cubicBezTo>
                  <a:cubicBezTo>
                    <a:pt x="1264" y="29087"/>
                    <a:pt x="969" y="26508"/>
                    <a:pt x="968" y="24140"/>
                  </a:cubicBezTo>
                  <a:lnTo>
                    <a:pt x="961" y="16146"/>
                  </a:lnTo>
                  <a:cubicBezTo>
                    <a:pt x="958" y="10829"/>
                    <a:pt x="1043" y="5466"/>
                    <a:pt x="805" y="157"/>
                  </a:cubicBezTo>
                  <a:cubicBezTo>
                    <a:pt x="801" y="53"/>
                    <a:pt x="722" y="1"/>
                    <a:pt x="6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43"/>
            <p:cNvSpPr/>
            <p:nvPr/>
          </p:nvSpPr>
          <p:spPr>
            <a:xfrm>
              <a:off x="2473750" y="3346200"/>
              <a:ext cx="36350" cy="62275"/>
            </a:xfrm>
            <a:custGeom>
              <a:rect b="b" l="l" r="r" t="t"/>
              <a:pathLst>
                <a:path extrusionOk="0" h="2491" w="1454">
                  <a:moveTo>
                    <a:pt x="908" y="1"/>
                  </a:moveTo>
                  <a:cubicBezTo>
                    <a:pt x="573" y="1"/>
                    <a:pt x="214" y="435"/>
                    <a:pt x="79" y="692"/>
                  </a:cubicBezTo>
                  <a:cubicBezTo>
                    <a:pt x="0" y="839"/>
                    <a:pt x="108" y="1015"/>
                    <a:pt x="265" y="1015"/>
                  </a:cubicBezTo>
                  <a:cubicBezTo>
                    <a:pt x="283" y="1015"/>
                    <a:pt x="302" y="1013"/>
                    <a:pt x="321" y="1008"/>
                  </a:cubicBezTo>
                  <a:cubicBezTo>
                    <a:pt x="469" y="969"/>
                    <a:pt x="541" y="908"/>
                    <a:pt x="633" y="786"/>
                  </a:cubicBezTo>
                  <a:cubicBezTo>
                    <a:pt x="695" y="705"/>
                    <a:pt x="722" y="601"/>
                    <a:pt x="777" y="601"/>
                  </a:cubicBezTo>
                  <a:cubicBezTo>
                    <a:pt x="801" y="601"/>
                    <a:pt x="831" y="621"/>
                    <a:pt x="872" y="672"/>
                  </a:cubicBezTo>
                  <a:cubicBezTo>
                    <a:pt x="927" y="739"/>
                    <a:pt x="902" y="981"/>
                    <a:pt x="908" y="1062"/>
                  </a:cubicBezTo>
                  <a:cubicBezTo>
                    <a:pt x="927" y="1323"/>
                    <a:pt x="952" y="1586"/>
                    <a:pt x="968" y="1847"/>
                  </a:cubicBezTo>
                  <a:cubicBezTo>
                    <a:pt x="982" y="2081"/>
                    <a:pt x="960" y="2245"/>
                    <a:pt x="1078" y="2445"/>
                  </a:cubicBezTo>
                  <a:cubicBezTo>
                    <a:pt x="1097" y="2476"/>
                    <a:pt x="1126" y="2491"/>
                    <a:pt x="1156" y="2491"/>
                  </a:cubicBezTo>
                  <a:cubicBezTo>
                    <a:pt x="1189" y="2491"/>
                    <a:pt x="1221" y="2474"/>
                    <a:pt x="1242" y="2445"/>
                  </a:cubicBezTo>
                  <a:cubicBezTo>
                    <a:pt x="1453" y="2146"/>
                    <a:pt x="1405" y="1653"/>
                    <a:pt x="1400" y="1298"/>
                  </a:cubicBezTo>
                  <a:cubicBezTo>
                    <a:pt x="1397" y="986"/>
                    <a:pt x="1442" y="458"/>
                    <a:pt x="1246" y="194"/>
                  </a:cubicBezTo>
                  <a:cubicBezTo>
                    <a:pt x="1143" y="56"/>
                    <a:pt x="1027" y="1"/>
                    <a:pt x="9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43"/>
            <p:cNvSpPr/>
            <p:nvPr/>
          </p:nvSpPr>
          <p:spPr>
            <a:xfrm>
              <a:off x="2502250" y="3343775"/>
              <a:ext cx="49000" cy="59150"/>
            </a:xfrm>
            <a:custGeom>
              <a:rect b="b" l="l" r="r" t="t"/>
              <a:pathLst>
                <a:path extrusionOk="0" h="2366" w="1960">
                  <a:moveTo>
                    <a:pt x="1296" y="0"/>
                  </a:moveTo>
                  <a:cubicBezTo>
                    <a:pt x="860" y="0"/>
                    <a:pt x="273" y="504"/>
                    <a:pt x="71" y="739"/>
                  </a:cubicBezTo>
                  <a:cubicBezTo>
                    <a:pt x="0" y="822"/>
                    <a:pt x="62" y="944"/>
                    <a:pt x="155" y="944"/>
                  </a:cubicBezTo>
                  <a:cubicBezTo>
                    <a:pt x="175" y="944"/>
                    <a:pt x="195" y="938"/>
                    <a:pt x="217" y="927"/>
                  </a:cubicBezTo>
                  <a:cubicBezTo>
                    <a:pt x="426" y="810"/>
                    <a:pt x="646" y="691"/>
                    <a:pt x="869" y="605"/>
                  </a:cubicBezTo>
                  <a:cubicBezTo>
                    <a:pt x="938" y="580"/>
                    <a:pt x="1078" y="517"/>
                    <a:pt x="1183" y="517"/>
                  </a:cubicBezTo>
                  <a:cubicBezTo>
                    <a:pt x="1214" y="517"/>
                    <a:pt x="1241" y="523"/>
                    <a:pt x="1263" y="536"/>
                  </a:cubicBezTo>
                  <a:cubicBezTo>
                    <a:pt x="1329" y="577"/>
                    <a:pt x="1322" y="913"/>
                    <a:pt x="1329" y="977"/>
                  </a:cubicBezTo>
                  <a:cubicBezTo>
                    <a:pt x="1376" y="1383"/>
                    <a:pt x="1257" y="1939"/>
                    <a:pt x="1486" y="2290"/>
                  </a:cubicBezTo>
                  <a:cubicBezTo>
                    <a:pt x="1516" y="2335"/>
                    <a:pt x="1572" y="2365"/>
                    <a:pt x="1626" y="2365"/>
                  </a:cubicBezTo>
                  <a:cubicBezTo>
                    <a:pt x="1661" y="2365"/>
                    <a:pt x="1695" y="2352"/>
                    <a:pt x="1721" y="2322"/>
                  </a:cubicBezTo>
                  <a:cubicBezTo>
                    <a:pt x="1960" y="2031"/>
                    <a:pt x="1897" y="1622"/>
                    <a:pt x="1868" y="1267"/>
                  </a:cubicBezTo>
                  <a:cubicBezTo>
                    <a:pt x="1839" y="952"/>
                    <a:pt x="1841" y="472"/>
                    <a:pt x="1663" y="199"/>
                  </a:cubicBezTo>
                  <a:cubicBezTo>
                    <a:pt x="1571" y="57"/>
                    <a:pt x="1442" y="0"/>
                    <a:pt x="12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43"/>
            <p:cNvSpPr/>
            <p:nvPr/>
          </p:nvSpPr>
          <p:spPr>
            <a:xfrm>
              <a:off x="2544050" y="3341375"/>
              <a:ext cx="49450" cy="68850"/>
            </a:xfrm>
            <a:custGeom>
              <a:rect b="b" l="l" r="r" t="t"/>
              <a:pathLst>
                <a:path extrusionOk="0" h="2754" w="1978">
                  <a:moveTo>
                    <a:pt x="1152" y="0"/>
                  </a:moveTo>
                  <a:cubicBezTo>
                    <a:pt x="703" y="0"/>
                    <a:pt x="136" y="496"/>
                    <a:pt x="16" y="834"/>
                  </a:cubicBezTo>
                  <a:cubicBezTo>
                    <a:pt x="1" y="876"/>
                    <a:pt x="42" y="926"/>
                    <a:pt x="85" y="926"/>
                  </a:cubicBezTo>
                  <a:cubicBezTo>
                    <a:pt x="92" y="926"/>
                    <a:pt x="99" y="925"/>
                    <a:pt x="105" y="923"/>
                  </a:cubicBezTo>
                  <a:cubicBezTo>
                    <a:pt x="356" y="823"/>
                    <a:pt x="589" y="677"/>
                    <a:pt x="844" y="584"/>
                  </a:cubicBezTo>
                  <a:lnTo>
                    <a:pt x="980" y="543"/>
                  </a:lnTo>
                  <a:cubicBezTo>
                    <a:pt x="1027" y="511"/>
                    <a:pt x="1064" y="494"/>
                    <a:pt x="1089" y="494"/>
                  </a:cubicBezTo>
                  <a:cubicBezTo>
                    <a:pt x="1128" y="494"/>
                    <a:pt x="1141" y="530"/>
                    <a:pt x="1130" y="602"/>
                  </a:cubicBezTo>
                  <a:cubicBezTo>
                    <a:pt x="1202" y="715"/>
                    <a:pt x="1164" y="993"/>
                    <a:pt x="1177" y="1126"/>
                  </a:cubicBezTo>
                  <a:cubicBezTo>
                    <a:pt x="1203" y="1441"/>
                    <a:pt x="1230" y="1757"/>
                    <a:pt x="1241" y="2072"/>
                  </a:cubicBezTo>
                  <a:cubicBezTo>
                    <a:pt x="1248" y="2346"/>
                    <a:pt x="1205" y="2528"/>
                    <a:pt x="1430" y="2705"/>
                  </a:cubicBezTo>
                  <a:cubicBezTo>
                    <a:pt x="1462" y="2730"/>
                    <a:pt x="1509" y="2753"/>
                    <a:pt x="1555" y="2753"/>
                  </a:cubicBezTo>
                  <a:cubicBezTo>
                    <a:pt x="1579" y="2753"/>
                    <a:pt x="1603" y="2746"/>
                    <a:pt x="1625" y="2730"/>
                  </a:cubicBezTo>
                  <a:cubicBezTo>
                    <a:pt x="1978" y="2457"/>
                    <a:pt x="1839" y="1960"/>
                    <a:pt x="1811" y="1555"/>
                  </a:cubicBezTo>
                  <a:cubicBezTo>
                    <a:pt x="1781" y="1163"/>
                    <a:pt x="1787" y="559"/>
                    <a:pt x="1562" y="220"/>
                  </a:cubicBezTo>
                  <a:cubicBezTo>
                    <a:pt x="1458" y="64"/>
                    <a:pt x="1313" y="0"/>
                    <a:pt x="11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43"/>
            <p:cNvSpPr/>
            <p:nvPr/>
          </p:nvSpPr>
          <p:spPr>
            <a:xfrm>
              <a:off x="2580050" y="3338200"/>
              <a:ext cx="60825" cy="67400"/>
            </a:xfrm>
            <a:custGeom>
              <a:rect b="b" l="l" r="r" t="t"/>
              <a:pathLst>
                <a:path extrusionOk="0" h="2696" w="2433">
                  <a:moveTo>
                    <a:pt x="1413" y="0"/>
                  </a:moveTo>
                  <a:cubicBezTo>
                    <a:pt x="1389" y="0"/>
                    <a:pt x="1365" y="3"/>
                    <a:pt x="1341" y="9"/>
                  </a:cubicBezTo>
                  <a:cubicBezTo>
                    <a:pt x="864" y="127"/>
                    <a:pt x="430" y="334"/>
                    <a:pt x="116" y="719"/>
                  </a:cubicBezTo>
                  <a:cubicBezTo>
                    <a:pt x="1" y="860"/>
                    <a:pt x="100" y="1080"/>
                    <a:pt x="260" y="1080"/>
                  </a:cubicBezTo>
                  <a:cubicBezTo>
                    <a:pt x="295" y="1080"/>
                    <a:pt x="332" y="1070"/>
                    <a:pt x="371" y="1047"/>
                  </a:cubicBezTo>
                  <a:cubicBezTo>
                    <a:pt x="641" y="879"/>
                    <a:pt x="905" y="734"/>
                    <a:pt x="1200" y="642"/>
                  </a:cubicBezTo>
                  <a:lnTo>
                    <a:pt x="1200" y="642"/>
                  </a:lnTo>
                  <a:cubicBezTo>
                    <a:pt x="1295" y="1118"/>
                    <a:pt x="1330" y="1591"/>
                    <a:pt x="1339" y="2081"/>
                  </a:cubicBezTo>
                  <a:cubicBezTo>
                    <a:pt x="1344" y="2286"/>
                    <a:pt x="1372" y="2696"/>
                    <a:pt x="1662" y="2696"/>
                  </a:cubicBezTo>
                  <a:cubicBezTo>
                    <a:pt x="1670" y="2696"/>
                    <a:pt x="1679" y="2695"/>
                    <a:pt x="1688" y="2695"/>
                  </a:cubicBezTo>
                  <a:cubicBezTo>
                    <a:pt x="2433" y="2637"/>
                    <a:pt x="1816" y="578"/>
                    <a:pt x="1697" y="212"/>
                  </a:cubicBezTo>
                  <a:cubicBezTo>
                    <a:pt x="1659" y="85"/>
                    <a:pt x="1541" y="0"/>
                    <a:pt x="14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43"/>
            <p:cNvSpPr/>
            <p:nvPr/>
          </p:nvSpPr>
          <p:spPr>
            <a:xfrm>
              <a:off x="2622850" y="3339825"/>
              <a:ext cx="49700" cy="73125"/>
            </a:xfrm>
            <a:custGeom>
              <a:rect b="b" l="l" r="r" t="t"/>
              <a:pathLst>
                <a:path extrusionOk="0" h="2925" w="1988">
                  <a:moveTo>
                    <a:pt x="1354" y="0"/>
                  </a:moveTo>
                  <a:cubicBezTo>
                    <a:pt x="855" y="0"/>
                    <a:pt x="216" y="632"/>
                    <a:pt x="54" y="971"/>
                  </a:cubicBezTo>
                  <a:cubicBezTo>
                    <a:pt x="0" y="1081"/>
                    <a:pt x="80" y="1205"/>
                    <a:pt x="187" y="1205"/>
                  </a:cubicBezTo>
                  <a:cubicBezTo>
                    <a:pt x="212" y="1205"/>
                    <a:pt x="239" y="1198"/>
                    <a:pt x="266" y="1183"/>
                  </a:cubicBezTo>
                  <a:lnTo>
                    <a:pt x="265" y="1183"/>
                  </a:lnTo>
                  <a:cubicBezTo>
                    <a:pt x="485" y="1058"/>
                    <a:pt x="672" y="894"/>
                    <a:pt x="888" y="764"/>
                  </a:cubicBezTo>
                  <a:cubicBezTo>
                    <a:pt x="978" y="710"/>
                    <a:pt x="1049" y="647"/>
                    <a:pt x="1128" y="647"/>
                  </a:cubicBezTo>
                  <a:cubicBezTo>
                    <a:pt x="1160" y="647"/>
                    <a:pt x="1193" y="657"/>
                    <a:pt x="1230" y="683"/>
                  </a:cubicBezTo>
                  <a:cubicBezTo>
                    <a:pt x="1349" y="768"/>
                    <a:pt x="1305" y="977"/>
                    <a:pt x="1305" y="1107"/>
                  </a:cubicBezTo>
                  <a:cubicBezTo>
                    <a:pt x="1305" y="1645"/>
                    <a:pt x="1136" y="2258"/>
                    <a:pt x="1278" y="2779"/>
                  </a:cubicBezTo>
                  <a:cubicBezTo>
                    <a:pt x="1304" y="2875"/>
                    <a:pt x="1388" y="2925"/>
                    <a:pt x="1473" y="2925"/>
                  </a:cubicBezTo>
                  <a:cubicBezTo>
                    <a:pt x="1541" y="2925"/>
                    <a:pt x="1610" y="2893"/>
                    <a:pt x="1650" y="2828"/>
                  </a:cubicBezTo>
                  <a:cubicBezTo>
                    <a:pt x="1894" y="2431"/>
                    <a:pt x="1869" y="1920"/>
                    <a:pt x="1878" y="1467"/>
                  </a:cubicBezTo>
                  <a:cubicBezTo>
                    <a:pt x="1886" y="1103"/>
                    <a:pt x="1987" y="438"/>
                    <a:pt x="1706" y="147"/>
                  </a:cubicBezTo>
                  <a:cubicBezTo>
                    <a:pt x="1606" y="44"/>
                    <a:pt x="1485" y="0"/>
                    <a:pt x="135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43"/>
            <p:cNvSpPr/>
            <p:nvPr/>
          </p:nvSpPr>
          <p:spPr>
            <a:xfrm>
              <a:off x="2666425" y="3345775"/>
              <a:ext cx="51575" cy="65600"/>
            </a:xfrm>
            <a:custGeom>
              <a:rect b="b" l="l" r="r" t="t"/>
              <a:pathLst>
                <a:path extrusionOk="0" h="2624" w="2063">
                  <a:moveTo>
                    <a:pt x="1322" y="0"/>
                  </a:moveTo>
                  <a:cubicBezTo>
                    <a:pt x="855" y="0"/>
                    <a:pt x="286" y="605"/>
                    <a:pt x="76" y="897"/>
                  </a:cubicBezTo>
                  <a:cubicBezTo>
                    <a:pt x="0" y="1002"/>
                    <a:pt x="102" y="1105"/>
                    <a:pt x="206" y="1105"/>
                  </a:cubicBezTo>
                  <a:cubicBezTo>
                    <a:pt x="239" y="1105"/>
                    <a:pt x="273" y="1095"/>
                    <a:pt x="301" y="1070"/>
                  </a:cubicBezTo>
                  <a:cubicBezTo>
                    <a:pt x="446" y="944"/>
                    <a:pt x="882" y="584"/>
                    <a:pt x="1160" y="584"/>
                  </a:cubicBezTo>
                  <a:cubicBezTo>
                    <a:pt x="1164" y="584"/>
                    <a:pt x="1168" y="584"/>
                    <a:pt x="1172" y="584"/>
                  </a:cubicBezTo>
                  <a:lnTo>
                    <a:pt x="1172" y="584"/>
                  </a:lnTo>
                  <a:cubicBezTo>
                    <a:pt x="1181" y="723"/>
                    <a:pt x="1149" y="874"/>
                    <a:pt x="1146" y="1001"/>
                  </a:cubicBezTo>
                  <a:cubicBezTo>
                    <a:pt x="1140" y="1225"/>
                    <a:pt x="1141" y="1451"/>
                    <a:pt x="1140" y="1675"/>
                  </a:cubicBezTo>
                  <a:cubicBezTo>
                    <a:pt x="1136" y="2046"/>
                    <a:pt x="1069" y="2345"/>
                    <a:pt x="1394" y="2584"/>
                  </a:cubicBezTo>
                  <a:cubicBezTo>
                    <a:pt x="1432" y="2612"/>
                    <a:pt x="1473" y="2623"/>
                    <a:pt x="1516" y="2623"/>
                  </a:cubicBezTo>
                  <a:cubicBezTo>
                    <a:pt x="1592" y="2623"/>
                    <a:pt x="1669" y="2586"/>
                    <a:pt x="1725" y="2540"/>
                  </a:cubicBezTo>
                  <a:cubicBezTo>
                    <a:pt x="2063" y="2270"/>
                    <a:pt x="1896" y="1684"/>
                    <a:pt x="1877" y="1301"/>
                  </a:cubicBezTo>
                  <a:cubicBezTo>
                    <a:pt x="1861" y="976"/>
                    <a:pt x="1916" y="423"/>
                    <a:pt x="1680" y="162"/>
                  </a:cubicBezTo>
                  <a:cubicBezTo>
                    <a:pt x="1575" y="48"/>
                    <a:pt x="1453" y="0"/>
                    <a:pt x="13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43"/>
            <p:cNvSpPr/>
            <p:nvPr/>
          </p:nvSpPr>
          <p:spPr>
            <a:xfrm>
              <a:off x="2705525" y="3360350"/>
              <a:ext cx="18250" cy="11000"/>
            </a:xfrm>
            <a:custGeom>
              <a:rect b="b" l="l" r="r" t="t"/>
              <a:pathLst>
                <a:path extrusionOk="0" h="440" w="730">
                  <a:moveTo>
                    <a:pt x="479" y="0"/>
                  </a:moveTo>
                  <a:cubicBezTo>
                    <a:pt x="427" y="0"/>
                    <a:pt x="377" y="20"/>
                    <a:pt x="338" y="67"/>
                  </a:cubicBezTo>
                  <a:cubicBezTo>
                    <a:pt x="278" y="139"/>
                    <a:pt x="175" y="168"/>
                    <a:pt x="96" y="207"/>
                  </a:cubicBezTo>
                  <a:cubicBezTo>
                    <a:pt x="0" y="254"/>
                    <a:pt x="54" y="392"/>
                    <a:pt x="147" y="396"/>
                  </a:cubicBezTo>
                  <a:cubicBezTo>
                    <a:pt x="153" y="397"/>
                    <a:pt x="160" y="397"/>
                    <a:pt x="167" y="397"/>
                  </a:cubicBezTo>
                  <a:cubicBezTo>
                    <a:pt x="197" y="397"/>
                    <a:pt x="233" y="394"/>
                    <a:pt x="268" y="394"/>
                  </a:cubicBezTo>
                  <a:cubicBezTo>
                    <a:pt x="311" y="394"/>
                    <a:pt x="353" y="398"/>
                    <a:pt x="382" y="414"/>
                  </a:cubicBezTo>
                  <a:cubicBezTo>
                    <a:pt x="417" y="432"/>
                    <a:pt x="454" y="440"/>
                    <a:pt x="489" y="440"/>
                  </a:cubicBezTo>
                  <a:cubicBezTo>
                    <a:pt x="615" y="440"/>
                    <a:pt x="729" y="338"/>
                    <a:pt x="710" y="193"/>
                  </a:cubicBezTo>
                  <a:cubicBezTo>
                    <a:pt x="695" y="85"/>
                    <a:pt x="585" y="0"/>
                    <a:pt x="4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43"/>
            <p:cNvSpPr/>
            <p:nvPr/>
          </p:nvSpPr>
          <p:spPr>
            <a:xfrm>
              <a:off x="2480050" y="4254400"/>
              <a:ext cx="36100" cy="62700"/>
            </a:xfrm>
            <a:custGeom>
              <a:rect b="b" l="l" r="r" t="t"/>
              <a:pathLst>
                <a:path extrusionOk="0" h="2508" w="1444">
                  <a:moveTo>
                    <a:pt x="1181" y="1"/>
                  </a:moveTo>
                  <a:cubicBezTo>
                    <a:pt x="1105" y="1"/>
                    <a:pt x="1031" y="44"/>
                    <a:pt x="1008" y="143"/>
                  </a:cubicBezTo>
                  <a:cubicBezTo>
                    <a:pt x="868" y="740"/>
                    <a:pt x="865" y="1390"/>
                    <a:pt x="844" y="2012"/>
                  </a:cubicBezTo>
                  <a:lnTo>
                    <a:pt x="844" y="2012"/>
                  </a:lnTo>
                  <a:cubicBezTo>
                    <a:pt x="638" y="1919"/>
                    <a:pt x="429" y="1834"/>
                    <a:pt x="222" y="1742"/>
                  </a:cubicBezTo>
                  <a:cubicBezTo>
                    <a:pt x="203" y="1734"/>
                    <a:pt x="185" y="1730"/>
                    <a:pt x="168" y="1730"/>
                  </a:cubicBezTo>
                  <a:cubicBezTo>
                    <a:pt x="65" y="1730"/>
                    <a:pt x="1" y="1867"/>
                    <a:pt x="108" y="1938"/>
                  </a:cubicBezTo>
                  <a:cubicBezTo>
                    <a:pt x="381" y="2119"/>
                    <a:pt x="647" y="2313"/>
                    <a:pt x="928" y="2480"/>
                  </a:cubicBezTo>
                  <a:cubicBezTo>
                    <a:pt x="961" y="2499"/>
                    <a:pt x="993" y="2507"/>
                    <a:pt x="1024" y="2507"/>
                  </a:cubicBezTo>
                  <a:cubicBezTo>
                    <a:pt x="1124" y="2507"/>
                    <a:pt x="1207" y="2419"/>
                    <a:pt x="1220" y="2313"/>
                  </a:cubicBezTo>
                  <a:cubicBezTo>
                    <a:pt x="1298" y="1624"/>
                    <a:pt x="1443" y="888"/>
                    <a:pt x="1395" y="194"/>
                  </a:cubicBezTo>
                  <a:cubicBezTo>
                    <a:pt x="1387" y="75"/>
                    <a:pt x="1281" y="1"/>
                    <a:pt x="11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43"/>
            <p:cNvSpPr/>
            <p:nvPr/>
          </p:nvSpPr>
          <p:spPr>
            <a:xfrm>
              <a:off x="2508150" y="4249950"/>
              <a:ext cx="57675" cy="68725"/>
            </a:xfrm>
            <a:custGeom>
              <a:rect b="b" l="l" r="r" t="t"/>
              <a:pathLst>
                <a:path extrusionOk="0" h="2749" w="2307">
                  <a:moveTo>
                    <a:pt x="2079" y="0"/>
                  </a:moveTo>
                  <a:cubicBezTo>
                    <a:pt x="2071" y="0"/>
                    <a:pt x="2062" y="1"/>
                    <a:pt x="2053" y="4"/>
                  </a:cubicBezTo>
                  <a:cubicBezTo>
                    <a:pt x="1563" y="143"/>
                    <a:pt x="1464" y="775"/>
                    <a:pt x="1418" y="1214"/>
                  </a:cubicBezTo>
                  <a:cubicBezTo>
                    <a:pt x="1385" y="1513"/>
                    <a:pt x="1538" y="2080"/>
                    <a:pt x="1118" y="2080"/>
                  </a:cubicBezTo>
                  <a:cubicBezTo>
                    <a:pt x="1112" y="2080"/>
                    <a:pt x="1106" y="2080"/>
                    <a:pt x="1100" y="2080"/>
                  </a:cubicBezTo>
                  <a:cubicBezTo>
                    <a:pt x="822" y="2070"/>
                    <a:pt x="485" y="1938"/>
                    <a:pt x="198" y="1905"/>
                  </a:cubicBezTo>
                  <a:cubicBezTo>
                    <a:pt x="191" y="1904"/>
                    <a:pt x="184" y="1904"/>
                    <a:pt x="178" y="1904"/>
                  </a:cubicBezTo>
                  <a:cubicBezTo>
                    <a:pt x="24" y="1904"/>
                    <a:pt x="1" y="2128"/>
                    <a:pt x="115" y="2205"/>
                  </a:cubicBezTo>
                  <a:cubicBezTo>
                    <a:pt x="442" y="2420"/>
                    <a:pt x="949" y="2749"/>
                    <a:pt x="1380" y="2749"/>
                  </a:cubicBezTo>
                  <a:cubicBezTo>
                    <a:pt x="1616" y="2749"/>
                    <a:pt x="1829" y="2650"/>
                    <a:pt x="1977" y="2380"/>
                  </a:cubicBezTo>
                  <a:cubicBezTo>
                    <a:pt x="2160" y="2041"/>
                    <a:pt x="2033" y="1655"/>
                    <a:pt x="2046" y="1292"/>
                  </a:cubicBezTo>
                  <a:cubicBezTo>
                    <a:pt x="2060" y="885"/>
                    <a:pt x="2306" y="475"/>
                    <a:pt x="2177" y="74"/>
                  </a:cubicBezTo>
                  <a:cubicBezTo>
                    <a:pt x="2164" y="30"/>
                    <a:pt x="2123" y="0"/>
                    <a:pt x="20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43"/>
            <p:cNvSpPr/>
            <p:nvPr/>
          </p:nvSpPr>
          <p:spPr>
            <a:xfrm>
              <a:off x="2549750" y="4254400"/>
              <a:ext cx="52425" cy="65550"/>
            </a:xfrm>
            <a:custGeom>
              <a:rect b="b" l="l" r="r" t="t"/>
              <a:pathLst>
                <a:path extrusionOk="0" h="2622" w="2097">
                  <a:moveTo>
                    <a:pt x="1780" y="1"/>
                  </a:moveTo>
                  <a:cubicBezTo>
                    <a:pt x="1759" y="1"/>
                    <a:pt x="1738" y="6"/>
                    <a:pt x="1722" y="16"/>
                  </a:cubicBezTo>
                  <a:cubicBezTo>
                    <a:pt x="1358" y="251"/>
                    <a:pt x="1381" y="807"/>
                    <a:pt x="1319" y="1197"/>
                  </a:cubicBezTo>
                  <a:cubicBezTo>
                    <a:pt x="1288" y="1399"/>
                    <a:pt x="1306" y="1671"/>
                    <a:pt x="1228" y="1855"/>
                  </a:cubicBezTo>
                  <a:cubicBezTo>
                    <a:pt x="1178" y="1973"/>
                    <a:pt x="1093" y="2016"/>
                    <a:pt x="994" y="2016"/>
                  </a:cubicBezTo>
                  <a:cubicBezTo>
                    <a:pt x="808" y="2016"/>
                    <a:pt x="570" y="1867"/>
                    <a:pt x="405" y="1788"/>
                  </a:cubicBezTo>
                  <a:cubicBezTo>
                    <a:pt x="377" y="1774"/>
                    <a:pt x="347" y="1768"/>
                    <a:pt x="318" y="1768"/>
                  </a:cubicBezTo>
                  <a:cubicBezTo>
                    <a:pt x="151" y="1768"/>
                    <a:pt x="0" y="1971"/>
                    <a:pt x="160" y="2106"/>
                  </a:cubicBezTo>
                  <a:lnTo>
                    <a:pt x="160" y="2108"/>
                  </a:lnTo>
                  <a:cubicBezTo>
                    <a:pt x="397" y="2308"/>
                    <a:pt x="865" y="2621"/>
                    <a:pt x="1239" y="2621"/>
                  </a:cubicBezTo>
                  <a:cubicBezTo>
                    <a:pt x="1435" y="2621"/>
                    <a:pt x="1605" y="2535"/>
                    <a:pt x="1703" y="2303"/>
                  </a:cubicBezTo>
                  <a:cubicBezTo>
                    <a:pt x="1862" y="1928"/>
                    <a:pt x="1870" y="1419"/>
                    <a:pt x="1926" y="1019"/>
                  </a:cubicBezTo>
                  <a:cubicBezTo>
                    <a:pt x="1976" y="671"/>
                    <a:pt x="2097" y="324"/>
                    <a:pt x="1859" y="34"/>
                  </a:cubicBezTo>
                  <a:cubicBezTo>
                    <a:pt x="1841" y="11"/>
                    <a:pt x="1810" y="1"/>
                    <a:pt x="17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43"/>
            <p:cNvSpPr/>
            <p:nvPr/>
          </p:nvSpPr>
          <p:spPr>
            <a:xfrm>
              <a:off x="2583150" y="4256750"/>
              <a:ext cx="58725" cy="58975"/>
            </a:xfrm>
            <a:custGeom>
              <a:rect b="b" l="l" r="r" t="t"/>
              <a:pathLst>
                <a:path extrusionOk="0" h="2359" w="2349">
                  <a:moveTo>
                    <a:pt x="1950" y="1"/>
                  </a:moveTo>
                  <a:cubicBezTo>
                    <a:pt x="1820" y="1"/>
                    <a:pt x="1694" y="71"/>
                    <a:pt x="1649" y="233"/>
                  </a:cubicBezTo>
                  <a:cubicBezTo>
                    <a:pt x="1514" y="729"/>
                    <a:pt x="1357" y="1225"/>
                    <a:pt x="1243" y="1726"/>
                  </a:cubicBezTo>
                  <a:lnTo>
                    <a:pt x="1243" y="1726"/>
                  </a:lnTo>
                  <a:cubicBezTo>
                    <a:pt x="955" y="1719"/>
                    <a:pt x="668" y="1686"/>
                    <a:pt x="386" y="1627"/>
                  </a:cubicBezTo>
                  <a:cubicBezTo>
                    <a:pt x="365" y="1622"/>
                    <a:pt x="345" y="1620"/>
                    <a:pt x="326" y="1620"/>
                  </a:cubicBezTo>
                  <a:cubicBezTo>
                    <a:pt x="77" y="1620"/>
                    <a:pt x="1" y="1980"/>
                    <a:pt x="262" y="2075"/>
                  </a:cubicBezTo>
                  <a:cubicBezTo>
                    <a:pt x="661" y="2217"/>
                    <a:pt x="1076" y="2312"/>
                    <a:pt x="1498" y="2358"/>
                  </a:cubicBezTo>
                  <a:cubicBezTo>
                    <a:pt x="1506" y="2358"/>
                    <a:pt x="1514" y="2359"/>
                    <a:pt x="1522" y="2359"/>
                  </a:cubicBezTo>
                  <a:cubicBezTo>
                    <a:pt x="1653" y="2359"/>
                    <a:pt x="1761" y="2240"/>
                    <a:pt x="1801" y="2126"/>
                  </a:cubicBezTo>
                  <a:cubicBezTo>
                    <a:pt x="1996" y="1567"/>
                    <a:pt x="2126" y="980"/>
                    <a:pt x="2282" y="408"/>
                  </a:cubicBezTo>
                  <a:cubicBezTo>
                    <a:pt x="2349" y="162"/>
                    <a:pt x="2146" y="1"/>
                    <a:pt x="19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43"/>
            <p:cNvSpPr/>
            <p:nvPr/>
          </p:nvSpPr>
          <p:spPr>
            <a:xfrm>
              <a:off x="2621750" y="4256700"/>
              <a:ext cx="59500" cy="62975"/>
            </a:xfrm>
            <a:custGeom>
              <a:rect b="b" l="l" r="r" t="t"/>
              <a:pathLst>
                <a:path extrusionOk="0" h="2519" w="2380">
                  <a:moveTo>
                    <a:pt x="1982" y="0"/>
                  </a:moveTo>
                  <a:cubicBezTo>
                    <a:pt x="1659" y="0"/>
                    <a:pt x="1655" y="696"/>
                    <a:pt x="1610" y="902"/>
                  </a:cubicBezTo>
                  <a:cubicBezTo>
                    <a:pt x="1566" y="1105"/>
                    <a:pt x="1457" y="1629"/>
                    <a:pt x="1265" y="1763"/>
                  </a:cubicBezTo>
                  <a:cubicBezTo>
                    <a:pt x="1230" y="1787"/>
                    <a:pt x="1192" y="1798"/>
                    <a:pt x="1151" y="1798"/>
                  </a:cubicBezTo>
                  <a:cubicBezTo>
                    <a:pt x="906" y="1798"/>
                    <a:pt x="580" y="1402"/>
                    <a:pt x="437" y="1280"/>
                  </a:cubicBezTo>
                  <a:cubicBezTo>
                    <a:pt x="395" y="1245"/>
                    <a:pt x="339" y="1229"/>
                    <a:pt x="284" y="1229"/>
                  </a:cubicBezTo>
                  <a:cubicBezTo>
                    <a:pt x="143" y="1229"/>
                    <a:pt x="1" y="1333"/>
                    <a:pt x="68" y="1494"/>
                  </a:cubicBezTo>
                  <a:lnTo>
                    <a:pt x="68" y="1496"/>
                  </a:lnTo>
                  <a:cubicBezTo>
                    <a:pt x="229" y="1885"/>
                    <a:pt x="750" y="2519"/>
                    <a:pt x="1245" y="2519"/>
                  </a:cubicBezTo>
                  <a:cubicBezTo>
                    <a:pt x="1375" y="2519"/>
                    <a:pt x="1504" y="2475"/>
                    <a:pt x="1624" y="2370"/>
                  </a:cubicBezTo>
                  <a:cubicBezTo>
                    <a:pt x="2206" y="1864"/>
                    <a:pt x="2380" y="896"/>
                    <a:pt x="2227" y="184"/>
                  </a:cubicBezTo>
                  <a:cubicBezTo>
                    <a:pt x="2208" y="101"/>
                    <a:pt x="2133" y="32"/>
                    <a:pt x="2053" y="10"/>
                  </a:cubicBezTo>
                  <a:cubicBezTo>
                    <a:pt x="2028" y="3"/>
                    <a:pt x="2004" y="0"/>
                    <a:pt x="19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43"/>
            <p:cNvSpPr/>
            <p:nvPr/>
          </p:nvSpPr>
          <p:spPr>
            <a:xfrm>
              <a:off x="2660650" y="4249250"/>
              <a:ext cx="53650" cy="64325"/>
            </a:xfrm>
            <a:custGeom>
              <a:rect b="b" l="l" r="r" t="t"/>
              <a:pathLst>
                <a:path extrusionOk="0" h="2573" w="2146">
                  <a:moveTo>
                    <a:pt x="1812" y="0"/>
                  </a:moveTo>
                  <a:cubicBezTo>
                    <a:pt x="1789" y="0"/>
                    <a:pt x="1766" y="6"/>
                    <a:pt x="1745" y="15"/>
                  </a:cubicBezTo>
                  <a:cubicBezTo>
                    <a:pt x="1531" y="111"/>
                    <a:pt x="1517" y="277"/>
                    <a:pt x="1455" y="494"/>
                  </a:cubicBezTo>
                  <a:cubicBezTo>
                    <a:pt x="1377" y="763"/>
                    <a:pt x="1297" y="1028"/>
                    <a:pt x="1236" y="1302"/>
                  </a:cubicBezTo>
                  <a:cubicBezTo>
                    <a:pt x="1186" y="1520"/>
                    <a:pt x="1152" y="1864"/>
                    <a:pt x="921" y="1970"/>
                  </a:cubicBezTo>
                  <a:cubicBezTo>
                    <a:pt x="880" y="1989"/>
                    <a:pt x="837" y="1998"/>
                    <a:pt x="793" y="1998"/>
                  </a:cubicBezTo>
                  <a:cubicBezTo>
                    <a:pt x="631" y="1998"/>
                    <a:pt x="459" y="1885"/>
                    <a:pt x="358" y="1780"/>
                  </a:cubicBezTo>
                  <a:cubicBezTo>
                    <a:pt x="319" y="1738"/>
                    <a:pt x="272" y="1721"/>
                    <a:pt x="227" y="1721"/>
                  </a:cubicBezTo>
                  <a:cubicBezTo>
                    <a:pt x="110" y="1721"/>
                    <a:pt x="1" y="1839"/>
                    <a:pt x="29" y="1972"/>
                  </a:cubicBezTo>
                  <a:cubicBezTo>
                    <a:pt x="115" y="2363"/>
                    <a:pt x="478" y="2573"/>
                    <a:pt x="847" y="2573"/>
                  </a:cubicBezTo>
                  <a:cubicBezTo>
                    <a:pt x="1067" y="2573"/>
                    <a:pt x="1290" y="2498"/>
                    <a:pt x="1456" y="2344"/>
                  </a:cubicBezTo>
                  <a:cubicBezTo>
                    <a:pt x="1750" y="2072"/>
                    <a:pt x="1819" y="1617"/>
                    <a:pt x="1881" y="1244"/>
                  </a:cubicBezTo>
                  <a:cubicBezTo>
                    <a:pt x="1939" y="903"/>
                    <a:pt x="2145" y="316"/>
                    <a:pt x="1891" y="33"/>
                  </a:cubicBezTo>
                  <a:cubicBezTo>
                    <a:pt x="1870" y="10"/>
                    <a:pt x="1841" y="0"/>
                    <a:pt x="18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43"/>
            <p:cNvSpPr/>
            <p:nvPr/>
          </p:nvSpPr>
          <p:spPr>
            <a:xfrm>
              <a:off x="2691875" y="4287900"/>
              <a:ext cx="24175" cy="15075"/>
            </a:xfrm>
            <a:custGeom>
              <a:rect b="b" l="l" r="r" t="t"/>
              <a:pathLst>
                <a:path extrusionOk="0" h="603" w="967">
                  <a:moveTo>
                    <a:pt x="657" y="1"/>
                  </a:moveTo>
                  <a:cubicBezTo>
                    <a:pt x="606" y="1"/>
                    <a:pt x="553" y="13"/>
                    <a:pt x="504" y="35"/>
                  </a:cubicBezTo>
                  <a:lnTo>
                    <a:pt x="495" y="35"/>
                  </a:lnTo>
                  <a:cubicBezTo>
                    <a:pt x="475" y="32"/>
                    <a:pt x="456" y="30"/>
                    <a:pt x="438" y="30"/>
                  </a:cubicBezTo>
                  <a:cubicBezTo>
                    <a:pt x="120" y="30"/>
                    <a:pt x="1" y="526"/>
                    <a:pt x="343" y="587"/>
                  </a:cubicBezTo>
                  <a:lnTo>
                    <a:pt x="343" y="588"/>
                  </a:lnTo>
                  <a:cubicBezTo>
                    <a:pt x="396" y="597"/>
                    <a:pt x="444" y="602"/>
                    <a:pt x="490" y="602"/>
                  </a:cubicBezTo>
                  <a:cubicBezTo>
                    <a:pt x="592" y="602"/>
                    <a:pt x="684" y="579"/>
                    <a:pt x="793" y="529"/>
                  </a:cubicBezTo>
                  <a:cubicBezTo>
                    <a:pt x="935" y="465"/>
                    <a:pt x="967" y="262"/>
                    <a:pt x="896" y="138"/>
                  </a:cubicBezTo>
                  <a:cubicBezTo>
                    <a:pt x="842" y="43"/>
                    <a:pt x="752" y="1"/>
                    <a:pt x="6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43"/>
            <p:cNvSpPr/>
            <p:nvPr/>
          </p:nvSpPr>
          <p:spPr>
            <a:xfrm>
              <a:off x="2916350" y="3523050"/>
              <a:ext cx="80800" cy="12425"/>
            </a:xfrm>
            <a:custGeom>
              <a:rect b="b" l="l" r="r" t="t"/>
              <a:pathLst>
                <a:path extrusionOk="0" h="497" w="3232">
                  <a:moveTo>
                    <a:pt x="923" y="0"/>
                  </a:moveTo>
                  <a:cubicBezTo>
                    <a:pt x="621" y="0"/>
                    <a:pt x="320" y="27"/>
                    <a:pt x="62" y="166"/>
                  </a:cubicBezTo>
                  <a:cubicBezTo>
                    <a:pt x="1" y="204"/>
                    <a:pt x="1" y="293"/>
                    <a:pt x="62" y="330"/>
                  </a:cubicBezTo>
                  <a:cubicBezTo>
                    <a:pt x="319" y="470"/>
                    <a:pt x="620" y="497"/>
                    <a:pt x="923" y="497"/>
                  </a:cubicBezTo>
                  <a:cubicBezTo>
                    <a:pt x="1109" y="497"/>
                    <a:pt x="1296" y="486"/>
                    <a:pt x="1473" y="486"/>
                  </a:cubicBezTo>
                  <a:cubicBezTo>
                    <a:pt x="1478" y="486"/>
                    <a:pt x="1483" y="487"/>
                    <a:pt x="1488" y="487"/>
                  </a:cubicBezTo>
                  <a:cubicBezTo>
                    <a:pt x="1586" y="487"/>
                    <a:pt x="1684" y="488"/>
                    <a:pt x="1782" y="488"/>
                  </a:cubicBezTo>
                  <a:cubicBezTo>
                    <a:pt x="2234" y="488"/>
                    <a:pt x="2680" y="473"/>
                    <a:pt x="3123" y="358"/>
                  </a:cubicBezTo>
                  <a:cubicBezTo>
                    <a:pt x="3231" y="330"/>
                    <a:pt x="3231" y="166"/>
                    <a:pt x="3123" y="140"/>
                  </a:cubicBezTo>
                  <a:cubicBezTo>
                    <a:pt x="2675" y="24"/>
                    <a:pt x="2223" y="9"/>
                    <a:pt x="1765" y="9"/>
                  </a:cubicBezTo>
                  <a:cubicBezTo>
                    <a:pt x="1673" y="9"/>
                    <a:pt x="1581" y="10"/>
                    <a:pt x="1488" y="10"/>
                  </a:cubicBezTo>
                  <a:cubicBezTo>
                    <a:pt x="1483" y="10"/>
                    <a:pt x="1478" y="10"/>
                    <a:pt x="1473" y="10"/>
                  </a:cubicBezTo>
                  <a:cubicBezTo>
                    <a:pt x="1296" y="10"/>
                    <a:pt x="1109" y="0"/>
                    <a:pt x="9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43"/>
            <p:cNvSpPr/>
            <p:nvPr/>
          </p:nvSpPr>
          <p:spPr>
            <a:xfrm>
              <a:off x="2914375" y="3611525"/>
              <a:ext cx="87500" cy="15825"/>
            </a:xfrm>
            <a:custGeom>
              <a:rect b="b" l="l" r="r" t="t"/>
              <a:pathLst>
                <a:path extrusionOk="0" h="633" w="3500">
                  <a:moveTo>
                    <a:pt x="2077" y="1"/>
                  </a:moveTo>
                  <a:cubicBezTo>
                    <a:pt x="1818" y="1"/>
                    <a:pt x="1559" y="12"/>
                    <a:pt x="1305" y="17"/>
                  </a:cubicBezTo>
                  <a:cubicBezTo>
                    <a:pt x="1287" y="17"/>
                    <a:pt x="1269" y="17"/>
                    <a:pt x="1250" y="17"/>
                  </a:cubicBezTo>
                  <a:cubicBezTo>
                    <a:pt x="1104" y="17"/>
                    <a:pt x="947" y="7"/>
                    <a:pt x="791" y="7"/>
                  </a:cubicBezTo>
                  <a:cubicBezTo>
                    <a:pt x="488" y="7"/>
                    <a:pt x="193" y="48"/>
                    <a:pt x="10" y="292"/>
                  </a:cubicBezTo>
                  <a:cubicBezTo>
                    <a:pt x="0" y="307"/>
                    <a:pt x="0" y="326"/>
                    <a:pt x="10" y="340"/>
                  </a:cubicBezTo>
                  <a:cubicBezTo>
                    <a:pt x="193" y="586"/>
                    <a:pt x="489" y="627"/>
                    <a:pt x="793" y="627"/>
                  </a:cubicBezTo>
                  <a:cubicBezTo>
                    <a:pt x="948" y="627"/>
                    <a:pt x="1105" y="616"/>
                    <a:pt x="1250" y="616"/>
                  </a:cubicBezTo>
                  <a:cubicBezTo>
                    <a:pt x="1269" y="616"/>
                    <a:pt x="1287" y="616"/>
                    <a:pt x="1305" y="617"/>
                  </a:cubicBezTo>
                  <a:cubicBezTo>
                    <a:pt x="1560" y="621"/>
                    <a:pt x="1819" y="632"/>
                    <a:pt x="2079" y="632"/>
                  </a:cubicBezTo>
                  <a:cubicBezTo>
                    <a:pt x="2511" y="632"/>
                    <a:pt x="2943" y="603"/>
                    <a:pt x="3352" y="467"/>
                  </a:cubicBezTo>
                  <a:cubicBezTo>
                    <a:pt x="3499" y="422"/>
                    <a:pt x="3499" y="212"/>
                    <a:pt x="3352" y="167"/>
                  </a:cubicBezTo>
                  <a:cubicBezTo>
                    <a:pt x="2943" y="31"/>
                    <a:pt x="2510" y="1"/>
                    <a:pt x="20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43"/>
            <p:cNvSpPr/>
            <p:nvPr/>
          </p:nvSpPr>
          <p:spPr>
            <a:xfrm>
              <a:off x="2984350" y="3525575"/>
              <a:ext cx="15225" cy="90575"/>
            </a:xfrm>
            <a:custGeom>
              <a:rect b="b" l="l" r="r" t="t"/>
              <a:pathLst>
                <a:path extrusionOk="0" h="3623" w="609">
                  <a:moveTo>
                    <a:pt x="304" y="1"/>
                  </a:moveTo>
                  <a:cubicBezTo>
                    <a:pt x="241" y="1"/>
                    <a:pt x="178" y="36"/>
                    <a:pt x="160" y="107"/>
                  </a:cubicBezTo>
                  <a:cubicBezTo>
                    <a:pt x="18" y="660"/>
                    <a:pt x="35" y="1245"/>
                    <a:pt x="32" y="1812"/>
                  </a:cubicBezTo>
                  <a:cubicBezTo>
                    <a:pt x="27" y="2397"/>
                    <a:pt x="0" y="2950"/>
                    <a:pt x="160" y="3517"/>
                  </a:cubicBezTo>
                  <a:cubicBezTo>
                    <a:pt x="180" y="3588"/>
                    <a:pt x="242" y="3623"/>
                    <a:pt x="304" y="3623"/>
                  </a:cubicBezTo>
                  <a:cubicBezTo>
                    <a:pt x="366" y="3623"/>
                    <a:pt x="428" y="3588"/>
                    <a:pt x="447" y="3517"/>
                  </a:cubicBezTo>
                  <a:cubicBezTo>
                    <a:pt x="608" y="2950"/>
                    <a:pt x="582" y="2397"/>
                    <a:pt x="577" y="1812"/>
                  </a:cubicBezTo>
                  <a:cubicBezTo>
                    <a:pt x="574" y="1245"/>
                    <a:pt x="589" y="660"/>
                    <a:pt x="447" y="107"/>
                  </a:cubicBezTo>
                  <a:cubicBezTo>
                    <a:pt x="429" y="36"/>
                    <a:pt x="367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43"/>
            <p:cNvSpPr/>
            <p:nvPr/>
          </p:nvSpPr>
          <p:spPr>
            <a:xfrm>
              <a:off x="2989650" y="3447825"/>
              <a:ext cx="43850" cy="84400"/>
            </a:xfrm>
            <a:custGeom>
              <a:rect b="b" l="l" r="r" t="t"/>
              <a:pathLst>
                <a:path extrusionOk="0" h="3376" w="1754">
                  <a:moveTo>
                    <a:pt x="1409" y="1"/>
                  </a:moveTo>
                  <a:cubicBezTo>
                    <a:pt x="1294" y="1"/>
                    <a:pt x="1184" y="78"/>
                    <a:pt x="1177" y="237"/>
                  </a:cubicBezTo>
                  <a:cubicBezTo>
                    <a:pt x="1149" y="910"/>
                    <a:pt x="1201" y="1582"/>
                    <a:pt x="891" y="2207"/>
                  </a:cubicBezTo>
                  <a:cubicBezTo>
                    <a:pt x="746" y="2500"/>
                    <a:pt x="551" y="2735"/>
                    <a:pt x="301" y="2944"/>
                  </a:cubicBezTo>
                  <a:cubicBezTo>
                    <a:pt x="140" y="3080"/>
                    <a:pt x="118" y="3057"/>
                    <a:pt x="24" y="3239"/>
                  </a:cubicBezTo>
                  <a:cubicBezTo>
                    <a:pt x="1" y="3280"/>
                    <a:pt x="23" y="3332"/>
                    <a:pt x="66" y="3344"/>
                  </a:cubicBezTo>
                  <a:cubicBezTo>
                    <a:pt x="127" y="3365"/>
                    <a:pt x="187" y="3375"/>
                    <a:pt x="247" y="3375"/>
                  </a:cubicBezTo>
                  <a:cubicBezTo>
                    <a:pt x="677" y="3375"/>
                    <a:pt x="1096" y="2875"/>
                    <a:pt x="1290" y="2546"/>
                  </a:cubicBezTo>
                  <a:cubicBezTo>
                    <a:pt x="1685" y="1877"/>
                    <a:pt x="1753" y="992"/>
                    <a:pt x="1666" y="237"/>
                  </a:cubicBezTo>
                  <a:cubicBezTo>
                    <a:pt x="1648" y="82"/>
                    <a:pt x="1526" y="1"/>
                    <a:pt x="14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43"/>
            <p:cNvSpPr/>
            <p:nvPr/>
          </p:nvSpPr>
          <p:spPr>
            <a:xfrm>
              <a:off x="3016250" y="3448575"/>
              <a:ext cx="36400" cy="13550"/>
            </a:xfrm>
            <a:custGeom>
              <a:rect b="b" l="l" r="r" t="t"/>
              <a:pathLst>
                <a:path extrusionOk="0" h="542" w="1456">
                  <a:moveTo>
                    <a:pt x="1107" y="1"/>
                  </a:moveTo>
                  <a:cubicBezTo>
                    <a:pt x="1087" y="1"/>
                    <a:pt x="1065" y="3"/>
                    <a:pt x="1042" y="9"/>
                  </a:cubicBezTo>
                  <a:cubicBezTo>
                    <a:pt x="771" y="74"/>
                    <a:pt x="485" y="145"/>
                    <a:pt x="207" y="170"/>
                  </a:cubicBezTo>
                  <a:cubicBezTo>
                    <a:pt x="55" y="182"/>
                    <a:pt x="1" y="412"/>
                    <a:pt x="168" y="451"/>
                  </a:cubicBezTo>
                  <a:lnTo>
                    <a:pt x="169" y="451"/>
                  </a:lnTo>
                  <a:cubicBezTo>
                    <a:pt x="333" y="488"/>
                    <a:pt x="499" y="516"/>
                    <a:pt x="664" y="537"/>
                  </a:cubicBezTo>
                  <a:cubicBezTo>
                    <a:pt x="694" y="540"/>
                    <a:pt x="724" y="541"/>
                    <a:pt x="753" y="541"/>
                  </a:cubicBezTo>
                  <a:cubicBezTo>
                    <a:pt x="894" y="541"/>
                    <a:pt x="1038" y="509"/>
                    <a:pt x="1172" y="479"/>
                  </a:cubicBezTo>
                  <a:cubicBezTo>
                    <a:pt x="1456" y="420"/>
                    <a:pt x="1367" y="1"/>
                    <a:pt x="11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43"/>
            <p:cNvSpPr/>
            <p:nvPr/>
          </p:nvSpPr>
          <p:spPr>
            <a:xfrm>
              <a:off x="3034775" y="3453200"/>
              <a:ext cx="25325" cy="235825"/>
            </a:xfrm>
            <a:custGeom>
              <a:rect b="b" l="l" r="r" t="t"/>
              <a:pathLst>
                <a:path extrusionOk="0" h="9433" w="1013">
                  <a:moveTo>
                    <a:pt x="507" y="0"/>
                  </a:moveTo>
                  <a:cubicBezTo>
                    <a:pt x="451" y="0"/>
                    <a:pt x="394" y="31"/>
                    <a:pt x="380" y="94"/>
                  </a:cubicBezTo>
                  <a:cubicBezTo>
                    <a:pt x="36" y="1586"/>
                    <a:pt x="180" y="3184"/>
                    <a:pt x="183" y="4707"/>
                  </a:cubicBezTo>
                  <a:cubicBezTo>
                    <a:pt x="186" y="6227"/>
                    <a:pt x="0" y="7843"/>
                    <a:pt x="362" y="9326"/>
                  </a:cubicBezTo>
                  <a:cubicBezTo>
                    <a:pt x="380" y="9397"/>
                    <a:pt x="444" y="9432"/>
                    <a:pt x="507" y="9432"/>
                  </a:cubicBezTo>
                  <a:cubicBezTo>
                    <a:pt x="570" y="9432"/>
                    <a:pt x="633" y="9397"/>
                    <a:pt x="650" y="9326"/>
                  </a:cubicBezTo>
                  <a:cubicBezTo>
                    <a:pt x="1012" y="7843"/>
                    <a:pt x="828" y="6227"/>
                    <a:pt x="831" y="4707"/>
                  </a:cubicBezTo>
                  <a:cubicBezTo>
                    <a:pt x="834" y="3184"/>
                    <a:pt x="978" y="1586"/>
                    <a:pt x="633" y="94"/>
                  </a:cubicBezTo>
                  <a:cubicBezTo>
                    <a:pt x="619" y="31"/>
                    <a:pt x="563" y="0"/>
                    <a:pt x="5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43"/>
            <p:cNvSpPr/>
            <p:nvPr/>
          </p:nvSpPr>
          <p:spPr>
            <a:xfrm>
              <a:off x="2989225" y="3610450"/>
              <a:ext cx="43150" cy="80400"/>
            </a:xfrm>
            <a:custGeom>
              <a:rect b="b" l="l" r="r" t="t"/>
              <a:pathLst>
                <a:path extrusionOk="0" h="3216" w="1726">
                  <a:moveTo>
                    <a:pt x="260" y="1"/>
                  </a:moveTo>
                  <a:cubicBezTo>
                    <a:pt x="208" y="1"/>
                    <a:pt x="162" y="8"/>
                    <a:pt x="127" y="27"/>
                  </a:cubicBezTo>
                  <a:lnTo>
                    <a:pt x="129" y="27"/>
                  </a:lnTo>
                  <a:lnTo>
                    <a:pt x="118" y="32"/>
                  </a:lnTo>
                  <a:cubicBezTo>
                    <a:pt x="1" y="94"/>
                    <a:pt x="7" y="241"/>
                    <a:pt x="79" y="332"/>
                  </a:cubicBezTo>
                  <a:cubicBezTo>
                    <a:pt x="235" y="525"/>
                    <a:pt x="469" y="527"/>
                    <a:pt x="649" y="691"/>
                  </a:cubicBezTo>
                  <a:cubicBezTo>
                    <a:pt x="874" y="900"/>
                    <a:pt x="905" y="1275"/>
                    <a:pt x="935" y="1561"/>
                  </a:cubicBezTo>
                  <a:cubicBezTo>
                    <a:pt x="989" y="2066"/>
                    <a:pt x="921" y="2847"/>
                    <a:pt x="1346" y="3193"/>
                  </a:cubicBezTo>
                  <a:cubicBezTo>
                    <a:pt x="1362" y="3207"/>
                    <a:pt x="1384" y="3216"/>
                    <a:pt x="1406" y="3216"/>
                  </a:cubicBezTo>
                  <a:cubicBezTo>
                    <a:pt x="1424" y="3216"/>
                    <a:pt x="1442" y="3209"/>
                    <a:pt x="1455" y="3193"/>
                  </a:cubicBezTo>
                  <a:cubicBezTo>
                    <a:pt x="1725" y="2868"/>
                    <a:pt x="1647" y="2416"/>
                    <a:pt x="1611" y="2012"/>
                  </a:cubicBezTo>
                  <a:cubicBezTo>
                    <a:pt x="1575" y="1597"/>
                    <a:pt x="1542" y="1138"/>
                    <a:pt x="1375" y="750"/>
                  </a:cubicBezTo>
                  <a:cubicBezTo>
                    <a:pt x="1258" y="482"/>
                    <a:pt x="1096" y="254"/>
                    <a:pt x="816" y="141"/>
                  </a:cubicBezTo>
                  <a:cubicBezTo>
                    <a:pt x="702" y="95"/>
                    <a:pt x="443" y="1"/>
                    <a:pt x="2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43"/>
            <p:cNvSpPr/>
            <p:nvPr/>
          </p:nvSpPr>
          <p:spPr>
            <a:xfrm>
              <a:off x="3021125" y="3680675"/>
              <a:ext cx="35700" cy="16275"/>
            </a:xfrm>
            <a:custGeom>
              <a:rect b="b" l="l" r="r" t="t"/>
              <a:pathLst>
                <a:path extrusionOk="0" h="651" w="1428">
                  <a:moveTo>
                    <a:pt x="646" y="1"/>
                  </a:moveTo>
                  <a:cubicBezTo>
                    <a:pt x="482" y="1"/>
                    <a:pt x="317" y="33"/>
                    <a:pt x="170" y="103"/>
                  </a:cubicBezTo>
                  <a:cubicBezTo>
                    <a:pt x="1" y="183"/>
                    <a:pt x="1" y="469"/>
                    <a:pt x="170" y="548"/>
                  </a:cubicBezTo>
                  <a:cubicBezTo>
                    <a:pt x="317" y="618"/>
                    <a:pt x="483" y="651"/>
                    <a:pt x="647" y="651"/>
                  </a:cubicBezTo>
                  <a:cubicBezTo>
                    <a:pt x="692" y="651"/>
                    <a:pt x="736" y="648"/>
                    <a:pt x="780" y="644"/>
                  </a:cubicBezTo>
                  <a:cubicBezTo>
                    <a:pt x="987" y="620"/>
                    <a:pt x="1149" y="541"/>
                    <a:pt x="1333" y="448"/>
                  </a:cubicBezTo>
                  <a:cubicBezTo>
                    <a:pt x="1427" y="402"/>
                    <a:pt x="1427" y="249"/>
                    <a:pt x="1333" y="202"/>
                  </a:cubicBezTo>
                  <a:cubicBezTo>
                    <a:pt x="1149" y="109"/>
                    <a:pt x="988" y="30"/>
                    <a:pt x="780" y="8"/>
                  </a:cubicBezTo>
                  <a:cubicBezTo>
                    <a:pt x="736" y="3"/>
                    <a:pt x="691" y="1"/>
                    <a:pt x="6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43"/>
            <p:cNvSpPr/>
            <p:nvPr/>
          </p:nvSpPr>
          <p:spPr>
            <a:xfrm>
              <a:off x="3047375" y="3448725"/>
              <a:ext cx="63675" cy="15400"/>
            </a:xfrm>
            <a:custGeom>
              <a:rect b="b" l="l" r="r" t="t"/>
              <a:pathLst>
                <a:path extrusionOk="0" h="616" w="2547">
                  <a:moveTo>
                    <a:pt x="1697" y="0"/>
                  </a:moveTo>
                  <a:cubicBezTo>
                    <a:pt x="1504" y="0"/>
                    <a:pt x="1308" y="17"/>
                    <a:pt x="1128" y="20"/>
                  </a:cubicBezTo>
                  <a:cubicBezTo>
                    <a:pt x="1102" y="20"/>
                    <a:pt x="1075" y="21"/>
                    <a:pt x="1048" y="21"/>
                  </a:cubicBezTo>
                  <a:cubicBezTo>
                    <a:pt x="972" y="21"/>
                    <a:pt x="895" y="19"/>
                    <a:pt x="819" y="19"/>
                  </a:cubicBezTo>
                  <a:cubicBezTo>
                    <a:pt x="528" y="19"/>
                    <a:pt x="242" y="42"/>
                    <a:pt x="26" y="262"/>
                  </a:cubicBezTo>
                  <a:cubicBezTo>
                    <a:pt x="1" y="287"/>
                    <a:pt x="1" y="328"/>
                    <a:pt x="26" y="354"/>
                  </a:cubicBezTo>
                  <a:cubicBezTo>
                    <a:pt x="240" y="572"/>
                    <a:pt x="518" y="596"/>
                    <a:pt x="803" y="596"/>
                  </a:cubicBezTo>
                  <a:cubicBezTo>
                    <a:pt x="886" y="596"/>
                    <a:pt x="970" y="594"/>
                    <a:pt x="1053" y="594"/>
                  </a:cubicBezTo>
                  <a:cubicBezTo>
                    <a:pt x="1078" y="594"/>
                    <a:pt x="1103" y="594"/>
                    <a:pt x="1128" y="595"/>
                  </a:cubicBezTo>
                  <a:cubicBezTo>
                    <a:pt x="1309" y="599"/>
                    <a:pt x="1505" y="616"/>
                    <a:pt x="1699" y="616"/>
                  </a:cubicBezTo>
                  <a:cubicBezTo>
                    <a:pt x="1964" y="616"/>
                    <a:pt x="2226" y="584"/>
                    <a:pt x="2442" y="446"/>
                  </a:cubicBezTo>
                  <a:cubicBezTo>
                    <a:pt x="2547" y="384"/>
                    <a:pt x="2547" y="232"/>
                    <a:pt x="2442" y="168"/>
                  </a:cubicBezTo>
                  <a:cubicBezTo>
                    <a:pt x="2226" y="31"/>
                    <a:pt x="1963" y="0"/>
                    <a:pt x="16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43"/>
            <p:cNvSpPr/>
            <p:nvPr/>
          </p:nvSpPr>
          <p:spPr>
            <a:xfrm>
              <a:off x="3089400" y="3456150"/>
              <a:ext cx="20175" cy="232425"/>
            </a:xfrm>
            <a:custGeom>
              <a:rect b="b" l="l" r="r" t="t"/>
              <a:pathLst>
                <a:path extrusionOk="0" h="9297" w="807">
                  <a:moveTo>
                    <a:pt x="403" y="1"/>
                  </a:moveTo>
                  <a:cubicBezTo>
                    <a:pt x="333" y="1"/>
                    <a:pt x="262" y="50"/>
                    <a:pt x="249" y="149"/>
                  </a:cubicBezTo>
                  <a:lnTo>
                    <a:pt x="247" y="149"/>
                  </a:lnTo>
                  <a:cubicBezTo>
                    <a:pt x="35" y="1746"/>
                    <a:pt x="125" y="3395"/>
                    <a:pt x="114" y="5006"/>
                  </a:cubicBezTo>
                  <a:cubicBezTo>
                    <a:pt x="103" y="6408"/>
                    <a:pt x="0" y="7821"/>
                    <a:pt x="277" y="9203"/>
                  </a:cubicBezTo>
                  <a:cubicBezTo>
                    <a:pt x="289" y="9265"/>
                    <a:pt x="346" y="9297"/>
                    <a:pt x="403" y="9297"/>
                  </a:cubicBezTo>
                  <a:cubicBezTo>
                    <a:pt x="460" y="9297"/>
                    <a:pt x="517" y="9265"/>
                    <a:pt x="530" y="9203"/>
                  </a:cubicBezTo>
                  <a:cubicBezTo>
                    <a:pt x="806" y="7822"/>
                    <a:pt x="702" y="6407"/>
                    <a:pt x="692" y="5006"/>
                  </a:cubicBezTo>
                  <a:cubicBezTo>
                    <a:pt x="681" y="3394"/>
                    <a:pt x="772" y="1749"/>
                    <a:pt x="558" y="149"/>
                  </a:cubicBezTo>
                  <a:cubicBezTo>
                    <a:pt x="545" y="50"/>
                    <a:pt x="474" y="1"/>
                    <a:pt x="4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43"/>
            <p:cNvSpPr/>
            <p:nvPr/>
          </p:nvSpPr>
          <p:spPr>
            <a:xfrm>
              <a:off x="3043550" y="3679425"/>
              <a:ext cx="58125" cy="15300"/>
            </a:xfrm>
            <a:custGeom>
              <a:rect b="b" l="l" r="r" t="t"/>
              <a:pathLst>
                <a:path extrusionOk="0" h="612" w="2325">
                  <a:moveTo>
                    <a:pt x="1662" y="0"/>
                  </a:moveTo>
                  <a:cubicBezTo>
                    <a:pt x="1482" y="0"/>
                    <a:pt x="1297" y="22"/>
                    <a:pt x="1127" y="27"/>
                  </a:cubicBezTo>
                  <a:cubicBezTo>
                    <a:pt x="796" y="36"/>
                    <a:pt x="494" y="33"/>
                    <a:pt x="175" y="128"/>
                  </a:cubicBezTo>
                  <a:cubicBezTo>
                    <a:pt x="0" y="181"/>
                    <a:pt x="0" y="431"/>
                    <a:pt x="175" y="484"/>
                  </a:cubicBezTo>
                  <a:cubicBezTo>
                    <a:pt x="494" y="580"/>
                    <a:pt x="796" y="577"/>
                    <a:pt x="1127" y="586"/>
                  </a:cubicBezTo>
                  <a:cubicBezTo>
                    <a:pt x="1296" y="590"/>
                    <a:pt x="1480" y="612"/>
                    <a:pt x="1660" y="612"/>
                  </a:cubicBezTo>
                  <a:cubicBezTo>
                    <a:pt x="1811" y="612"/>
                    <a:pt x="1959" y="596"/>
                    <a:pt x="2094" y="542"/>
                  </a:cubicBezTo>
                  <a:cubicBezTo>
                    <a:pt x="2325" y="448"/>
                    <a:pt x="2325" y="164"/>
                    <a:pt x="2094" y="70"/>
                  </a:cubicBezTo>
                  <a:cubicBezTo>
                    <a:pt x="1961" y="16"/>
                    <a:pt x="1813" y="0"/>
                    <a:pt x="16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43"/>
            <p:cNvSpPr/>
            <p:nvPr/>
          </p:nvSpPr>
          <p:spPr>
            <a:xfrm>
              <a:off x="3092450" y="3477950"/>
              <a:ext cx="44700" cy="39525"/>
            </a:xfrm>
            <a:custGeom>
              <a:rect b="b" l="l" r="r" t="t"/>
              <a:pathLst>
                <a:path extrusionOk="0" h="1581" w="1788">
                  <a:moveTo>
                    <a:pt x="415" y="0"/>
                  </a:moveTo>
                  <a:cubicBezTo>
                    <a:pt x="358" y="0"/>
                    <a:pt x="305" y="31"/>
                    <a:pt x="267" y="83"/>
                  </a:cubicBezTo>
                  <a:cubicBezTo>
                    <a:pt x="0" y="441"/>
                    <a:pt x="208" y="897"/>
                    <a:pt x="483" y="1191"/>
                  </a:cubicBezTo>
                  <a:cubicBezTo>
                    <a:pt x="662" y="1384"/>
                    <a:pt x="994" y="1581"/>
                    <a:pt x="1291" y="1581"/>
                  </a:cubicBezTo>
                  <a:cubicBezTo>
                    <a:pt x="1425" y="1581"/>
                    <a:pt x="1551" y="1541"/>
                    <a:pt x="1653" y="1444"/>
                  </a:cubicBezTo>
                  <a:cubicBezTo>
                    <a:pt x="1787" y="1314"/>
                    <a:pt x="1743" y="1099"/>
                    <a:pt x="1595" y="1003"/>
                  </a:cubicBezTo>
                  <a:cubicBezTo>
                    <a:pt x="1475" y="925"/>
                    <a:pt x="1350" y="949"/>
                    <a:pt x="1219" y="910"/>
                  </a:cubicBezTo>
                  <a:cubicBezTo>
                    <a:pt x="1111" y="878"/>
                    <a:pt x="1009" y="824"/>
                    <a:pt x="922" y="752"/>
                  </a:cubicBezTo>
                  <a:cubicBezTo>
                    <a:pt x="836" y="680"/>
                    <a:pt x="767" y="588"/>
                    <a:pt x="722" y="483"/>
                  </a:cubicBezTo>
                  <a:cubicBezTo>
                    <a:pt x="691" y="411"/>
                    <a:pt x="661" y="337"/>
                    <a:pt x="632" y="263"/>
                  </a:cubicBezTo>
                  <a:lnTo>
                    <a:pt x="632" y="263"/>
                  </a:lnTo>
                  <a:cubicBezTo>
                    <a:pt x="638" y="261"/>
                    <a:pt x="644" y="259"/>
                    <a:pt x="650" y="257"/>
                  </a:cubicBezTo>
                  <a:cubicBezTo>
                    <a:pt x="708" y="235"/>
                    <a:pt x="741" y="135"/>
                    <a:pt x="669" y="104"/>
                  </a:cubicBezTo>
                  <a:lnTo>
                    <a:pt x="670" y="104"/>
                  </a:lnTo>
                  <a:cubicBezTo>
                    <a:pt x="611" y="77"/>
                    <a:pt x="555" y="52"/>
                    <a:pt x="498" y="22"/>
                  </a:cubicBezTo>
                  <a:cubicBezTo>
                    <a:pt x="470" y="7"/>
                    <a:pt x="442" y="0"/>
                    <a:pt x="4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43"/>
            <p:cNvSpPr/>
            <p:nvPr/>
          </p:nvSpPr>
          <p:spPr>
            <a:xfrm>
              <a:off x="3117400" y="3512750"/>
              <a:ext cx="19675" cy="102200"/>
            </a:xfrm>
            <a:custGeom>
              <a:rect b="b" l="l" r="r" t="t"/>
              <a:pathLst>
                <a:path extrusionOk="0" h="4088" w="787">
                  <a:moveTo>
                    <a:pt x="392" y="0"/>
                  </a:moveTo>
                  <a:cubicBezTo>
                    <a:pt x="347" y="0"/>
                    <a:pt x="302" y="26"/>
                    <a:pt x="289" y="77"/>
                  </a:cubicBezTo>
                  <a:cubicBezTo>
                    <a:pt x="0" y="1253"/>
                    <a:pt x="142" y="2648"/>
                    <a:pt x="149" y="3851"/>
                  </a:cubicBezTo>
                  <a:cubicBezTo>
                    <a:pt x="149" y="4009"/>
                    <a:pt x="271" y="4087"/>
                    <a:pt x="393" y="4087"/>
                  </a:cubicBezTo>
                  <a:cubicBezTo>
                    <a:pt x="515" y="4087"/>
                    <a:pt x="637" y="4009"/>
                    <a:pt x="638" y="3851"/>
                  </a:cubicBezTo>
                  <a:cubicBezTo>
                    <a:pt x="642" y="2646"/>
                    <a:pt x="786" y="1252"/>
                    <a:pt x="495" y="77"/>
                  </a:cubicBezTo>
                  <a:cubicBezTo>
                    <a:pt x="483" y="26"/>
                    <a:pt x="437" y="0"/>
                    <a:pt x="3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43"/>
            <p:cNvSpPr/>
            <p:nvPr/>
          </p:nvSpPr>
          <p:spPr>
            <a:xfrm>
              <a:off x="3099500" y="3612175"/>
              <a:ext cx="31750" cy="42875"/>
            </a:xfrm>
            <a:custGeom>
              <a:rect b="b" l="l" r="r" t="t"/>
              <a:pathLst>
                <a:path extrusionOk="0" h="1715" w="1270">
                  <a:moveTo>
                    <a:pt x="1113" y="1"/>
                  </a:moveTo>
                  <a:cubicBezTo>
                    <a:pt x="839" y="1"/>
                    <a:pt x="566" y="357"/>
                    <a:pt x="426" y="545"/>
                  </a:cubicBezTo>
                  <a:cubicBezTo>
                    <a:pt x="196" y="855"/>
                    <a:pt x="2" y="1211"/>
                    <a:pt x="1" y="1603"/>
                  </a:cubicBezTo>
                  <a:cubicBezTo>
                    <a:pt x="1" y="1672"/>
                    <a:pt x="59" y="1714"/>
                    <a:pt x="117" y="1714"/>
                  </a:cubicBezTo>
                  <a:cubicBezTo>
                    <a:pt x="154" y="1714"/>
                    <a:pt x="190" y="1698"/>
                    <a:pt x="212" y="1661"/>
                  </a:cubicBezTo>
                  <a:lnTo>
                    <a:pt x="213" y="1661"/>
                  </a:lnTo>
                  <a:cubicBezTo>
                    <a:pt x="396" y="1351"/>
                    <a:pt x="524" y="1022"/>
                    <a:pt x="760" y="747"/>
                  </a:cubicBezTo>
                  <a:cubicBezTo>
                    <a:pt x="919" y="560"/>
                    <a:pt x="1258" y="358"/>
                    <a:pt x="1269" y="96"/>
                  </a:cubicBezTo>
                  <a:cubicBezTo>
                    <a:pt x="1269" y="58"/>
                    <a:pt x="1244" y="25"/>
                    <a:pt x="1208" y="16"/>
                  </a:cubicBezTo>
                  <a:cubicBezTo>
                    <a:pt x="1177" y="6"/>
                    <a:pt x="1145" y="1"/>
                    <a:pt x="11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43"/>
            <p:cNvSpPr/>
            <p:nvPr/>
          </p:nvSpPr>
          <p:spPr>
            <a:xfrm>
              <a:off x="3123125" y="3499750"/>
              <a:ext cx="151250" cy="13925"/>
            </a:xfrm>
            <a:custGeom>
              <a:rect b="b" l="l" r="r" t="t"/>
              <a:pathLst>
                <a:path extrusionOk="0" h="557" w="6050">
                  <a:moveTo>
                    <a:pt x="4429" y="1"/>
                  </a:moveTo>
                  <a:cubicBezTo>
                    <a:pt x="3950" y="1"/>
                    <a:pt x="3468" y="24"/>
                    <a:pt x="2997" y="24"/>
                  </a:cubicBezTo>
                  <a:cubicBezTo>
                    <a:pt x="2989" y="24"/>
                    <a:pt x="2981" y="24"/>
                    <a:pt x="2974" y="24"/>
                  </a:cubicBezTo>
                  <a:cubicBezTo>
                    <a:pt x="2708" y="23"/>
                    <a:pt x="2438" y="20"/>
                    <a:pt x="2167" y="20"/>
                  </a:cubicBezTo>
                  <a:cubicBezTo>
                    <a:pt x="1463" y="20"/>
                    <a:pt x="750" y="43"/>
                    <a:pt x="74" y="203"/>
                  </a:cubicBezTo>
                  <a:cubicBezTo>
                    <a:pt x="1" y="222"/>
                    <a:pt x="1" y="336"/>
                    <a:pt x="74" y="353"/>
                  </a:cubicBezTo>
                  <a:cubicBezTo>
                    <a:pt x="751" y="515"/>
                    <a:pt x="1465" y="538"/>
                    <a:pt x="2171" y="538"/>
                  </a:cubicBezTo>
                  <a:cubicBezTo>
                    <a:pt x="2441" y="538"/>
                    <a:pt x="2709" y="535"/>
                    <a:pt x="2974" y="534"/>
                  </a:cubicBezTo>
                  <a:cubicBezTo>
                    <a:pt x="2989" y="534"/>
                    <a:pt x="3004" y="534"/>
                    <a:pt x="3020" y="534"/>
                  </a:cubicBezTo>
                  <a:cubicBezTo>
                    <a:pt x="3486" y="534"/>
                    <a:pt x="3961" y="556"/>
                    <a:pt x="4435" y="556"/>
                  </a:cubicBezTo>
                  <a:cubicBezTo>
                    <a:pt x="4929" y="556"/>
                    <a:pt x="5420" y="532"/>
                    <a:pt x="5896" y="434"/>
                  </a:cubicBezTo>
                  <a:cubicBezTo>
                    <a:pt x="6049" y="402"/>
                    <a:pt x="6049" y="155"/>
                    <a:pt x="5896" y="124"/>
                  </a:cubicBezTo>
                  <a:cubicBezTo>
                    <a:pt x="5418" y="25"/>
                    <a:pt x="4925" y="1"/>
                    <a:pt x="44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43"/>
            <p:cNvSpPr/>
            <p:nvPr/>
          </p:nvSpPr>
          <p:spPr>
            <a:xfrm>
              <a:off x="3125325" y="3612275"/>
              <a:ext cx="148850" cy="14325"/>
            </a:xfrm>
            <a:custGeom>
              <a:rect b="b" l="l" r="r" t="t"/>
              <a:pathLst>
                <a:path extrusionOk="0" h="573" w="5954">
                  <a:moveTo>
                    <a:pt x="4549" y="0"/>
                  </a:moveTo>
                  <a:cubicBezTo>
                    <a:pt x="4087" y="0"/>
                    <a:pt x="3621" y="34"/>
                    <a:pt x="3171" y="42"/>
                  </a:cubicBezTo>
                  <a:cubicBezTo>
                    <a:pt x="2159" y="57"/>
                    <a:pt x="1155" y="78"/>
                    <a:pt x="146" y="173"/>
                  </a:cubicBezTo>
                  <a:cubicBezTo>
                    <a:pt x="0" y="179"/>
                    <a:pt x="0" y="395"/>
                    <a:pt x="146" y="399"/>
                  </a:cubicBezTo>
                  <a:cubicBezTo>
                    <a:pt x="1155" y="496"/>
                    <a:pt x="2156" y="516"/>
                    <a:pt x="3171" y="532"/>
                  </a:cubicBezTo>
                  <a:cubicBezTo>
                    <a:pt x="3625" y="539"/>
                    <a:pt x="4089" y="573"/>
                    <a:pt x="4549" y="573"/>
                  </a:cubicBezTo>
                  <a:cubicBezTo>
                    <a:pt x="4976" y="573"/>
                    <a:pt x="5399" y="543"/>
                    <a:pt x="5807" y="435"/>
                  </a:cubicBezTo>
                  <a:cubicBezTo>
                    <a:pt x="5953" y="396"/>
                    <a:pt x="5953" y="176"/>
                    <a:pt x="5807" y="137"/>
                  </a:cubicBezTo>
                  <a:cubicBezTo>
                    <a:pt x="5401" y="29"/>
                    <a:pt x="4976" y="0"/>
                    <a:pt x="45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43"/>
            <p:cNvSpPr/>
            <p:nvPr/>
          </p:nvSpPr>
          <p:spPr>
            <a:xfrm>
              <a:off x="3253500" y="3462150"/>
              <a:ext cx="28375" cy="197100"/>
            </a:xfrm>
            <a:custGeom>
              <a:rect b="b" l="l" r="r" t="t"/>
              <a:pathLst>
                <a:path extrusionOk="0" h="7884" w="1135">
                  <a:moveTo>
                    <a:pt x="568" y="0"/>
                  </a:moveTo>
                  <a:cubicBezTo>
                    <a:pt x="516" y="0"/>
                    <a:pt x="463" y="29"/>
                    <a:pt x="453" y="86"/>
                  </a:cubicBezTo>
                  <a:cubicBezTo>
                    <a:pt x="0" y="2559"/>
                    <a:pt x="317" y="5330"/>
                    <a:pt x="501" y="7818"/>
                  </a:cubicBezTo>
                  <a:cubicBezTo>
                    <a:pt x="501" y="7862"/>
                    <a:pt x="534" y="7884"/>
                    <a:pt x="567" y="7884"/>
                  </a:cubicBezTo>
                  <a:cubicBezTo>
                    <a:pt x="600" y="7884"/>
                    <a:pt x="633" y="7862"/>
                    <a:pt x="633" y="7818"/>
                  </a:cubicBezTo>
                  <a:cubicBezTo>
                    <a:pt x="819" y="5327"/>
                    <a:pt x="1134" y="2559"/>
                    <a:pt x="683" y="86"/>
                  </a:cubicBezTo>
                  <a:cubicBezTo>
                    <a:pt x="673" y="29"/>
                    <a:pt x="620" y="0"/>
                    <a:pt x="5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43"/>
            <p:cNvSpPr/>
            <p:nvPr/>
          </p:nvSpPr>
          <p:spPr>
            <a:xfrm>
              <a:off x="3259625" y="3458525"/>
              <a:ext cx="58725" cy="13150"/>
            </a:xfrm>
            <a:custGeom>
              <a:rect b="b" l="l" r="r" t="t"/>
              <a:pathLst>
                <a:path extrusionOk="0" h="526" w="2349">
                  <a:moveTo>
                    <a:pt x="1446" y="0"/>
                  </a:moveTo>
                  <a:cubicBezTo>
                    <a:pt x="1014" y="0"/>
                    <a:pt x="557" y="79"/>
                    <a:pt x="185" y="107"/>
                  </a:cubicBezTo>
                  <a:cubicBezTo>
                    <a:pt x="0" y="129"/>
                    <a:pt x="0" y="396"/>
                    <a:pt x="185" y="418"/>
                  </a:cubicBezTo>
                  <a:cubicBezTo>
                    <a:pt x="557" y="447"/>
                    <a:pt x="1014" y="526"/>
                    <a:pt x="1446" y="526"/>
                  </a:cubicBezTo>
                  <a:cubicBezTo>
                    <a:pt x="1740" y="526"/>
                    <a:pt x="2024" y="489"/>
                    <a:pt x="2262" y="376"/>
                  </a:cubicBezTo>
                  <a:cubicBezTo>
                    <a:pt x="2348" y="336"/>
                    <a:pt x="2348" y="190"/>
                    <a:pt x="2262" y="150"/>
                  </a:cubicBezTo>
                  <a:cubicBezTo>
                    <a:pt x="2024" y="36"/>
                    <a:pt x="1740" y="0"/>
                    <a:pt x="14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43"/>
            <p:cNvSpPr/>
            <p:nvPr/>
          </p:nvSpPr>
          <p:spPr>
            <a:xfrm>
              <a:off x="3297850" y="3462700"/>
              <a:ext cx="22950" cy="202475"/>
            </a:xfrm>
            <a:custGeom>
              <a:rect b="b" l="l" r="r" t="t"/>
              <a:pathLst>
                <a:path extrusionOk="0" h="8099" w="918">
                  <a:moveTo>
                    <a:pt x="458" y="1"/>
                  </a:moveTo>
                  <a:cubicBezTo>
                    <a:pt x="385" y="1"/>
                    <a:pt x="311" y="40"/>
                    <a:pt x="297" y="120"/>
                  </a:cubicBezTo>
                  <a:cubicBezTo>
                    <a:pt x="71" y="1412"/>
                    <a:pt x="160" y="2743"/>
                    <a:pt x="158" y="4050"/>
                  </a:cubicBezTo>
                  <a:cubicBezTo>
                    <a:pt x="157" y="5344"/>
                    <a:pt x="1" y="6715"/>
                    <a:pt x="297" y="7979"/>
                  </a:cubicBezTo>
                  <a:cubicBezTo>
                    <a:pt x="316" y="8058"/>
                    <a:pt x="387" y="8098"/>
                    <a:pt x="458" y="8098"/>
                  </a:cubicBezTo>
                  <a:cubicBezTo>
                    <a:pt x="529" y="8098"/>
                    <a:pt x="600" y="8058"/>
                    <a:pt x="619" y="7979"/>
                  </a:cubicBezTo>
                  <a:cubicBezTo>
                    <a:pt x="917" y="6715"/>
                    <a:pt x="760" y="5344"/>
                    <a:pt x="760" y="4050"/>
                  </a:cubicBezTo>
                  <a:cubicBezTo>
                    <a:pt x="758" y="2743"/>
                    <a:pt x="846" y="1412"/>
                    <a:pt x="619" y="120"/>
                  </a:cubicBezTo>
                  <a:cubicBezTo>
                    <a:pt x="605" y="40"/>
                    <a:pt x="532" y="1"/>
                    <a:pt x="4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43"/>
            <p:cNvSpPr/>
            <p:nvPr/>
          </p:nvSpPr>
          <p:spPr>
            <a:xfrm>
              <a:off x="3311675" y="3485100"/>
              <a:ext cx="42700" cy="12000"/>
            </a:xfrm>
            <a:custGeom>
              <a:rect b="b" l="l" r="r" t="t"/>
              <a:pathLst>
                <a:path extrusionOk="0" h="480" w="1708">
                  <a:moveTo>
                    <a:pt x="1025" y="1"/>
                  </a:moveTo>
                  <a:cubicBezTo>
                    <a:pt x="857" y="1"/>
                    <a:pt x="688" y="11"/>
                    <a:pt x="524" y="27"/>
                  </a:cubicBezTo>
                  <a:cubicBezTo>
                    <a:pt x="324" y="46"/>
                    <a:pt x="129" y="36"/>
                    <a:pt x="8" y="219"/>
                  </a:cubicBezTo>
                  <a:cubicBezTo>
                    <a:pt x="1" y="232"/>
                    <a:pt x="1" y="249"/>
                    <a:pt x="8" y="261"/>
                  </a:cubicBezTo>
                  <a:cubicBezTo>
                    <a:pt x="129" y="446"/>
                    <a:pt x="322" y="435"/>
                    <a:pt x="524" y="453"/>
                  </a:cubicBezTo>
                  <a:cubicBezTo>
                    <a:pt x="688" y="469"/>
                    <a:pt x="857" y="480"/>
                    <a:pt x="1025" y="480"/>
                  </a:cubicBezTo>
                  <a:cubicBezTo>
                    <a:pt x="1162" y="480"/>
                    <a:pt x="1298" y="473"/>
                    <a:pt x="1431" y="455"/>
                  </a:cubicBezTo>
                  <a:cubicBezTo>
                    <a:pt x="1706" y="419"/>
                    <a:pt x="1708" y="61"/>
                    <a:pt x="1431" y="25"/>
                  </a:cubicBezTo>
                  <a:cubicBezTo>
                    <a:pt x="1298" y="8"/>
                    <a:pt x="1162" y="1"/>
                    <a:pt x="10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43"/>
            <p:cNvSpPr/>
            <p:nvPr/>
          </p:nvSpPr>
          <p:spPr>
            <a:xfrm>
              <a:off x="3311675" y="3632225"/>
              <a:ext cx="44125" cy="16025"/>
            </a:xfrm>
            <a:custGeom>
              <a:rect b="b" l="l" r="r" t="t"/>
              <a:pathLst>
                <a:path extrusionOk="0" h="641" w="1765">
                  <a:moveTo>
                    <a:pt x="1264" y="1"/>
                  </a:moveTo>
                  <a:cubicBezTo>
                    <a:pt x="1196" y="1"/>
                    <a:pt x="1127" y="7"/>
                    <a:pt x="1060" y="15"/>
                  </a:cubicBezTo>
                  <a:cubicBezTo>
                    <a:pt x="752" y="53"/>
                    <a:pt x="446" y="107"/>
                    <a:pt x="143" y="178"/>
                  </a:cubicBezTo>
                  <a:cubicBezTo>
                    <a:pt x="1" y="211"/>
                    <a:pt x="1" y="431"/>
                    <a:pt x="143" y="465"/>
                  </a:cubicBezTo>
                  <a:cubicBezTo>
                    <a:pt x="446" y="534"/>
                    <a:pt x="752" y="589"/>
                    <a:pt x="1060" y="626"/>
                  </a:cubicBezTo>
                  <a:cubicBezTo>
                    <a:pt x="1128" y="634"/>
                    <a:pt x="1197" y="641"/>
                    <a:pt x="1265" y="641"/>
                  </a:cubicBezTo>
                  <a:cubicBezTo>
                    <a:pt x="1450" y="641"/>
                    <a:pt x="1624" y="594"/>
                    <a:pt x="1730" y="414"/>
                  </a:cubicBezTo>
                  <a:cubicBezTo>
                    <a:pt x="1764" y="356"/>
                    <a:pt x="1764" y="285"/>
                    <a:pt x="1730" y="228"/>
                  </a:cubicBezTo>
                  <a:cubicBezTo>
                    <a:pt x="1623" y="48"/>
                    <a:pt x="1449" y="1"/>
                    <a:pt x="12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43"/>
            <p:cNvSpPr/>
            <p:nvPr/>
          </p:nvSpPr>
          <p:spPr>
            <a:xfrm>
              <a:off x="3346400" y="3457675"/>
              <a:ext cx="22975" cy="212725"/>
            </a:xfrm>
            <a:custGeom>
              <a:rect b="b" l="l" r="r" t="t"/>
              <a:pathLst>
                <a:path extrusionOk="0" h="8509" w="919">
                  <a:moveTo>
                    <a:pt x="459" y="0"/>
                  </a:moveTo>
                  <a:cubicBezTo>
                    <a:pt x="390" y="0"/>
                    <a:pt x="321" y="38"/>
                    <a:pt x="303" y="115"/>
                  </a:cubicBezTo>
                  <a:cubicBezTo>
                    <a:pt x="0" y="1443"/>
                    <a:pt x="125" y="2859"/>
                    <a:pt x="127" y="4215"/>
                  </a:cubicBezTo>
                  <a:cubicBezTo>
                    <a:pt x="128" y="5585"/>
                    <a:pt x="33" y="6980"/>
                    <a:pt x="228" y="8337"/>
                  </a:cubicBezTo>
                  <a:cubicBezTo>
                    <a:pt x="245" y="8452"/>
                    <a:pt x="352" y="8509"/>
                    <a:pt x="459" y="8509"/>
                  </a:cubicBezTo>
                  <a:cubicBezTo>
                    <a:pt x="566" y="8509"/>
                    <a:pt x="673" y="8452"/>
                    <a:pt x="689" y="8337"/>
                  </a:cubicBezTo>
                  <a:cubicBezTo>
                    <a:pt x="884" y="6980"/>
                    <a:pt x="789" y="5584"/>
                    <a:pt x="791" y="4215"/>
                  </a:cubicBezTo>
                  <a:cubicBezTo>
                    <a:pt x="792" y="2859"/>
                    <a:pt x="919" y="1441"/>
                    <a:pt x="614" y="115"/>
                  </a:cubicBezTo>
                  <a:cubicBezTo>
                    <a:pt x="596" y="38"/>
                    <a:pt x="527" y="0"/>
                    <a:pt x="4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43"/>
            <p:cNvSpPr/>
            <p:nvPr/>
          </p:nvSpPr>
          <p:spPr>
            <a:xfrm>
              <a:off x="3355400" y="3451350"/>
              <a:ext cx="41425" cy="13600"/>
            </a:xfrm>
            <a:custGeom>
              <a:rect b="b" l="l" r="r" t="t"/>
              <a:pathLst>
                <a:path extrusionOk="0" h="544" w="1657">
                  <a:moveTo>
                    <a:pt x="992" y="1"/>
                  </a:moveTo>
                  <a:cubicBezTo>
                    <a:pt x="909" y="1"/>
                    <a:pt x="824" y="6"/>
                    <a:pt x="738" y="12"/>
                  </a:cubicBezTo>
                  <a:cubicBezTo>
                    <a:pt x="473" y="29"/>
                    <a:pt x="238" y="23"/>
                    <a:pt x="35" y="209"/>
                  </a:cubicBezTo>
                  <a:cubicBezTo>
                    <a:pt x="1" y="244"/>
                    <a:pt x="1" y="301"/>
                    <a:pt x="35" y="335"/>
                  </a:cubicBezTo>
                  <a:cubicBezTo>
                    <a:pt x="242" y="524"/>
                    <a:pt x="470" y="515"/>
                    <a:pt x="738" y="533"/>
                  </a:cubicBezTo>
                  <a:cubicBezTo>
                    <a:pt x="822" y="539"/>
                    <a:pt x="905" y="543"/>
                    <a:pt x="986" y="543"/>
                  </a:cubicBezTo>
                  <a:cubicBezTo>
                    <a:pt x="1188" y="543"/>
                    <a:pt x="1381" y="515"/>
                    <a:pt x="1561" y="401"/>
                  </a:cubicBezTo>
                  <a:cubicBezTo>
                    <a:pt x="1657" y="341"/>
                    <a:pt x="1657" y="202"/>
                    <a:pt x="1561" y="143"/>
                  </a:cubicBezTo>
                  <a:cubicBezTo>
                    <a:pt x="1382" y="30"/>
                    <a:pt x="1191" y="1"/>
                    <a:pt x="9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43"/>
            <p:cNvSpPr/>
            <p:nvPr/>
          </p:nvSpPr>
          <p:spPr>
            <a:xfrm>
              <a:off x="3384425" y="3457950"/>
              <a:ext cx="19750" cy="203475"/>
            </a:xfrm>
            <a:custGeom>
              <a:rect b="b" l="l" r="r" t="t"/>
              <a:pathLst>
                <a:path extrusionOk="0" h="8139" w="790">
                  <a:moveTo>
                    <a:pt x="395" y="1"/>
                  </a:moveTo>
                  <a:cubicBezTo>
                    <a:pt x="329" y="1"/>
                    <a:pt x="262" y="37"/>
                    <a:pt x="251" y="109"/>
                  </a:cubicBezTo>
                  <a:cubicBezTo>
                    <a:pt x="43" y="1416"/>
                    <a:pt x="113" y="2745"/>
                    <a:pt x="112" y="4067"/>
                  </a:cubicBezTo>
                  <a:cubicBezTo>
                    <a:pt x="110" y="5382"/>
                    <a:pt x="1" y="6730"/>
                    <a:pt x="244" y="8028"/>
                  </a:cubicBezTo>
                  <a:cubicBezTo>
                    <a:pt x="258" y="8102"/>
                    <a:pt x="326" y="8138"/>
                    <a:pt x="394" y="8138"/>
                  </a:cubicBezTo>
                  <a:cubicBezTo>
                    <a:pt x="462" y="8138"/>
                    <a:pt x="530" y="8102"/>
                    <a:pt x="544" y="8028"/>
                  </a:cubicBezTo>
                  <a:cubicBezTo>
                    <a:pt x="789" y="6730"/>
                    <a:pt x="679" y="5382"/>
                    <a:pt x="679" y="4067"/>
                  </a:cubicBezTo>
                  <a:cubicBezTo>
                    <a:pt x="677" y="2745"/>
                    <a:pt x="747" y="1416"/>
                    <a:pt x="538" y="109"/>
                  </a:cubicBezTo>
                  <a:cubicBezTo>
                    <a:pt x="527" y="37"/>
                    <a:pt x="461" y="1"/>
                    <a:pt x="3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43"/>
            <p:cNvSpPr/>
            <p:nvPr/>
          </p:nvSpPr>
          <p:spPr>
            <a:xfrm>
              <a:off x="3321200" y="3423850"/>
              <a:ext cx="21675" cy="69525"/>
            </a:xfrm>
            <a:custGeom>
              <a:rect b="b" l="l" r="r" t="t"/>
              <a:pathLst>
                <a:path extrusionOk="0" h="2781" w="867">
                  <a:moveTo>
                    <a:pt x="494" y="1"/>
                  </a:moveTo>
                  <a:cubicBezTo>
                    <a:pt x="345" y="1"/>
                    <a:pt x="187" y="90"/>
                    <a:pt x="133" y="243"/>
                  </a:cubicBezTo>
                  <a:cubicBezTo>
                    <a:pt x="1" y="632"/>
                    <a:pt x="65" y="1070"/>
                    <a:pt x="71" y="1476"/>
                  </a:cubicBezTo>
                  <a:cubicBezTo>
                    <a:pt x="77" y="1872"/>
                    <a:pt x="71" y="2271"/>
                    <a:pt x="144" y="2661"/>
                  </a:cubicBezTo>
                  <a:cubicBezTo>
                    <a:pt x="159" y="2744"/>
                    <a:pt x="222" y="2780"/>
                    <a:pt x="289" y="2780"/>
                  </a:cubicBezTo>
                  <a:cubicBezTo>
                    <a:pt x="362" y="2780"/>
                    <a:pt x="441" y="2736"/>
                    <a:pt x="466" y="2661"/>
                  </a:cubicBezTo>
                  <a:cubicBezTo>
                    <a:pt x="604" y="2252"/>
                    <a:pt x="646" y="1813"/>
                    <a:pt x="711" y="1387"/>
                  </a:cubicBezTo>
                  <a:cubicBezTo>
                    <a:pt x="771" y="1002"/>
                    <a:pt x="866" y="629"/>
                    <a:pt x="789" y="243"/>
                  </a:cubicBezTo>
                  <a:cubicBezTo>
                    <a:pt x="757" y="75"/>
                    <a:pt x="629" y="1"/>
                    <a:pt x="4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43"/>
            <p:cNvSpPr/>
            <p:nvPr/>
          </p:nvSpPr>
          <p:spPr>
            <a:xfrm>
              <a:off x="3306600" y="3403925"/>
              <a:ext cx="46450" cy="35850"/>
            </a:xfrm>
            <a:custGeom>
              <a:rect b="b" l="l" r="r" t="t"/>
              <a:pathLst>
                <a:path extrusionOk="0" h="1434" w="1858">
                  <a:moveTo>
                    <a:pt x="939" y="632"/>
                  </a:moveTo>
                  <a:cubicBezTo>
                    <a:pt x="990" y="632"/>
                    <a:pt x="1043" y="641"/>
                    <a:pt x="1095" y="653"/>
                  </a:cubicBezTo>
                  <a:lnTo>
                    <a:pt x="1095" y="653"/>
                  </a:lnTo>
                  <a:cubicBezTo>
                    <a:pt x="1097" y="685"/>
                    <a:pt x="1099" y="716"/>
                    <a:pt x="1102" y="748"/>
                  </a:cubicBezTo>
                  <a:cubicBezTo>
                    <a:pt x="1102" y="753"/>
                    <a:pt x="1103" y="786"/>
                    <a:pt x="1106" y="823"/>
                  </a:cubicBezTo>
                  <a:lnTo>
                    <a:pt x="1106" y="823"/>
                  </a:lnTo>
                  <a:cubicBezTo>
                    <a:pt x="1056" y="823"/>
                    <a:pt x="1008" y="823"/>
                    <a:pt x="959" y="823"/>
                  </a:cubicBezTo>
                  <a:cubicBezTo>
                    <a:pt x="885" y="823"/>
                    <a:pt x="812" y="824"/>
                    <a:pt x="739" y="828"/>
                  </a:cubicBezTo>
                  <a:lnTo>
                    <a:pt x="739" y="828"/>
                  </a:lnTo>
                  <a:cubicBezTo>
                    <a:pt x="736" y="817"/>
                    <a:pt x="733" y="805"/>
                    <a:pt x="730" y="793"/>
                  </a:cubicBezTo>
                  <a:cubicBezTo>
                    <a:pt x="716" y="728"/>
                    <a:pt x="705" y="718"/>
                    <a:pt x="781" y="672"/>
                  </a:cubicBezTo>
                  <a:cubicBezTo>
                    <a:pt x="828" y="643"/>
                    <a:pt x="882" y="632"/>
                    <a:pt x="939" y="632"/>
                  </a:cubicBezTo>
                  <a:close/>
                  <a:moveTo>
                    <a:pt x="937" y="1"/>
                  </a:moveTo>
                  <a:cubicBezTo>
                    <a:pt x="703" y="1"/>
                    <a:pt x="478" y="63"/>
                    <a:pt x="296" y="247"/>
                  </a:cubicBezTo>
                  <a:cubicBezTo>
                    <a:pt x="0" y="544"/>
                    <a:pt x="19" y="1067"/>
                    <a:pt x="385" y="1298"/>
                  </a:cubicBezTo>
                  <a:cubicBezTo>
                    <a:pt x="426" y="1324"/>
                    <a:pt x="471" y="1336"/>
                    <a:pt x="517" y="1336"/>
                  </a:cubicBezTo>
                  <a:cubicBezTo>
                    <a:pt x="566" y="1336"/>
                    <a:pt x="614" y="1323"/>
                    <a:pt x="657" y="1299"/>
                  </a:cubicBezTo>
                  <a:lnTo>
                    <a:pt x="657" y="1299"/>
                  </a:lnTo>
                  <a:cubicBezTo>
                    <a:pt x="744" y="1325"/>
                    <a:pt x="834" y="1346"/>
                    <a:pt x="930" y="1367"/>
                  </a:cubicBezTo>
                  <a:cubicBezTo>
                    <a:pt x="1052" y="1393"/>
                    <a:pt x="1180" y="1433"/>
                    <a:pt x="1307" y="1433"/>
                  </a:cubicBezTo>
                  <a:cubicBezTo>
                    <a:pt x="1362" y="1433"/>
                    <a:pt x="1417" y="1426"/>
                    <a:pt x="1470" y="1406"/>
                  </a:cubicBezTo>
                  <a:cubicBezTo>
                    <a:pt x="1858" y="1262"/>
                    <a:pt x="1753" y="725"/>
                    <a:pt x="1734" y="404"/>
                  </a:cubicBezTo>
                  <a:cubicBezTo>
                    <a:pt x="1726" y="259"/>
                    <a:pt x="1639" y="128"/>
                    <a:pt x="1495" y="89"/>
                  </a:cubicBezTo>
                  <a:cubicBezTo>
                    <a:pt x="1315" y="40"/>
                    <a:pt x="1123" y="1"/>
                    <a:pt x="9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43"/>
            <p:cNvSpPr/>
            <p:nvPr/>
          </p:nvSpPr>
          <p:spPr>
            <a:xfrm>
              <a:off x="3345050" y="3355200"/>
              <a:ext cx="124050" cy="63125"/>
            </a:xfrm>
            <a:custGeom>
              <a:rect b="b" l="l" r="r" t="t"/>
              <a:pathLst>
                <a:path extrusionOk="0" h="2525" w="4962">
                  <a:moveTo>
                    <a:pt x="4373" y="1"/>
                  </a:moveTo>
                  <a:cubicBezTo>
                    <a:pt x="4319" y="1"/>
                    <a:pt x="4261" y="13"/>
                    <a:pt x="4203" y="40"/>
                  </a:cubicBezTo>
                  <a:cubicBezTo>
                    <a:pt x="2824" y="685"/>
                    <a:pt x="1323" y="1360"/>
                    <a:pt x="103" y="2279"/>
                  </a:cubicBezTo>
                  <a:cubicBezTo>
                    <a:pt x="0" y="2357"/>
                    <a:pt x="40" y="2524"/>
                    <a:pt x="165" y="2524"/>
                  </a:cubicBezTo>
                  <a:cubicBezTo>
                    <a:pt x="177" y="2524"/>
                    <a:pt x="190" y="2523"/>
                    <a:pt x="204" y="2519"/>
                  </a:cubicBezTo>
                  <a:cubicBezTo>
                    <a:pt x="1704" y="2139"/>
                    <a:pt x="3202" y="1369"/>
                    <a:pt x="4583" y="688"/>
                  </a:cubicBezTo>
                  <a:cubicBezTo>
                    <a:pt x="4961" y="503"/>
                    <a:pt x="4725" y="1"/>
                    <a:pt x="43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43"/>
            <p:cNvSpPr/>
            <p:nvPr/>
          </p:nvSpPr>
          <p:spPr>
            <a:xfrm>
              <a:off x="3317600" y="3343650"/>
              <a:ext cx="145150" cy="71950"/>
            </a:xfrm>
            <a:custGeom>
              <a:rect b="b" l="l" r="r" t="t"/>
              <a:pathLst>
                <a:path extrusionOk="0" h="2878" w="5806">
                  <a:moveTo>
                    <a:pt x="5243" y="0"/>
                  </a:moveTo>
                  <a:cubicBezTo>
                    <a:pt x="5238" y="0"/>
                    <a:pt x="5233" y="0"/>
                    <a:pt x="5228" y="1"/>
                  </a:cubicBezTo>
                  <a:cubicBezTo>
                    <a:pt x="3965" y="94"/>
                    <a:pt x="2774" y="1141"/>
                    <a:pt x="1599" y="1550"/>
                  </a:cubicBezTo>
                  <a:cubicBezTo>
                    <a:pt x="1049" y="1742"/>
                    <a:pt x="1" y="2024"/>
                    <a:pt x="496" y="2814"/>
                  </a:cubicBezTo>
                  <a:cubicBezTo>
                    <a:pt x="524" y="2858"/>
                    <a:pt x="564" y="2878"/>
                    <a:pt x="604" y="2878"/>
                  </a:cubicBezTo>
                  <a:cubicBezTo>
                    <a:pt x="680" y="2878"/>
                    <a:pt x="755" y="2808"/>
                    <a:pt x="735" y="2712"/>
                  </a:cubicBezTo>
                  <a:cubicBezTo>
                    <a:pt x="632" y="2184"/>
                    <a:pt x="2803" y="1639"/>
                    <a:pt x="3250" y="1438"/>
                  </a:cubicBezTo>
                  <a:cubicBezTo>
                    <a:pt x="3697" y="1236"/>
                    <a:pt x="4172" y="1055"/>
                    <a:pt x="4609" y="835"/>
                  </a:cubicBezTo>
                  <a:cubicBezTo>
                    <a:pt x="4785" y="746"/>
                    <a:pt x="4861" y="691"/>
                    <a:pt x="4909" y="691"/>
                  </a:cubicBezTo>
                  <a:cubicBezTo>
                    <a:pt x="4964" y="691"/>
                    <a:pt x="4984" y="760"/>
                    <a:pt x="5071" y="929"/>
                  </a:cubicBezTo>
                  <a:cubicBezTo>
                    <a:pt x="5132" y="1045"/>
                    <a:pt x="5231" y="1093"/>
                    <a:pt x="5332" y="1093"/>
                  </a:cubicBezTo>
                  <a:cubicBezTo>
                    <a:pt x="5562" y="1093"/>
                    <a:pt x="5806" y="847"/>
                    <a:pt x="5648" y="591"/>
                  </a:cubicBezTo>
                  <a:cubicBezTo>
                    <a:pt x="5579" y="480"/>
                    <a:pt x="5574" y="287"/>
                    <a:pt x="5504" y="158"/>
                  </a:cubicBezTo>
                  <a:cubicBezTo>
                    <a:pt x="5456" y="71"/>
                    <a:pt x="5347" y="0"/>
                    <a:pt x="52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43"/>
            <p:cNvSpPr/>
            <p:nvPr/>
          </p:nvSpPr>
          <p:spPr>
            <a:xfrm>
              <a:off x="3392200" y="3492525"/>
              <a:ext cx="227450" cy="17975"/>
            </a:xfrm>
            <a:custGeom>
              <a:rect b="b" l="l" r="r" t="t"/>
              <a:pathLst>
                <a:path extrusionOk="0" h="719" w="9098">
                  <a:moveTo>
                    <a:pt x="6571" y="0"/>
                  </a:moveTo>
                  <a:cubicBezTo>
                    <a:pt x="5886" y="0"/>
                    <a:pt x="5200" y="30"/>
                    <a:pt x="4523" y="41"/>
                  </a:cubicBezTo>
                  <a:cubicBezTo>
                    <a:pt x="4301" y="44"/>
                    <a:pt x="4078" y="45"/>
                    <a:pt x="3854" y="45"/>
                  </a:cubicBezTo>
                  <a:cubicBezTo>
                    <a:pt x="3610" y="45"/>
                    <a:pt x="3364" y="44"/>
                    <a:pt x="3118" y="44"/>
                  </a:cubicBezTo>
                  <a:cubicBezTo>
                    <a:pt x="2111" y="44"/>
                    <a:pt x="1099" y="61"/>
                    <a:pt x="119" y="239"/>
                  </a:cubicBezTo>
                  <a:cubicBezTo>
                    <a:pt x="0" y="260"/>
                    <a:pt x="0" y="458"/>
                    <a:pt x="119" y="480"/>
                  </a:cubicBezTo>
                  <a:cubicBezTo>
                    <a:pt x="1099" y="658"/>
                    <a:pt x="2111" y="675"/>
                    <a:pt x="3118" y="675"/>
                  </a:cubicBezTo>
                  <a:cubicBezTo>
                    <a:pt x="3364" y="675"/>
                    <a:pt x="3610" y="674"/>
                    <a:pt x="3854" y="674"/>
                  </a:cubicBezTo>
                  <a:cubicBezTo>
                    <a:pt x="4078" y="674"/>
                    <a:pt x="4301" y="675"/>
                    <a:pt x="4523" y="678"/>
                  </a:cubicBezTo>
                  <a:cubicBezTo>
                    <a:pt x="5200" y="689"/>
                    <a:pt x="5886" y="719"/>
                    <a:pt x="6571" y="719"/>
                  </a:cubicBezTo>
                  <a:cubicBezTo>
                    <a:pt x="7367" y="719"/>
                    <a:pt x="8162" y="678"/>
                    <a:pt x="8938" y="520"/>
                  </a:cubicBezTo>
                  <a:cubicBezTo>
                    <a:pt x="9098" y="488"/>
                    <a:pt x="9098" y="231"/>
                    <a:pt x="8938" y="199"/>
                  </a:cubicBezTo>
                  <a:cubicBezTo>
                    <a:pt x="8162" y="41"/>
                    <a:pt x="7367" y="0"/>
                    <a:pt x="65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43"/>
            <p:cNvSpPr/>
            <p:nvPr/>
          </p:nvSpPr>
          <p:spPr>
            <a:xfrm>
              <a:off x="3397775" y="3615800"/>
              <a:ext cx="221950" cy="21150"/>
            </a:xfrm>
            <a:custGeom>
              <a:rect b="b" l="l" r="r" t="t"/>
              <a:pathLst>
                <a:path extrusionOk="0" h="846" w="8878">
                  <a:moveTo>
                    <a:pt x="2279" y="1"/>
                  </a:moveTo>
                  <a:cubicBezTo>
                    <a:pt x="1529" y="1"/>
                    <a:pt x="786" y="62"/>
                    <a:pt x="109" y="313"/>
                  </a:cubicBezTo>
                  <a:cubicBezTo>
                    <a:pt x="1" y="347"/>
                    <a:pt x="1" y="499"/>
                    <a:pt x="109" y="532"/>
                  </a:cubicBezTo>
                  <a:cubicBezTo>
                    <a:pt x="787" y="784"/>
                    <a:pt x="1531" y="845"/>
                    <a:pt x="2283" y="845"/>
                  </a:cubicBezTo>
                  <a:cubicBezTo>
                    <a:pt x="2987" y="845"/>
                    <a:pt x="3698" y="792"/>
                    <a:pt x="4370" y="791"/>
                  </a:cubicBezTo>
                  <a:cubicBezTo>
                    <a:pt x="4379" y="791"/>
                    <a:pt x="4387" y="791"/>
                    <a:pt x="4396" y="791"/>
                  </a:cubicBezTo>
                  <a:cubicBezTo>
                    <a:pt x="5070" y="791"/>
                    <a:pt x="5753" y="819"/>
                    <a:pt x="6435" y="819"/>
                  </a:cubicBezTo>
                  <a:cubicBezTo>
                    <a:pt x="7185" y="819"/>
                    <a:pt x="7932" y="785"/>
                    <a:pt x="8661" y="641"/>
                  </a:cubicBezTo>
                  <a:cubicBezTo>
                    <a:pt x="8878" y="599"/>
                    <a:pt x="8878" y="247"/>
                    <a:pt x="8661" y="204"/>
                  </a:cubicBezTo>
                  <a:cubicBezTo>
                    <a:pt x="7934" y="61"/>
                    <a:pt x="7188" y="27"/>
                    <a:pt x="6440" y="27"/>
                  </a:cubicBezTo>
                  <a:cubicBezTo>
                    <a:pt x="5756" y="27"/>
                    <a:pt x="5071" y="55"/>
                    <a:pt x="4396" y="55"/>
                  </a:cubicBezTo>
                  <a:cubicBezTo>
                    <a:pt x="4387" y="55"/>
                    <a:pt x="4379" y="55"/>
                    <a:pt x="4370" y="55"/>
                  </a:cubicBezTo>
                  <a:cubicBezTo>
                    <a:pt x="3697" y="54"/>
                    <a:pt x="2985" y="1"/>
                    <a:pt x="2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43"/>
            <p:cNvSpPr/>
            <p:nvPr/>
          </p:nvSpPr>
          <p:spPr>
            <a:xfrm>
              <a:off x="3597575" y="3456675"/>
              <a:ext cx="23525" cy="211525"/>
            </a:xfrm>
            <a:custGeom>
              <a:rect b="b" l="l" r="r" t="t"/>
              <a:pathLst>
                <a:path extrusionOk="0" h="8461" w="941">
                  <a:moveTo>
                    <a:pt x="470" y="0"/>
                  </a:moveTo>
                  <a:cubicBezTo>
                    <a:pt x="413" y="0"/>
                    <a:pt x="356" y="31"/>
                    <a:pt x="342" y="94"/>
                  </a:cubicBezTo>
                  <a:lnTo>
                    <a:pt x="344" y="94"/>
                  </a:lnTo>
                  <a:cubicBezTo>
                    <a:pt x="47" y="1444"/>
                    <a:pt x="121" y="2845"/>
                    <a:pt x="128" y="4221"/>
                  </a:cubicBezTo>
                  <a:cubicBezTo>
                    <a:pt x="135" y="5581"/>
                    <a:pt x="0" y="7028"/>
                    <a:pt x="327" y="8354"/>
                  </a:cubicBezTo>
                  <a:cubicBezTo>
                    <a:pt x="344" y="8425"/>
                    <a:pt x="407" y="8461"/>
                    <a:pt x="470" y="8461"/>
                  </a:cubicBezTo>
                  <a:cubicBezTo>
                    <a:pt x="534" y="8461"/>
                    <a:pt x="597" y="8425"/>
                    <a:pt x="614" y="8354"/>
                  </a:cubicBezTo>
                  <a:cubicBezTo>
                    <a:pt x="941" y="7028"/>
                    <a:pt x="806" y="5581"/>
                    <a:pt x="813" y="4221"/>
                  </a:cubicBezTo>
                  <a:cubicBezTo>
                    <a:pt x="820" y="2845"/>
                    <a:pt x="894" y="1444"/>
                    <a:pt x="597" y="94"/>
                  </a:cubicBezTo>
                  <a:cubicBezTo>
                    <a:pt x="583" y="31"/>
                    <a:pt x="526" y="0"/>
                    <a:pt x="4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43"/>
            <p:cNvSpPr/>
            <p:nvPr/>
          </p:nvSpPr>
          <p:spPr>
            <a:xfrm>
              <a:off x="3606550" y="3451250"/>
              <a:ext cx="86200" cy="13875"/>
            </a:xfrm>
            <a:custGeom>
              <a:rect b="b" l="l" r="r" t="t"/>
              <a:pathLst>
                <a:path extrusionOk="0" h="555" w="3448">
                  <a:moveTo>
                    <a:pt x="2849" y="2"/>
                  </a:moveTo>
                  <a:cubicBezTo>
                    <a:pt x="2356" y="2"/>
                    <a:pt x="1865" y="3"/>
                    <a:pt x="1374" y="19"/>
                  </a:cubicBezTo>
                  <a:cubicBezTo>
                    <a:pt x="925" y="33"/>
                    <a:pt x="474" y="0"/>
                    <a:pt x="63" y="195"/>
                  </a:cubicBezTo>
                  <a:cubicBezTo>
                    <a:pt x="1" y="223"/>
                    <a:pt x="1" y="330"/>
                    <a:pt x="63" y="359"/>
                  </a:cubicBezTo>
                  <a:cubicBezTo>
                    <a:pt x="474" y="555"/>
                    <a:pt x="925" y="519"/>
                    <a:pt x="1374" y="533"/>
                  </a:cubicBezTo>
                  <a:cubicBezTo>
                    <a:pt x="1812" y="548"/>
                    <a:pt x="2250" y="550"/>
                    <a:pt x="2689" y="550"/>
                  </a:cubicBezTo>
                  <a:cubicBezTo>
                    <a:pt x="2825" y="550"/>
                    <a:pt x="2960" y="550"/>
                    <a:pt x="3095" y="550"/>
                  </a:cubicBezTo>
                  <a:cubicBezTo>
                    <a:pt x="3448" y="550"/>
                    <a:pt x="3448" y="2"/>
                    <a:pt x="3095" y="2"/>
                  </a:cubicBezTo>
                  <a:cubicBezTo>
                    <a:pt x="3013" y="2"/>
                    <a:pt x="2931" y="2"/>
                    <a:pt x="2849" y="2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43"/>
            <p:cNvSpPr/>
            <p:nvPr/>
          </p:nvSpPr>
          <p:spPr>
            <a:xfrm>
              <a:off x="3668950" y="3454675"/>
              <a:ext cx="22950" cy="209225"/>
            </a:xfrm>
            <a:custGeom>
              <a:rect b="b" l="l" r="r" t="t"/>
              <a:pathLst>
                <a:path extrusionOk="0" h="8369" w="918">
                  <a:moveTo>
                    <a:pt x="460" y="0"/>
                  </a:moveTo>
                  <a:cubicBezTo>
                    <a:pt x="399" y="0"/>
                    <a:pt x="338" y="34"/>
                    <a:pt x="321" y="102"/>
                  </a:cubicBezTo>
                  <a:cubicBezTo>
                    <a:pt x="1" y="1411"/>
                    <a:pt x="138" y="2823"/>
                    <a:pt x="152" y="4163"/>
                  </a:cubicBezTo>
                  <a:cubicBezTo>
                    <a:pt x="165" y="5518"/>
                    <a:pt x="96" y="6894"/>
                    <a:pt x="282" y="8236"/>
                  </a:cubicBezTo>
                  <a:cubicBezTo>
                    <a:pt x="294" y="8324"/>
                    <a:pt x="376" y="8368"/>
                    <a:pt x="459" y="8368"/>
                  </a:cubicBezTo>
                  <a:cubicBezTo>
                    <a:pt x="542" y="8368"/>
                    <a:pt x="625" y="8324"/>
                    <a:pt x="638" y="8236"/>
                  </a:cubicBezTo>
                  <a:cubicBezTo>
                    <a:pt x="822" y="6894"/>
                    <a:pt x="755" y="5518"/>
                    <a:pt x="768" y="4163"/>
                  </a:cubicBezTo>
                  <a:cubicBezTo>
                    <a:pt x="780" y="2822"/>
                    <a:pt x="918" y="1411"/>
                    <a:pt x="597" y="102"/>
                  </a:cubicBezTo>
                  <a:cubicBezTo>
                    <a:pt x="581" y="34"/>
                    <a:pt x="520" y="0"/>
                    <a:pt x="4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43"/>
            <p:cNvSpPr/>
            <p:nvPr/>
          </p:nvSpPr>
          <p:spPr>
            <a:xfrm>
              <a:off x="3630225" y="3463075"/>
              <a:ext cx="27625" cy="202375"/>
            </a:xfrm>
            <a:custGeom>
              <a:rect b="b" l="l" r="r" t="t"/>
              <a:pathLst>
                <a:path extrusionOk="0" h="8095" w="1105">
                  <a:moveTo>
                    <a:pt x="552" y="0"/>
                  </a:moveTo>
                  <a:cubicBezTo>
                    <a:pt x="514" y="0"/>
                    <a:pt x="476" y="27"/>
                    <a:pt x="469" y="80"/>
                  </a:cubicBezTo>
                  <a:cubicBezTo>
                    <a:pt x="144" y="2615"/>
                    <a:pt x="0" y="5494"/>
                    <a:pt x="448" y="8017"/>
                  </a:cubicBezTo>
                  <a:cubicBezTo>
                    <a:pt x="458" y="8068"/>
                    <a:pt x="505" y="8094"/>
                    <a:pt x="552" y="8094"/>
                  </a:cubicBezTo>
                  <a:cubicBezTo>
                    <a:pt x="600" y="8094"/>
                    <a:pt x="647" y="8068"/>
                    <a:pt x="656" y="8017"/>
                  </a:cubicBezTo>
                  <a:cubicBezTo>
                    <a:pt x="1104" y="5493"/>
                    <a:pt x="959" y="2614"/>
                    <a:pt x="636" y="80"/>
                  </a:cubicBezTo>
                  <a:cubicBezTo>
                    <a:pt x="629" y="27"/>
                    <a:pt x="591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43"/>
            <p:cNvSpPr/>
            <p:nvPr/>
          </p:nvSpPr>
          <p:spPr>
            <a:xfrm>
              <a:off x="3684975" y="3491625"/>
              <a:ext cx="104000" cy="16300"/>
            </a:xfrm>
            <a:custGeom>
              <a:rect b="b" l="l" r="r" t="t"/>
              <a:pathLst>
                <a:path extrusionOk="0" h="652" w="4160">
                  <a:moveTo>
                    <a:pt x="2768" y="0"/>
                  </a:moveTo>
                  <a:cubicBezTo>
                    <a:pt x="2466" y="0"/>
                    <a:pt x="2161" y="14"/>
                    <a:pt x="1857" y="16"/>
                  </a:cubicBezTo>
                  <a:cubicBezTo>
                    <a:pt x="1840" y="16"/>
                    <a:pt x="1822" y="16"/>
                    <a:pt x="1805" y="16"/>
                  </a:cubicBezTo>
                  <a:cubicBezTo>
                    <a:pt x="1623" y="16"/>
                    <a:pt x="1435" y="9"/>
                    <a:pt x="1248" y="9"/>
                  </a:cubicBezTo>
                  <a:cubicBezTo>
                    <a:pt x="830" y="9"/>
                    <a:pt x="412" y="42"/>
                    <a:pt x="55" y="255"/>
                  </a:cubicBezTo>
                  <a:cubicBezTo>
                    <a:pt x="0" y="288"/>
                    <a:pt x="0" y="366"/>
                    <a:pt x="55" y="399"/>
                  </a:cubicBezTo>
                  <a:cubicBezTo>
                    <a:pt x="409" y="610"/>
                    <a:pt x="824" y="644"/>
                    <a:pt x="1239" y="644"/>
                  </a:cubicBezTo>
                  <a:cubicBezTo>
                    <a:pt x="1436" y="644"/>
                    <a:pt x="1632" y="636"/>
                    <a:pt x="1823" y="636"/>
                  </a:cubicBezTo>
                  <a:cubicBezTo>
                    <a:pt x="1834" y="636"/>
                    <a:pt x="1846" y="636"/>
                    <a:pt x="1857" y="636"/>
                  </a:cubicBezTo>
                  <a:cubicBezTo>
                    <a:pt x="2163" y="638"/>
                    <a:pt x="2468" y="652"/>
                    <a:pt x="2772" y="652"/>
                  </a:cubicBezTo>
                  <a:cubicBezTo>
                    <a:pt x="3174" y="652"/>
                    <a:pt x="3574" y="628"/>
                    <a:pt x="3966" y="522"/>
                  </a:cubicBezTo>
                  <a:cubicBezTo>
                    <a:pt x="4160" y="469"/>
                    <a:pt x="4160" y="183"/>
                    <a:pt x="3966" y="131"/>
                  </a:cubicBezTo>
                  <a:cubicBezTo>
                    <a:pt x="3573" y="24"/>
                    <a:pt x="3172" y="0"/>
                    <a:pt x="27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43"/>
            <p:cNvSpPr/>
            <p:nvPr/>
          </p:nvSpPr>
          <p:spPr>
            <a:xfrm>
              <a:off x="3682850" y="3611200"/>
              <a:ext cx="111600" cy="16500"/>
            </a:xfrm>
            <a:custGeom>
              <a:rect b="b" l="l" r="r" t="t"/>
              <a:pathLst>
                <a:path extrusionOk="0" h="660" w="4464">
                  <a:moveTo>
                    <a:pt x="1361" y="0"/>
                  </a:moveTo>
                  <a:cubicBezTo>
                    <a:pt x="942" y="0"/>
                    <a:pt x="524" y="37"/>
                    <a:pt x="141" y="186"/>
                  </a:cubicBezTo>
                  <a:cubicBezTo>
                    <a:pt x="1" y="241"/>
                    <a:pt x="1" y="419"/>
                    <a:pt x="141" y="474"/>
                  </a:cubicBezTo>
                  <a:cubicBezTo>
                    <a:pt x="524" y="623"/>
                    <a:pt x="942" y="660"/>
                    <a:pt x="1361" y="660"/>
                  </a:cubicBezTo>
                  <a:cubicBezTo>
                    <a:pt x="1652" y="660"/>
                    <a:pt x="1945" y="642"/>
                    <a:pt x="2227" y="631"/>
                  </a:cubicBezTo>
                  <a:cubicBezTo>
                    <a:pt x="2372" y="626"/>
                    <a:pt x="2520" y="625"/>
                    <a:pt x="2669" y="625"/>
                  </a:cubicBezTo>
                  <a:cubicBezTo>
                    <a:pt x="2744" y="625"/>
                    <a:pt x="2819" y="625"/>
                    <a:pt x="2895" y="625"/>
                  </a:cubicBezTo>
                  <a:cubicBezTo>
                    <a:pt x="3378" y="625"/>
                    <a:pt x="3866" y="616"/>
                    <a:pt x="4315" y="480"/>
                  </a:cubicBezTo>
                  <a:cubicBezTo>
                    <a:pt x="4464" y="435"/>
                    <a:pt x="4464" y="225"/>
                    <a:pt x="4315" y="180"/>
                  </a:cubicBezTo>
                  <a:cubicBezTo>
                    <a:pt x="3866" y="44"/>
                    <a:pt x="3378" y="34"/>
                    <a:pt x="2896" y="34"/>
                  </a:cubicBezTo>
                  <a:cubicBezTo>
                    <a:pt x="2812" y="34"/>
                    <a:pt x="2728" y="34"/>
                    <a:pt x="2644" y="34"/>
                  </a:cubicBezTo>
                  <a:cubicBezTo>
                    <a:pt x="2503" y="34"/>
                    <a:pt x="2364" y="33"/>
                    <a:pt x="2227" y="28"/>
                  </a:cubicBezTo>
                  <a:cubicBezTo>
                    <a:pt x="1946" y="18"/>
                    <a:pt x="1653" y="0"/>
                    <a:pt x="13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43"/>
            <p:cNvSpPr/>
            <p:nvPr/>
          </p:nvSpPr>
          <p:spPr>
            <a:xfrm>
              <a:off x="3316450" y="3681250"/>
              <a:ext cx="13475" cy="68425"/>
            </a:xfrm>
            <a:custGeom>
              <a:rect b="b" l="l" r="r" t="t"/>
              <a:pathLst>
                <a:path extrusionOk="0" h="2737" w="539">
                  <a:moveTo>
                    <a:pt x="270" y="1"/>
                  </a:moveTo>
                  <a:cubicBezTo>
                    <a:pt x="215" y="1"/>
                    <a:pt x="160" y="30"/>
                    <a:pt x="148" y="90"/>
                  </a:cubicBezTo>
                  <a:cubicBezTo>
                    <a:pt x="67" y="516"/>
                    <a:pt x="61" y="932"/>
                    <a:pt x="50" y="1364"/>
                  </a:cubicBezTo>
                  <a:cubicBezTo>
                    <a:pt x="39" y="1794"/>
                    <a:pt x="0" y="2230"/>
                    <a:pt x="141" y="2642"/>
                  </a:cubicBezTo>
                  <a:cubicBezTo>
                    <a:pt x="160" y="2705"/>
                    <a:pt x="215" y="2737"/>
                    <a:pt x="270" y="2737"/>
                  </a:cubicBezTo>
                  <a:cubicBezTo>
                    <a:pt x="324" y="2737"/>
                    <a:pt x="379" y="2705"/>
                    <a:pt x="398" y="2642"/>
                  </a:cubicBezTo>
                  <a:cubicBezTo>
                    <a:pt x="539" y="2230"/>
                    <a:pt x="500" y="1794"/>
                    <a:pt x="489" y="1364"/>
                  </a:cubicBezTo>
                  <a:cubicBezTo>
                    <a:pt x="478" y="932"/>
                    <a:pt x="472" y="516"/>
                    <a:pt x="391" y="90"/>
                  </a:cubicBezTo>
                  <a:cubicBezTo>
                    <a:pt x="379" y="30"/>
                    <a:pt x="324" y="1"/>
                    <a:pt x="27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43"/>
            <p:cNvSpPr/>
            <p:nvPr/>
          </p:nvSpPr>
          <p:spPr>
            <a:xfrm>
              <a:off x="3324725" y="3738275"/>
              <a:ext cx="115800" cy="16225"/>
            </a:xfrm>
            <a:custGeom>
              <a:rect b="b" l="l" r="r" t="t"/>
              <a:pathLst>
                <a:path extrusionOk="0" h="649" w="4632">
                  <a:moveTo>
                    <a:pt x="3260" y="1"/>
                  </a:moveTo>
                  <a:cubicBezTo>
                    <a:pt x="2934" y="1"/>
                    <a:pt x="2605" y="24"/>
                    <a:pt x="2287" y="33"/>
                  </a:cubicBezTo>
                  <a:cubicBezTo>
                    <a:pt x="1554" y="56"/>
                    <a:pt x="783" y="28"/>
                    <a:pt x="78" y="247"/>
                  </a:cubicBezTo>
                  <a:cubicBezTo>
                    <a:pt x="0" y="269"/>
                    <a:pt x="0" y="380"/>
                    <a:pt x="78" y="403"/>
                  </a:cubicBezTo>
                  <a:cubicBezTo>
                    <a:pt x="783" y="622"/>
                    <a:pt x="1554" y="594"/>
                    <a:pt x="2287" y="616"/>
                  </a:cubicBezTo>
                  <a:cubicBezTo>
                    <a:pt x="2607" y="626"/>
                    <a:pt x="2937" y="649"/>
                    <a:pt x="3265" y="649"/>
                  </a:cubicBezTo>
                  <a:cubicBezTo>
                    <a:pt x="3692" y="649"/>
                    <a:pt x="4115" y="610"/>
                    <a:pt x="4508" y="452"/>
                  </a:cubicBezTo>
                  <a:cubicBezTo>
                    <a:pt x="4632" y="402"/>
                    <a:pt x="4632" y="249"/>
                    <a:pt x="4508" y="199"/>
                  </a:cubicBezTo>
                  <a:cubicBezTo>
                    <a:pt x="4114" y="40"/>
                    <a:pt x="3689" y="1"/>
                    <a:pt x="32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43"/>
            <p:cNvSpPr/>
            <p:nvPr/>
          </p:nvSpPr>
          <p:spPr>
            <a:xfrm>
              <a:off x="3423750" y="3659775"/>
              <a:ext cx="17475" cy="85225"/>
            </a:xfrm>
            <a:custGeom>
              <a:rect b="b" l="l" r="r" t="t"/>
              <a:pathLst>
                <a:path extrusionOk="0" h="3409" w="699">
                  <a:moveTo>
                    <a:pt x="350" y="0"/>
                  </a:moveTo>
                  <a:cubicBezTo>
                    <a:pt x="328" y="0"/>
                    <a:pt x="306" y="11"/>
                    <a:pt x="293" y="32"/>
                  </a:cubicBezTo>
                  <a:cubicBezTo>
                    <a:pt x="1" y="464"/>
                    <a:pt x="94" y="1055"/>
                    <a:pt x="86" y="1559"/>
                  </a:cubicBezTo>
                  <a:cubicBezTo>
                    <a:pt x="77" y="2164"/>
                    <a:pt x="49" y="2751"/>
                    <a:pt x="246" y="3332"/>
                  </a:cubicBezTo>
                  <a:cubicBezTo>
                    <a:pt x="261" y="3383"/>
                    <a:pt x="306" y="3408"/>
                    <a:pt x="350" y="3408"/>
                  </a:cubicBezTo>
                  <a:cubicBezTo>
                    <a:pt x="394" y="3408"/>
                    <a:pt x="438" y="3383"/>
                    <a:pt x="454" y="3332"/>
                  </a:cubicBezTo>
                  <a:cubicBezTo>
                    <a:pt x="650" y="2751"/>
                    <a:pt x="622" y="2165"/>
                    <a:pt x="613" y="1559"/>
                  </a:cubicBezTo>
                  <a:cubicBezTo>
                    <a:pt x="607" y="1055"/>
                    <a:pt x="699" y="464"/>
                    <a:pt x="407" y="32"/>
                  </a:cubicBezTo>
                  <a:cubicBezTo>
                    <a:pt x="393" y="11"/>
                    <a:pt x="372" y="0"/>
                    <a:pt x="3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43"/>
            <p:cNvSpPr/>
            <p:nvPr/>
          </p:nvSpPr>
          <p:spPr>
            <a:xfrm>
              <a:off x="3269500" y="3740575"/>
              <a:ext cx="66450" cy="73325"/>
            </a:xfrm>
            <a:custGeom>
              <a:rect b="b" l="l" r="r" t="t"/>
              <a:pathLst>
                <a:path extrusionOk="0" h="2933" w="2658">
                  <a:moveTo>
                    <a:pt x="2201" y="1"/>
                  </a:moveTo>
                  <a:cubicBezTo>
                    <a:pt x="2152" y="1"/>
                    <a:pt x="2103" y="29"/>
                    <a:pt x="2083" y="92"/>
                  </a:cubicBezTo>
                  <a:cubicBezTo>
                    <a:pt x="1898" y="656"/>
                    <a:pt x="2140" y="1358"/>
                    <a:pt x="1798" y="1869"/>
                  </a:cubicBezTo>
                  <a:cubicBezTo>
                    <a:pt x="1434" y="2415"/>
                    <a:pt x="696" y="2270"/>
                    <a:pt x="166" y="2496"/>
                  </a:cubicBezTo>
                  <a:cubicBezTo>
                    <a:pt x="0" y="2567"/>
                    <a:pt x="79" y="2789"/>
                    <a:pt x="210" y="2839"/>
                  </a:cubicBezTo>
                  <a:cubicBezTo>
                    <a:pt x="378" y="2902"/>
                    <a:pt x="563" y="2932"/>
                    <a:pt x="753" y="2932"/>
                  </a:cubicBezTo>
                  <a:cubicBezTo>
                    <a:pt x="1277" y="2932"/>
                    <a:pt x="1836" y="2702"/>
                    <a:pt x="2155" y="2322"/>
                  </a:cubicBezTo>
                  <a:cubicBezTo>
                    <a:pt x="2658" y="1717"/>
                    <a:pt x="2401" y="831"/>
                    <a:pt x="2334" y="127"/>
                  </a:cubicBezTo>
                  <a:cubicBezTo>
                    <a:pt x="2327" y="47"/>
                    <a:pt x="2264" y="1"/>
                    <a:pt x="22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43"/>
            <p:cNvSpPr/>
            <p:nvPr/>
          </p:nvSpPr>
          <p:spPr>
            <a:xfrm>
              <a:off x="3266150" y="3800750"/>
              <a:ext cx="22325" cy="121325"/>
            </a:xfrm>
            <a:custGeom>
              <a:rect b="b" l="l" r="r" t="t"/>
              <a:pathLst>
                <a:path extrusionOk="0" h="4853" w="893">
                  <a:moveTo>
                    <a:pt x="446" y="1"/>
                  </a:moveTo>
                  <a:cubicBezTo>
                    <a:pt x="375" y="1"/>
                    <a:pt x="304" y="50"/>
                    <a:pt x="294" y="147"/>
                  </a:cubicBezTo>
                  <a:cubicBezTo>
                    <a:pt x="145" y="1608"/>
                    <a:pt x="0" y="3331"/>
                    <a:pt x="331" y="4768"/>
                  </a:cubicBezTo>
                  <a:cubicBezTo>
                    <a:pt x="345" y="4824"/>
                    <a:pt x="395" y="4852"/>
                    <a:pt x="446" y="4852"/>
                  </a:cubicBezTo>
                  <a:cubicBezTo>
                    <a:pt x="497" y="4852"/>
                    <a:pt x="548" y="4824"/>
                    <a:pt x="561" y="4768"/>
                  </a:cubicBezTo>
                  <a:cubicBezTo>
                    <a:pt x="892" y="3328"/>
                    <a:pt x="745" y="1606"/>
                    <a:pt x="598" y="147"/>
                  </a:cubicBezTo>
                  <a:cubicBezTo>
                    <a:pt x="588" y="50"/>
                    <a:pt x="517" y="1"/>
                    <a:pt x="4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43"/>
            <p:cNvSpPr/>
            <p:nvPr/>
          </p:nvSpPr>
          <p:spPr>
            <a:xfrm>
              <a:off x="3270600" y="3747175"/>
              <a:ext cx="167775" cy="179350"/>
            </a:xfrm>
            <a:custGeom>
              <a:rect b="b" l="l" r="r" t="t"/>
              <a:pathLst>
                <a:path extrusionOk="0" h="7174" w="6711">
                  <a:moveTo>
                    <a:pt x="6490" y="0"/>
                  </a:moveTo>
                  <a:cubicBezTo>
                    <a:pt x="6439" y="0"/>
                    <a:pt x="6392" y="28"/>
                    <a:pt x="6380" y="92"/>
                  </a:cubicBezTo>
                  <a:cubicBezTo>
                    <a:pt x="6092" y="1606"/>
                    <a:pt x="6005" y="3606"/>
                    <a:pt x="4850" y="4741"/>
                  </a:cubicBezTo>
                  <a:cubicBezTo>
                    <a:pt x="4246" y="5338"/>
                    <a:pt x="3440" y="5767"/>
                    <a:pt x="2621" y="5986"/>
                  </a:cubicBezTo>
                  <a:cubicBezTo>
                    <a:pt x="2247" y="6086"/>
                    <a:pt x="1614" y="6258"/>
                    <a:pt x="1089" y="6258"/>
                  </a:cubicBezTo>
                  <a:cubicBezTo>
                    <a:pt x="865" y="6258"/>
                    <a:pt x="661" y="6227"/>
                    <a:pt x="505" y="6145"/>
                  </a:cubicBezTo>
                  <a:cubicBezTo>
                    <a:pt x="459" y="6121"/>
                    <a:pt x="413" y="6110"/>
                    <a:pt x="368" y="6110"/>
                  </a:cubicBezTo>
                  <a:cubicBezTo>
                    <a:pt x="253" y="6110"/>
                    <a:pt x="150" y="6185"/>
                    <a:pt x="106" y="6308"/>
                  </a:cubicBezTo>
                  <a:lnTo>
                    <a:pt x="61" y="6434"/>
                  </a:lnTo>
                  <a:cubicBezTo>
                    <a:pt x="0" y="6603"/>
                    <a:pt x="105" y="6770"/>
                    <a:pt x="236" y="6865"/>
                  </a:cubicBezTo>
                  <a:cubicBezTo>
                    <a:pt x="539" y="7083"/>
                    <a:pt x="919" y="7173"/>
                    <a:pt x="1335" y="7173"/>
                  </a:cubicBezTo>
                  <a:cubicBezTo>
                    <a:pt x="2599" y="7173"/>
                    <a:pt x="4188" y="6342"/>
                    <a:pt x="4908" y="5719"/>
                  </a:cubicBezTo>
                  <a:cubicBezTo>
                    <a:pt x="6483" y="4357"/>
                    <a:pt x="6711" y="2087"/>
                    <a:pt x="6631" y="127"/>
                  </a:cubicBezTo>
                  <a:cubicBezTo>
                    <a:pt x="6628" y="49"/>
                    <a:pt x="6556" y="0"/>
                    <a:pt x="6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43"/>
            <p:cNvSpPr/>
            <p:nvPr/>
          </p:nvSpPr>
          <p:spPr>
            <a:xfrm>
              <a:off x="3084775" y="3796350"/>
              <a:ext cx="202175" cy="171750"/>
            </a:xfrm>
            <a:custGeom>
              <a:rect b="b" l="l" r="r" t="t"/>
              <a:pathLst>
                <a:path extrusionOk="0" h="6870" w="8087">
                  <a:moveTo>
                    <a:pt x="6623" y="1"/>
                  </a:moveTo>
                  <a:cubicBezTo>
                    <a:pt x="3461" y="1"/>
                    <a:pt x="0" y="3719"/>
                    <a:pt x="1397" y="6781"/>
                  </a:cubicBezTo>
                  <a:cubicBezTo>
                    <a:pt x="1426" y="6844"/>
                    <a:pt x="1473" y="6869"/>
                    <a:pt x="1523" y="6869"/>
                  </a:cubicBezTo>
                  <a:cubicBezTo>
                    <a:pt x="1611" y="6869"/>
                    <a:pt x="1707" y="6788"/>
                    <a:pt x="1719" y="6693"/>
                  </a:cubicBezTo>
                  <a:cubicBezTo>
                    <a:pt x="1940" y="4916"/>
                    <a:pt x="1886" y="3418"/>
                    <a:pt x="3249" y="2024"/>
                  </a:cubicBezTo>
                  <a:cubicBezTo>
                    <a:pt x="4554" y="689"/>
                    <a:pt x="6187" y="578"/>
                    <a:pt x="7930" y="483"/>
                  </a:cubicBezTo>
                  <a:cubicBezTo>
                    <a:pt x="8071" y="475"/>
                    <a:pt x="8086" y="297"/>
                    <a:pt x="7963" y="248"/>
                  </a:cubicBezTo>
                  <a:cubicBezTo>
                    <a:pt x="7533" y="79"/>
                    <a:pt x="7081" y="1"/>
                    <a:pt x="66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43"/>
            <p:cNvSpPr/>
            <p:nvPr/>
          </p:nvSpPr>
          <p:spPr>
            <a:xfrm>
              <a:off x="3113925" y="3958325"/>
              <a:ext cx="99875" cy="16475"/>
            </a:xfrm>
            <a:custGeom>
              <a:rect b="b" l="l" r="r" t="t"/>
              <a:pathLst>
                <a:path extrusionOk="0" h="659" w="3995">
                  <a:moveTo>
                    <a:pt x="3140" y="1"/>
                  </a:moveTo>
                  <a:cubicBezTo>
                    <a:pt x="2806" y="1"/>
                    <a:pt x="2459" y="61"/>
                    <a:pt x="2140" y="85"/>
                  </a:cubicBezTo>
                  <a:cubicBezTo>
                    <a:pt x="1464" y="135"/>
                    <a:pt x="791" y="213"/>
                    <a:pt x="138" y="403"/>
                  </a:cubicBezTo>
                  <a:cubicBezTo>
                    <a:pt x="0" y="444"/>
                    <a:pt x="30" y="644"/>
                    <a:pt x="171" y="650"/>
                  </a:cubicBezTo>
                  <a:cubicBezTo>
                    <a:pt x="308" y="656"/>
                    <a:pt x="445" y="658"/>
                    <a:pt x="583" y="658"/>
                  </a:cubicBezTo>
                  <a:cubicBezTo>
                    <a:pt x="1149" y="658"/>
                    <a:pt x="1715" y="616"/>
                    <a:pt x="2282" y="594"/>
                  </a:cubicBezTo>
                  <a:cubicBezTo>
                    <a:pt x="2335" y="592"/>
                    <a:pt x="2388" y="591"/>
                    <a:pt x="2442" y="591"/>
                  </a:cubicBezTo>
                  <a:cubicBezTo>
                    <a:pt x="2621" y="591"/>
                    <a:pt x="2804" y="600"/>
                    <a:pt x="2985" y="600"/>
                  </a:cubicBezTo>
                  <a:cubicBezTo>
                    <a:pt x="3308" y="600"/>
                    <a:pt x="3626" y="571"/>
                    <a:pt x="3905" y="408"/>
                  </a:cubicBezTo>
                  <a:cubicBezTo>
                    <a:pt x="3994" y="355"/>
                    <a:pt x="3994" y="225"/>
                    <a:pt x="3905" y="172"/>
                  </a:cubicBezTo>
                  <a:cubicBezTo>
                    <a:pt x="3673" y="41"/>
                    <a:pt x="3411" y="1"/>
                    <a:pt x="314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43"/>
            <p:cNvSpPr/>
            <p:nvPr/>
          </p:nvSpPr>
          <p:spPr>
            <a:xfrm>
              <a:off x="3200975" y="3899425"/>
              <a:ext cx="80500" cy="69225"/>
            </a:xfrm>
            <a:custGeom>
              <a:rect b="b" l="l" r="r" t="t"/>
              <a:pathLst>
                <a:path extrusionOk="0" h="2769" w="3220">
                  <a:moveTo>
                    <a:pt x="2563" y="0"/>
                  </a:moveTo>
                  <a:cubicBezTo>
                    <a:pt x="1994" y="0"/>
                    <a:pt x="1380" y="309"/>
                    <a:pt x="990" y="660"/>
                  </a:cubicBezTo>
                  <a:cubicBezTo>
                    <a:pt x="523" y="1082"/>
                    <a:pt x="0" y="2049"/>
                    <a:pt x="422" y="2647"/>
                  </a:cubicBezTo>
                  <a:cubicBezTo>
                    <a:pt x="479" y="2728"/>
                    <a:pt x="567" y="2769"/>
                    <a:pt x="652" y="2769"/>
                  </a:cubicBezTo>
                  <a:cubicBezTo>
                    <a:pt x="757" y="2769"/>
                    <a:pt x="858" y="2707"/>
                    <a:pt x="897" y="2584"/>
                  </a:cubicBezTo>
                  <a:cubicBezTo>
                    <a:pt x="981" y="2313"/>
                    <a:pt x="934" y="2028"/>
                    <a:pt x="1020" y="1752"/>
                  </a:cubicBezTo>
                  <a:cubicBezTo>
                    <a:pt x="1117" y="1446"/>
                    <a:pt x="1314" y="1180"/>
                    <a:pt x="1561" y="979"/>
                  </a:cubicBezTo>
                  <a:cubicBezTo>
                    <a:pt x="2015" y="608"/>
                    <a:pt x="2565" y="590"/>
                    <a:pt x="3082" y="369"/>
                  </a:cubicBezTo>
                  <a:cubicBezTo>
                    <a:pt x="3219" y="312"/>
                    <a:pt x="3152" y="129"/>
                    <a:pt x="3046" y="87"/>
                  </a:cubicBezTo>
                  <a:cubicBezTo>
                    <a:pt x="2894" y="27"/>
                    <a:pt x="2730" y="0"/>
                    <a:pt x="25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43"/>
            <p:cNvSpPr/>
            <p:nvPr/>
          </p:nvSpPr>
          <p:spPr>
            <a:xfrm>
              <a:off x="3205650" y="3959975"/>
              <a:ext cx="24500" cy="215900"/>
            </a:xfrm>
            <a:custGeom>
              <a:rect b="b" l="l" r="r" t="t"/>
              <a:pathLst>
                <a:path extrusionOk="0" h="8636" w="980">
                  <a:moveTo>
                    <a:pt x="490" y="0"/>
                  </a:moveTo>
                  <a:cubicBezTo>
                    <a:pt x="393" y="0"/>
                    <a:pt x="296" y="67"/>
                    <a:pt x="282" y="201"/>
                  </a:cubicBezTo>
                  <a:cubicBezTo>
                    <a:pt x="1" y="2868"/>
                    <a:pt x="15" y="5889"/>
                    <a:pt x="372" y="8547"/>
                  </a:cubicBezTo>
                  <a:cubicBezTo>
                    <a:pt x="381" y="8606"/>
                    <a:pt x="436" y="8635"/>
                    <a:pt x="491" y="8635"/>
                  </a:cubicBezTo>
                  <a:cubicBezTo>
                    <a:pt x="546" y="8635"/>
                    <a:pt x="600" y="8606"/>
                    <a:pt x="608" y="8547"/>
                  </a:cubicBezTo>
                  <a:cubicBezTo>
                    <a:pt x="967" y="5887"/>
                    <a:pt x="980" y="2866"/>
                    <a:pt x="699" y="201"/>
                  </a:cubicBezTo>
                  <a:cubicBezTo>
                    <a:pt x="685" y="68"/>
                    <a:pt x="587" y="0"/>
                    <a:pt x="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43"/>
            <p:cNvSpPr/>
            <p:nvPr/>
          </p:nvSpPr>
          <p:spPr>
            <a:xfrm>
              <a:off x="3108850" y="3950325"/>
              <a:ext cx="29175" cy="231525"/>
            </a:xfrm>
            <a:custGeom>
              <a:rect b="b" l="l" r="r" t="t"/>
              <a:pathLst>
                <a:path extrusionOk="0" h="9261" w="1167">
                  <a:moveTo>
                    <a:pt x="584" y="0"/>
                  </a:moveTo>
                  <a:cubicBezTo>
                    <a:pt x="538" y="0"/>
                    <a:pt x="492" y="25"/>
                    <a:pt x="483" y="75"/>
                  </a:cubicBezTo>
                  <a:cubicBezTo>
                    <a:pt x="1" y="2853"/>
                    <a:pt x="64" y="6242"/>
                    <a:pt x="361" y="9037"/>
                  </a:cubicBezTo>
                  <a:lnTo>
                    <a:pt x="361" y="9037"/>
                  </a:lnTo>
                  <a:cubicBezTo>
                    <a:pt x="346" y="9177"/>
                    <a:pt x="465" y="9260"/>
                    <a:pt x="583" y="9260"/>
                  </a:cubicBezTo>
                  <a:cubicBezTo>
                    <a:pt x="599" y="9260"/>
                    <a:pt x="614" y="9259"/>
                    <a:pt x="629" y="9256"/>
                  </a:cubicBezTo>
                  <a:lnTo>
                    <a:pt x="629" y="9256"/>
                  </a:lnTo>
                  <a:cubicBezTo>
                    <a:pt x="732" y="9239"/>
                    <a:pt x="821" y="9161"/>
                    <a:pt x="806" y="9036"/>
                  </a:cubicBezTo>
                  <a:lnTo>
                    <a:pt x="806" y="9036"/>
                  </a:lnTo>
                  <a:cubicBezTo>
                    <a:pt x="1105" y="6240"/>
                    <a:pt x="1166" y="2849"/>
                    <a:pt x="684" y="75"/>
                  </a:cubicBezTo>
                  <a:cubicBezTo>
                    <a:pt x="676" y="25"/>
                    <a:pt x="630" y="0"/>
                    <a:pt x="5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43"/>
            <p:cNvSpPr/>
            <p:nvPr/>
          </p:nvSpPr>
          <p:spPr>
            <a:xfrm>
              <a:off x="3119225" y="4160100"/>
              <a:ext cx="109975" cy="14750"/>
            </a:xfrm>
            <a:custGeom>
              <a:rect b="b" l="l" r="r" t="t"/>
              <a:pathLst>
                <a:path extrusionOk="0" h="590" w="4399">
                  <a:moveTo>
                    <a:pt x="3334" y="0"/>
                  </a:moveTo>
                  <a:cubicBezTo>
                    <a:pt x="2991" y="0"/>
                    <a:pt x="2645" y="27"/>
                    <a:pt x="2308" y="35"/>
                  </a:cubicBezTo>
                  <a:cubicBezTo>
                    <a:pt x="1614" y="50"/>
                    <a:pt x="911" y="30"/>
                    <a:pt x="223" y="122"/>
                  </a:cubicBezTo>
                  <a:cubicBezTo>
                    <a:pt x="1" y="152"/>
                    <a:pt x="1" y="438"/>
                    <a:pt x="223" y="467"/>
                  </a:cubicBezTo>
                  <a:cubicBezTo>
                    <a:pt x="910" y="560"/>
                    <a:pt x="1614" y="539"/>
                    <a:pt x="2308" y="555"/>
                  </a:cubicBezTo>
                  <a:cubicBezTo>
                    <a:pt x="2648" y="562"/>
                    <a:pt x="2995" y="589"/>
                    <a:pt x="3339" y="589"/>
                  </a:cubicBezTo>
                  <a:cubicBezTo>
                    <a:pt x="3614" y="589"/>
                    <a:pt x="3887" y="572"/>
                    <a:pt x="4154" y="513"/>
                  </a:cubicBezTo>
                  <a:lnTo>
                    <a:pt x="4152" y="508"/>
                  </a:lnTo>
                  <a:lnTo>
                    <a:pt x="4152" y="508"/>
                  </a:lnTo>
                  <a:cubicBezTo>
                    <a:pt x="4340" y="448"/>
                    <a:pt x="4399" y="131"/>
                    <a:pt x="4154" y="77"/>
                  </a:cubicBezTo>
                  <a:cubicBezTo>
                    <a:pt x="3887" y="18"/>
                    <a:pt x="3612" y="0"/>
                    <a:pt x="33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43"/>
            <p:cNvSpPr/>
            <p:nvPr/>
          </p:nvSpPr>
          <p:spPr>
            <a:xfrm>
              <a:off x="3111500" y="4171650"/>
              <a:ext cx="15750" cy="35075"/>
            </a:xfrm>
            <a:custGeom>
              <a:rect b="b" l="l" r="r" t="t"/>
              <a:pathLst>
                <a:path extrusionOk="0" h="1403" w="630">
                  <a:moveTo>
                    <a:pt x="316" y="0"/>
                  </a:moveTo>
                  <a:cubicBezTo>
                    <a:pt x="282" y="0"/>
                    <a:pt x="248" y="17"/>
                    <a:pt x="229" y="51"/>
                  </a:cubicBezTo>
                  <a:cubicBezTo>
                    <a:pt x="22" y="427"/>
                    <a:pt x="0" y="972"/>
                    <a:pt x="219" y="1347"/>
                  </a:cubicBezTo>
                  <a:cubicBezTo>
                    <a:pt x="241" y="1384"/>
                    <a:pt x="278" y="1402"/>
                    <a:pt x="316" y="1402"/>
                  </a:cubicBezTo>
                  <a:cubicBezTo>
                    <a:pt x="354" y="1402"/>
                    <a:pt x="392" y="1384"/>
                    <a:pt x="414" y="1347"/>
                  </a:cubicBezTo>
                  <a:cubicBezTo>
                    <a:pt x="630" y="974"/>
                    <a:pt x="610" y="427"/>
                    <a:pt x="403" y="51"/>
                  </a:cubicBezTo>
                  <a:cubicBezTo>
                    <a:pt x="384" y="17"/>
                    <a:pt x="350" y="0"/>
                    <a:pt x="3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43"/>
            <p:cNvSpPr/>
            <p:nvPr/>
          </p:nvSpPr>
          <p:spPr>
            <a:xfrm>
              <a:off x="3099475" y="4189275"/>
              <a:ext cx="147975" cy="15750"/>
            </a:xfrm>
            <a:custGeom>
              <a:rect b="b" l="l" r="r" t="t"/>
              <a:pathLst>
                <a:path extrusionOk="0" h="630" w="5919">
                  <a:moveTo>
                    <a:pt x="1612" y="0"/>
                  </a:moveTo>
                  <a:cubicBezTo>
                    <a:pt x="1097" y="0"/>
                    <a:pt x="585" y="37"/>
                    <a:pt x="117" y="197"/>
                  </a:cubicBezTo>
                  <a:cubicBezTo>
                    <a:pt x="0" y="233"/>
                    <a:pt x="0" y="397"/>
                    <a:pt x="117" y="433"/>
                  </a:cubicBezTo>
                  <a:cubicBezTo>
                    <a:pt x="584" y="593"/>
                    <a:pt x="1095" y="629"/>
                    <a:pt x="1609" y="629"/>
                  </a:cubicBezTo>
                  <a:cubicBezTo>
                    <a:pt x="2044" y="629"/>
                    <a:pt x="2481" y="603"/>
                    <a:pt x="2896" y="603"/>
                  </a:cubicBezTo>
                  <a:cubicBezTo>
                    <a:pt x="2907" y="603"/>
                    <a:pt x="2918" y="603"/>
                    <a:pt x="2929" y="603"/>
                  </a:cubicBezTo>
                  <a:cubicBezTo>
                    <a:pt x="3368" y="605"/>
                    <a:pt x="3814" y="626"/>
                    <a:pt x="4259" y="626"/>
                  </a:cubicBezTo>
                  <a:cubicBezTo>
                    <a:pt x="4764" y="626"/>
                    <a:pt x="5267" y="598"/>
                    <a:pt x="5755" y="481"/>
                  </a:cubicBezTo>
                  <a:cubicBezTo>
                    <a:pt x="5919" y="442"/>
                    <a:pt x="5919" y="188"/>
                    <a:pt x="5755" y="149"/>
                  </a:cubicBezTo>
                  <a:cubicBezTo>
                    <a:pt x="5267" y="32"/>
                    <a:pt x="4764" y="4"/>
                    <a:pt x="4259" y="4"/>
                  </a:cubicBezTo>
                  <a:cubicBezTo>
                    <a:pt x="3814" y="4"/>
                    <a:pt x="3368" y="25"/>
                    <a:pt x="2929" y="27"/>
                  </a:cubicBezTo>
                  <a:cubicBezTo>
                    <a:pt x="2924" y="27"/>
                    <a:pt x="2918" y="27"/>
                    <a:pt x="2913" y="27"/>
                  </a:cubicBezTo>
                  <a:cubicBezTo>
                    <a:pt x="2493" y="27"/>
                    <a:pt x="2051" y="0"/>
                    <a:pt x="16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43"/>
            <p:cNvSpPr/>
            <p:nvPr/>
          </p:nvSpPr>
          <p:spPr>
            <a:xfrm>
              <a:off x="3095525" y="4195025"/>
              <a:ext cx="15375" cy="102075"/>
            </a:xfrm>
            <a:custGeom>
              <a:rect b="b" l="l" r="r" t="t"/>
              <a:pathLst>
                <a:path extrusionOk="0" h="4083" w="615">
                  <a:moveTo>
                    <a:pt x="307" y="0"/>
                  </a:moveTo>
                  <a:cubicBezTo>
                    <a:pt x="272" y="0"/>
                    <a:pt x="236" y="21"/>
                    <a:pt x="224" y="62"/>
                  </a:cubicBezTo>
                  <a:cubicBezTo>
                    <a:pt x="1" y="676"/>
                    <a:pt x="83" y="1381"/>
                    <a:pt x="79" y="2027"/>
                  </a:cubicBezTo>
                  <a:cubicBezTo>
                    <a:pt x="74" y="2696"/>
                    <a:pt x="82" y="3343"/>
                    <a:pt x="199" y="4002"/>
                  </a:cubicBezTo>
                  <a:cubicBezTo>
                    <a:pt x="208" y="4056"/>
                    <a:pt x="258" y="4083"/>
                    <a:pt x="308" y="4083"/>
                  </a:cubicBezTo>
                  <a:cubicBezTo>
                    <a:pt x="357" y="4083"/>
                    <a:pt x="407" y="4056"/>
                    <a:pt x="416" y="4002"/>
                  </a:cubicBezTo>
                  <a:cubicBezTo>
                    <a:pt x="533" y="3343"/>
                    <a:pt x="541" y="2696"/>
                    <a:pt x="536" y="2027"/>
                  </a:cubicBezTo>
                  <a:cubicBezTo>
                    <a:pt x="532" y="1381"/>
                    <a:pt x="614" y="676"/>
                    <a:pt x="391" y="62"/>
                  </a:cubicBezTo>
                  <a:cubicBezTo>
                    <a:pt x="378" y="21"/>
                    <a:pt x="342" y="0"/>
                    <a:pt x="3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43"/>
            <p:cNvSpPr/>
            <p:nvPr/>
          </p:nvSpPr>
          <p:spPr>
            <a:xfrm>
              <a:off x="3104400" y="4282475"/>
              <a:ext cx="142825" cy="18250"/>
            </a:xfrm>
            <a:custGeom>
              <a:rect b="b" l="l" r="r" t="t"/>
              <a:pathLst>
                <a:path extrusionOk="0" h="730" w="5713">
                  <a:moveTo>
                    <a:pt x="2601" y="1"/>
                  </a:moveTo>
                  <a:cubicBezTo>
                    <a:pt x="1770" y="1"/>
                    <a:pt x="944" y="60"/>
                    <a:pt x="174" y="190"/>
                  </a:cubicBezTo>
                  <a:cubicBezTo>
                    <a:pt x="0" y="220"/>
                    <a:pt x="0" y="512"/>
                    <a:pt x="174" y="541"/>
                  </a:cubicBezTo>
                  <a:cubicBezTo>
                    <a:pt x="942" y="671"/>
                    <a:pt x="1767" y="730"/>
                    <a:pt x="2597" y="730"/>
                  </a:cubicBezTo>
                  <a:cubicBezTo>
                    <a:pt x="3621" y="730"/>
                    <a:pt x="4652" y="640"/>
                    <a:pt x="5599" y="480"/>
                  </a:cubicBezTo>
                  <a:cubicBezTo>
                    <a:pt x="5713" y="462"/>
                    <a:pt x="5713" y="269"/>
                    <a:pt x="5599" y="251"/>
                  </a:cubicBezTo>
                  <a:cubicBezTo>
                    <a:pt x="4654" y="91"/>
                    <a:pt x="3623" y="1"/>
                    <a:pt x="26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43"/>
            <p:cNvSpPr/>
            <p:nvPr/>
          </p:nvSpPr>
          <p:spPr>
            <a:xfrm>
              <a:off x="3232725" y="4193400"/>
              <a:ext cx="21675" cy="101725"/>
            </a:xfrm>
            <a:custGeom>
              <a:rect b="b" l="l" r="r" t="t"/>
              <a:pathLst>
                <a:path extrusionOk="0" h="4069" w="867">
                  <a:moveTo>
                    <a:pt x="434" y="1"/>
                  </a:moveTo>
                  <a:cubicBezTo>
                    <a:pt x="407" y="1"/>
                    <a:pt x="380" y="10"/>
                    <a:pt x="366" y="29"/>
                  </a:cubicBezTo>
                  <a:cubicBezTo>
                    <a:pt x="0" y="498"/>
                    <a:pt x="125" y="1144"/>
                    <a:pt x="120" y="1717"/>
                  </a:cubicBezTo>
                  <a:cubicBezTo>
                    <a:pt x="113" y="2470"/>
                    <a:pt x="50" y="3244"/>
                    <a:pt x="295" y="3967"/>
                  </a:cubicBezTo>
                  <a:cubicBezTo>
                    <a:pt x="316" y="4035"/>
                    <a:pt x="375" y="4069"/>
                    <a:pt x="434" y="4069"/>
                  </a:cubicBezTo>
                  <a:cubicBezTo>
                    <a:pt x="492" y="4069"/>
                    <a:pt x="551" y="4035"/>
                    <a:pt x="572" y="3967"/>
                  </a:cubicBezTo>
                  <a:cubicBezTo>
                    <a:pt x="815" y="3244"/>
                    <a:pt x="755" y="2470"/>
                    <a:pt x="747" y="1717"/>
                  </a:cubicBezTo>
                  <a:cubicBezTo>
                    <a:pt x="742" y="1144"/>
                    <a:pt x="867" y="496"/>
                    <a:pt x="501" y="29"/>
                  </a:cubicBezTo>
                  <a:cubicBezTo>
                    <a:pt x="487" y="10"/>
                    <a:pt x="460" y="1"/>
                    <a:pt x="4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43"/>
            <p:cNvSpPr/>
            <p:nvPr/>
          </p:nvSpPr>
          <p:spPr>
            <a:xfrm>
              <a:off x="3242350" y="4216725"/>
              <a:ext cx="63025" cy="51925"/>
            </a:xfrm>
            <a:custGeom>
              <a:rect b="b" l="l" r="r" t="t"/>
              <a:pathLst>
                <a:path extrusionOk="0" h="2077" w="2521">
                  <a:moveTo>
                    <a:pt x="1781" y="0"/>
                  </a:moveTo>
                  <a:cubicBezTo>
                    <a:pt x="1560" y="0"/>
                    <a:pt x="1318" y="89"/>
                    <a:pt x="1111" y="105"/>
                  </a:cubicBezTo>
                  <a:cubicBezTo>
                    <a:pt x="816" y="128"/>
                    <a:pt x="519" y="86"/>
                    <a:pt x="230" y="163"/>
                  </a:cubicBezTo>
                  <a:cubicBezTo>
                    <a:pt x="116" y="192"/>
                    <a:pt x="102" y="349"/>
                    <a:pt x="198" y="408"/>
                  </a:cubicBezTo>
                  <a:cubicBezTo>
                    <a:pt x="418" y="544"/>
                    <a:pt x="684" y="586"/>
                    <a:pt x="952" y="586"/>
                  </a:cubicBezTo>
                  <a:cubicBezTo>
                    <a:pt x="1151" y="586"/>
                    <a:pt x="1350" y="563"/>
                    <a:pt x="1533" y="539"/>
                  </a:cubicBezTo>
                  <a:cubicBezTo>
                    <a:pt x="1589" y="533"/>
                    <a:pt x="1642" y="514"/>
                    <a:pt x="1686" y="514"/>
                  </a:cubicBezTo>
                  <a:cubicBezTo>
                    <a:pt x="1714" y="514"/>
                    <a:pt x="1739" y="522"/>
                    <a:pt x="1758" y="545"/>
                  </a:cubicBezTo>
                  <a:cubicBezTo>
                    <a:pt x="1799" y="597"/>
                    <a:pt x="1783" y="802"/>
                    <a:pt x="1791" y="881"/>
                  </a:cubicBezTo>
                  <a:cubicBezTo>
                    <a:pt x="1808" y="1035"/>
                    <a:pt x="1886" y="1311"/>
                    <a:pt x="1885" y="1510"/>
                  </a:cubicBezTo>
                  <a:lnTo>
                    <a:pt x="1885" y="1510"/>
                  </a:lnTo>
                  <a:cubicBezTo>
                    <a:pt x="1874" y="1511"/>
                    <a:pt x="1861" y="1511"/>
                    <a:pt x="1849" y="1511"/>
                  </a:cubicBezTo>
                  <a:cubicBezTo>
                    <a:pt x="1759" y="1511"/>
                    <a:pt x="1655" y="1497"/>
                    <a:pt x="1591" y="1497"/>
                  </a:cubicBezTo>
                  <a:cubicBezTo>
                    <a:pt x="1573" y="1497"/>
                    <a:pt x="1555" y="1497"/>
                    <a:pt x="1537" y="1497"/>
                  </a:cubicBezTo>
                  <a:cubicBezTo>
                    <a:pt x="1383" y="1497"/>
                    <a:pt x="1229" y="1491"/>
                    <a:pt x="1076" y="1484"/>
                  </a:cubicBezTo>
                  <a:cubicBezTo>
                    <a:pt x="886" y="1475"/>
                    <a:pt x="689" y="1437"/>
                    <a:pt x="497" y="1437"/>
                  </a:cubicBezTo>
                  <a:cubicBezTo>
                    <a:pt x="399" y="1437"/>
                    <a:pt x="303" y="1447"/>
                    <a:pt x="210" y="1475"/>
                  </a:cubicBezTo>
                  <a:cubicBezTo>
                    <a:pt x="21" y="1533"/>
                    <a:pt x="1" y="1775"/>
                    <a:pt x="157" y="1879"/>
                  </a:cubicBezTo>
                  <a:cubicBezTo>
                    <a:pt x="398" y="2040"/>
                    <a:pt x="718" y="2039"/>
                    <a:pt x="1002" y="2058"/>
                  </a:cubicBezTo>
                  <a:cubicBezTo>
                    <a:pt x="1165" y="2067"/>
                    <a:pt x="1337" y="2077"/>
                    <a:pt x="1509" y="2077"/>
                  </a:cubicBezTo>
                  <a:cubicBezTo>
                    <a:pt x="1687" y="2077"/>
                    <a:pt x="1866" y="2067"/>
                    <a:pt x="2033" y="2037"/>
                  </a:cubicBezTo>
                  <a:cubicBezTo>
                    <a:pt x="2520" y="1953"/>
                    <a:pt x="2414" y="1569"/>
                    <a:pt x="2361" y="1178"/>
                  </a:cubicBezTo>
                  <a:cubicBezTo>
                    <a:pt x="2313" y="816"/>
                    <a:pt x="2381" y="102"/>
                    <a:pt x="1907" y="11"/>
                  </a:cubicBezTo>
                  <a:cubicBezTo>
                    <a:pt x="1866" y="3"/>
                    <a:pt x="1824" y="0"/>
                    <a:pt x="17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43"/>
            <p:cNvSpPr/>
            <p:nvPr/>
          </p:nvSpPr>
          <p:spPr>
            <a:xfrm>
              <a:off x="3264550" y="4221150"/>
              <a:ext cx="14525" cy="40500"/>
            </a:xfrm>
            <a:custGeom>
              <a:rect b="b" l="l" r="r" t="t"/>
              <a:pathLst>
                <a:path extrusionOk="0" h="1620" w="581">
                  <a:moveTo>
                    <a:pt x="240" y="0"/>
                  </a:moveTo>
                  <a:cubicBezTo>
                    <a:pt x="173" y="0"/>
                    <a:pt x="111" y="38"/>
                    <a:pt x="95" y="125"/>
                  </a:cubicBezTo>
                  <a:cubicBezTo>
                    <a:pt x="20" y="536"/>
                    <a:pt x="0" y="953"/>
                    <a:pt x="33" y="1368"/>
                  </a:cubicBezTo>
                  <a:cubicBezTo>
                    <a:pt x="46" y="1540"/>
                    <a:pt x="167" y="1620"/>
                    <a:pt x="288" y="1620"/>
                  </a:cubicBezTo>
                  <a:cubicBezTo>
                    <a:pt x="433" y="1620"/>
                    <a:pt x="580" y="1506"/>
                    <a:pt x="552" y="1298"/>
                  </a:cubicBezTo>
                  <a:cubicBezTo>
                    <a:pt x="498" y="926"/>
                    <a:pt x="464" y="545"/>
                    <a:pt x="436" y="172"/>
                  </a:cubicBezTo>
                  <a:cubicBezTo>
                    <a:pt x="428" y="68"/>
                    <a:pt x="329" y="0"/>
                    <a:pt x="24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43"/>
            <p:cNvSpPr/>
            <p:nvPr/>
          </p:nvSpPr>
          <p:spPr>
            <a:xfrm>
              <a:off x="3270525" y="4044500"/>
              <a:ext cx="38275" cy="192200"/>
            </a:xfrm>
            <a:custGeom>
              <a:rect b="b" l="l" r="r" t="t"/>
              <a:pathLst>
                <a:path extrusionOk="0" h="7688" w="1531">
                  <a:moveTo>
                    <a:pt x="669" y="0"/>
                  </a:moveTo>
                  <a:cubicBezTo>
                    <a:pt x="137" y="0"/>
                    <a:pt x="84" y="629"/>
                    <a:pt x="72" y="1025"/>
                  </a:cubicBezTo>
                  <a:cubicBezTo>
                    <a:pt x="0" y="3131"/>
                    <a:pt x="142" y="5234"/>
                    <a:pt x="22" y="7347"/>
                  </a:cubicBezTo>
                  <a:cubicBezTo>
                    <a:pt x="18" y="7420"/>
                    <a:pt x="71" y="7456"/>
                    <a:pt x="126" y="7456"/>
                  </a:cubicBezTo>
                  <a:cubicBezTo>
                    <a:pt x="182" y="7456"/>
                    <a:pt x="241" y="7419"/>
                    <a:pt x="248" y="7347"/>
                  </a:cubicBezTo>
                  <a:lnTo>
                    <a:pt x="250" y="7347"/>
                  </a:lnTo>
                  <a:cubicBezTo>
                    <a:pt x="361" y="6200"/>
                    <a:pt x="433" y="5052"/>
                    <a:pt x="455" y="3900"/>
                  </a:cubicBezTo>
                  <a:cubicBezTo>
                    <a:pt x="466" y="3325"/>
                    <a:pt x="466" y="2750"/>
                    <a:pt x="455" y="2175"/>
                  </a:cubicBezTo>
                  <a:cubicBezTo>
                    <a:pt x="452" y="2039"/>
                    <a:pt x="253" y="876"/>
                    <a:pt x="655" y="876"/>
                  </a:cubicBezTo>
                  <a:cubicBezTo>
                    <a:pt x="730" y="876"/>
                    <a:pt x="825" y="916"/>
                    <a:pt x="947" y="1010"/>
                  </a:cubicBezTo>
                  <a:cubicBezTo>
                    <a:pt x="1200" y="1207"/>
                    <a:pt x="876" y="3843"/>
                    <a:pt x="867" y="4259"/>
                  </a:cubicBezTo>
                  <a:cubicBezTo>
                    <a:pt x="842" y="5341"/>
                    <a:pt x="815" y="6424"/>
                    <a:pt x="789" y="7506"/>
                  </a:cubicBezTo>
                  <a:cubicBezTo>
                    <a:pt x="786" y="7627"/>
                    <a:pt x="878" y="7688"/>
                    <a:pt x="972" y="7688"/>
                  </a:cubicBezTo>
                  <a:cubicBezTo>
                    <a:pt x="1066" y="7688"/>
                    <a:pt x="1161" y="7627"/>
                    <a:pt x="1164" y="7506"/>
                  </a:cubicBezTo>
                  <a:cubicBezTo>
                    <a:pt x="1211" y="5613"/>
                    <a:pt x="1262" y="3717"/>
                    <a:pt x="1303" y="1822"/>
                  </a:cubicBezTo>
                  <a:cubicBezTo>
                    <a:pt x="1314" y="1369"/>
                    <a:pt x="1531" y="63"/>
                    <a:pt x="723" y="2"/>
                  </a:cubicBezTo>
                  <a:cubicBezTo>
                    <a:pt x="705" y="1"/>
                    <a:pt x="687" y="0"/>
                    <a:pt x="66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43"/>
            <p:cNvSpPr/>
            <p:nvPr/>
          </p:nvSpPr>
          <p:spPr>
            <a:xfrm>
              <a:off x="3115825" y="4290350"/>
              <a:ext cx="9800" cy="21975"/>
            </a:xfrm>
            <a:custGeom>
              <a:rect b="b" l="l" r="r" t="t"/>
              <a:pathLst>
                <a:path extrusionOk="0" h="879" w="392">
                  <a:moveTo>
                    <a:pt x="197" y="1"/>
                  </a:moveTo>
                  <a:cubicBezTo>
                    <a:pt x="161" y="1"/>
                    <a:pt x="124" y="18"/>
                    <a:pt x="107" y="51"/>
                  </a:cubicBezTo>
                  <a:cubicBezTo>
                    <a:pt x="49" y="165"/>
                    <a:pt x="31" y="290"/>
                    <a:pt x="20" y="417"/>
                  </a:cubicBezTo>
                  <a:cubicBezTo>
                    <a:pt x="1" y="596"/>
                    <a:pt x="60" y="670"/>
                    <a:pt x="126" y="826"/>
                  </a:cubicBezTo>
                  <a:cubicBezTo>
                    <a:pt x="141" y="861"/>
                    <a:pt x="169" y="879"/>
                    <a:pt x="198" y="879"/>
                  </a:cubicBezTo>
                  <a:cubicBezTo>
                    <a:pt x="226" y="879"/>
                    <a:pt x="255" y="861"/>
                    <a:pt x="270" y="826"/>
                  </a:cubicBezTo>
                  <a:cubicBezTo>
                    <a:pt x="334" y="675"/>
                    <a:pt x="391" y="592"/>
                    <a:pt x="376" y="417"/>
                  </a:cubicBezTo>
                  <a:cubicBezTo>
                    <a:pt x="363" y="290"/>
                    <a:pt x="344" y="164"/>
                    <a:pt x="287" y="51"/>
                  </a:cubicBezTo>
                  <a:cubicBezTo>
                    <a:pt x="270" y="18"/>
                    <a:pt x="233" y="1"/>
                    <a:pt x="1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43"/>
            <p:cNvSpPr/>
            <p:nvPr/>
          </p:nvSpPr>
          <p:spPr>
            <a:xfrm>
              <a:off x="3121875" y="4307150"/>
              <a:ext cx="102500" cy="12100"/>
            </a:xfrm>
            <a:custGeom>
              <a:rect b="b" l="l" r="r" t="t"/>
              <a:pathLst>
                <a:path extrusionOk="0" h="484" w="4100">
                  <a:moveTo>
                    <a:pt x="1269" y="1"/>
                  </a:moveTo>
                  <a:cubicBezTo>
                    <a:pt x="868" y="1"/>
                    <a:pt x="470" y="26"/>
                    <a:pt x="92" y="149"/>
                  </a:cubicBezTo>
                  <a:cubicBezTo>
                    <a:pt x="1" y="178"/>
                    <a:pt x="1" y="306"/>
                    <a:pt x="92" y="334"/>
                  </a:cubicBezTo>
                  <a:cubicBezTo>
                    <a:pt x="470" y="459"/>
                    <a:pt x="869" y="483"/>
                    <a:pt x="1270" y="483"/>
                  </a:cubicBezTo>
                  <a:cubicBezTo>
                    <a:pt x="1525" y="483"/>
                    <a:pt x="1781" y="473"/>
                    <a:pt x="2033" y="473"/>
                  </a:cubicBezTo>
                  <a:cubicBezTo>
                    <a:pt x="2045" y="473"/>
                    <a:pt x="2058" y="473"/>
                    <a:pt x="2070" y="473"/>
                  </a:cubicBezTo>
                  <a:cubicBezTo>
                    <a:pt x="2285" y="473"/>
                    <a:pt x="2500" y="477"/>
                    <a:pt x="2714" y="477"/>
                  </a:cubicBezTo>
                  <a:cubicBezTo>
                    <a:pt x="3140" y="477"/>
                    <a:pt x="3565" y="460"/>
                    <a:pt x="3983" y="360"/>
                  </a:cubicBezTo>
                  <a:cubicBezTo>
                    <a:pt x="4100" y="332"/>
                    <a:pt x="4100" y="153"/>
                    <a:pt x="3983" y="124"/>
                  </a:cubicBezTo>
                  <a:cubicBezTo>
                    <a:pt x="3569" y="24"/>
                    <a:pt x="3149" y="7"/>
                    <a:pt x="2727" y="7"/>
                  </a:cubicBezTo>
                  <a:cubicBezTo>
                    <a:pt x="2508" y="7"/>
                    <a:pt x="2288" y="12"/>
                    <a:pt x="2069" y="12"/>
                  </a:cubicBezTo>
                  <a:cubicBezTo>
                    <a:pt x="2057" y="12"/>
                    <a:pt x="2045" y="12"/>
                    <a:pt x="2033" y="12"/>
                  </a:cubicBezTo>
                  <a:cubicBezTo>
                    <a:pt x="1781" y="11"/>
                    <a:pt x="1524" y="1"/>
                    <a:pt x="12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43"/>
            <p:cNvSpPr/>
            <p:nvPr/>
          </p:nvSpPr>
          <p:spPr>
            <a:xfrm>
              <a:off x="3213025" y="4284150"/>
              <a:ext cx="9800" cy="32850"/>
            </a:xfrm>
            <a:custGeom>
              <a:rect b="b" l="l" r="r" t="t"/>
              <a:pathLst>
                <a:path extrusionOk="0" h="1314" w="392">
                  <a:moveTo>
                    <a:pt x="196" y="1"/>
                  </a:moveTo>
                  <a:cubicBezTo>
                    <a:pt x="162" y="1"/>
                    <a:pt x="127" y="21"/>
                    <a:pt x="115" y="60"/>
                  </a:cubicBezTo>
                  <a:cubicBezTo>
                    <a:pt x="54" y="277"/>
                    <a:pt x="20" y="465"/>
                    <a:pt x="26" y="693"/>
                  </a:cubicBezTo>
                  <a:cubicBezTo>
                    <a:pt x="30" y="884"/>
                    <a:pt x="1" y="1101"/>
                    <a:pt x="112" y="1266"/>
                  </a:cubicBezTo>
                  <a:cubicBezTo>
                    <a:pt x="130" y="1297"/>
                    <a:pt x="163" y="1313"/>
                    <a:pt x="195" y="1313"/>
                  </a:cubicBezTo>
                  <a:cubicBezTo>
                    <a:pt x="228" y="1313"/>
                    <a:pt x="261" y="1297"/>
                    <a:pt x="280" y="1266"/>
                  </a:cubicBezTo>
                  <a:cubicBezTo>
                    <a:pt x="391" y="1101"/>
                    <a:pt x="362" y="884"/>
                    <a:pt x="366" y="693"/>
                  </a:cubicBezTo>
                  <a:cubicBezTo>
                    <a:pt x="373" y="465"/>
                    <a:pt x="338" y="277"/>
                    <a:pt x="276" y="60"/>
                  </a:cubicBezTo>
                  <a:cubicBezTo>
                    <a:pt x="264" y="21"/>
                    <a:pt x="230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43"/>
            <p:cNvSpPr/>
            <p:nvPr/>
          </p:nvSpPr>
          <p:spPr>
            <a:xfrm>
              <a:off x="3113925" y="4310675"/>
              <a:ext cx="16375" cy="81050"/>
            </a:xfrm>
            <a:custGeom>
              <a:rect b="b" l="l" r="r" t="t"/>
              <a:pathLst>
                <a:path extrusionOk="0" h="3242" w="655">
                  <a:moveTo>
                    <a:pt x="328" y="0"/>
                  </a:moveTo>
                  <a:cubicBezTo>
                    <a:pt x="294" y="0"/>
                    <a:pt x="260" y="17"/>
                    <a:pt x="239" y="51"/>
                  </a:cubicBezTo>
                  <a:cubicBezTo>
                    <a:pt x="2" y="480"/>
                    <a:pt x="80" y="1011"/>
                    <a:pt x="67" y="1491"/>
                  </a:cubicBezTo>
                  <a:cubicBezTo>
                    <a:pt x="52" y="2059"/>
                    <a:pt x="0" y="2603"/>
                    <a:pt x="200" y="3147"/>
                  </a:cubicBezTo>
                  <a:cubicBezTo>
                    <a:pt x="220" y="3210"/>
                    <a:pt x="274" y="3241"/>
                    <a:pt x="328" y="3241"/>
                  </a:cubicBezTo>
                  <a:cubicBezTo>
                    <a:pt x="381" y="3241"/>
                    <a:pt x="435" y="3210"/>
                    <a:pt x="455" y="3147"/>
                  </a:cubicBezTo>
                  <a:cubicBezTo>
                    <a:pt x="655" y="2605"/>
                    <a:pt x="603" y="2059"/>
                    <a:pt x="589" y="1491"/>
                  </a:cubicBezTo>
                  <a:cubicBezTo>
                    <a:pt x="575" y="1011"/>
                    <a:pt x="653" y="479"/>
                    <a:pt x="416" y="51"/>
                  </a:cubicBezTo>
                  <a:cubicBezTo>
                    <a:pt x="395" y="17"/>
                    <a:pt x="362" y="0"/>
                    <a:pt x="32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43"/>
            <p:cNvSpPr/>
            <p:nvPr/>
          </p:nvSpPr>
          <p:spPr>
            <a:xfrm>
              <a:off x="3122575" y="4375875"/>
              <a:ext cx="96500" cy="33825"/>
            </a:xfrm>
            <a:custGeom>
              <a:rect b="b" l="l" r="r" t="t"/>
              <a:pathLst>
                <a:path extrusionOk="0" h="1353" w="3860">
                  <a:moveTo>
                    <a:pt x="3490" y="0"/>
                  </a:moveTo>
                  <a:cubicBezTo>
                    <a:pt x="3428" y="0"/>
                    <a:pt x="3363" y="22"/>
                    <a:pt x="3300" y="72"/>
                  </a:cubicBezTo>
                  <a:cubicBezTo>
                    <a:pt x="2724" y="530"/>
                    <a:pt x="2125" y="817"/>
                    <a:pt x="1508" y="817"/>
                  </a:cubicBezTo>
                  <a:cubicBezTo>
                    <a:pt x="1091" y="817"/>
                    <a:pt x="666" y="687"/>
                    <a:pt x="234" y="390"/>
                  </a:cubicBezTo>
                  <a:cubicBezTo>
                    <a:pt x="210" y="374"/>
                    <a:pt x="187" y="367"/>
                    <a:pt x="165" y="367"/>
                  </a:cubicBezTo>
                  <a:cubicBezTo>
                    <a:pt x="66" y="367"/>
                    <a:pt x="0" y="509"/>
                    <a:pt x="74" y="596"/>
                  </a:cubicBezTo>
                  <a:cubicBezTo>
                    <a:pt x="510" y="1110"/>
                    <a:pt x="1134" y="1353"/>
                    <a:pt x="1766" y="1353"/>
                  </a:cubicBezTo>
                  <a:cubicBezTo>
                    <a:pt x="2482" y="1353"/>
                    <a:pt x="3209" y="1041"/>
                    <a:pt x="3686" y="457"/>
                  </a:cubicBezTo>
                  <a:cubicBezTo>
                    <a:pt x="3860" y="246"/>
                    <a:pt x="3699" y="0"/>
                    <a:pt x="3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43"/>
            <p:cNvSpPr/>
            <p:nvPr/>
          </p:nvSpPr>
          <p:spPr>
            <a:xfrm>
              <a:off x="3204275" y="4311250"/>
              <a:ext cx="16550" cy="67100"/>
            </a:xfrm>
            <a:custGeom>
              <a:rect b="b" l="l" r="r" t="t"/>
              <a:pathLst>
                <a:path extrusionOk="0" h="2684" w="662">
                  <a:moveTo>
                    <a:pt x="332" y="0"/>
                  </a:moveTo>
                  <a:cubicBezTo>
                    <a:pt x="275" y="0"/>
                    <a:pt x="217" y="32"/>
                    <a:pt x="202" y="96"/>
                  </a:cubicBezTo>
                  <a:lnTo>
                    <a:pt x="201" y="96"/>
                  </a:lnTo>
                  <a:cubicBezTo>
                    <a:pt x="99" y="534"/>
                    <a:pt x="98" y="977"/>
                    <a:pt x="84" y="1424"/>
                  </a:cubicBezTo>
                  <a:cubicBezTo>
                    <a:pt x="70" y="1829"/>
                    <a:pt x="1" y="2243"/>
                    <a:pt x="199" y="2608"/>
                  </a:cubicBezTo>
                  <a:cubicBezTo>
                    <a:pt x="227" y="2658"/>
                    <a:pt x="279" y="2683"/>
                    <a:pt x="331" y="2683"/>
                  </a:cubicBezTo>
                  <a:cubicBezTo>
                    <a:pt x="383" y="2683"/>
                    <a:pt x="435" y="2658"/>
                    <a:pt x="462" y="2608"/>
                  </a:cubicBezTo>
                  <a:cubicBezTo>
                    <a:pt x="662" y="2243"/>
                    <a:pt x="591" y="1827"/>
                    <a:pt x="577" y="1424"/>
                  </a:cubicBezTo>
                  <a:cubicBezTo>
                    <a:pt x="563" y="976"/>
                    <a:pt x="560" y="534"/>
                    <a:pt x="460" y="96"/>
                  </a:cubicBezTo>
                  <a:cubicBezTo>
                    <a:pt x="446" y="32"/>
                    <a:pt x="389" y="0"/>
                    <a:pt x="3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43"/>
            <p:cNvSpPr/>
            <p:nvPr/>
          </p:nvSpPr>
          <p:spPr>
            <a:xfrm>
              <a:off x="3739550" y="2239425"/>
              <a:ext cx="26625" cy="260400"/>
            </a:xfrm>
            <a:custGeom>
              <a:rect b="b" l="l" r="r" t="t"/>
              <a:pathLst>
                <a:path extrusionOk="0" h="10416" w="1065">
                  <a:moveTo>
                    <a:pt x="534" y="1"/>
                  </a:moveTo>
                  <a:cubicBezTo>
                    <a:pt x="508" y="1"/>
                    <a:pt x="483" y="15"/>
                    <a:pt x="479" y="42"/>
                  </a:cubicBezTo>
                  <a:cubicBezTo>
                    <a:pt x="1" y="3293"/>
                    <a:pt x="173" y="6935"/>
                    <a:pt x="320" y="10212"/>
                  </a:cubicBezTo>
                  <a:cubicBezTo>
                    <a:pt x="326" y="10355"/>
                    <a:pt x="426" y="10416"/>
                    <a:pt x="529" y="10416"/>
                  </a:cubicBezTo>
                  <a:cubicBezTo>
                    <a:pt x="656" y="10416"/>
                    <a:pt x="786" y="10324"/>
                    <a:pt x="750" y="10183"/>
                  </a:cubicBezTo>
                  <a:lnTo>
                    <a:pt x="750" y="10183"/>
                  </a:lnTo>
                  <a:cubicBezTo>
                    <a:pt x="897" y="6913"/>
                    <a:pt x="1065" y="3283"/>
                    <a:pt x="588" y="42"/>
                  </a:cubicBezTo>
                  <a:cubicBezTo>
                    <a:pt x="584" y="15"/>
                    <a:pt x="559" y="1"/>
                    <a:pt x="5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43"/>
            <p:cNvSpPr/>
            <p:nvPr/>
          </p:nvSpPr>
          <p:spPr>
            <a:xfrm>
              <a:off x="2805825" y="2507825"/>
              <a:ext cx="55950" cy="54175"/>
            </a:xfrm>
            <a:custGeom>
              <a:rect b="b" l="l" r="r" t="t"/>
              <a:pathLst>
                <a:path extrusionOk="0" h="2167" w="2238">
                  <a:moveTo>
                    <a:pt x="130" y="1"/>
                  </a:moveTo>
                  <a:cubicBezTo>
                    <a:pt x="55" y="1"/>
                    <a:pt x="0" y="88"/>
                    <a:pt x="61" y="165"/>
                  </a:cubicBezTo>
                  <a:cubicBezTo>
                    <a:pt x="632" y="901"/>
                    <a:pt x="1281" y="1580"/>
                    <a:pt x="2023" y="2147"/>
                  </a:cubicBezTo>
                  <a:cubicBezTo>
                    <a:pt x="2040" y="2160"/>
                    <a:pt x="2058" y="2166"/>
                    <a:pt x="2077" y="2166"/>
                  </a:cubicBezTo>
                  <a:cubicBezTo>
                    <a:pt x="2158" y="2166"/>
                    <a:pt x="2238" y="2062"/>
                    <a:pt x="2182" y="1988"/>
                  </a:cubicBezTo>
                  <a:cubicBezTo>
                    <a:pt x="1615" y="1246"/>
                    <a:pt x="935" y="598"/>
                    <a:pt x="200" y="26"/>
                  </a:cubicBezTo>
                  <a:cubicBezTo>
                    <a:pt x="176" y="8"/>
                    <a:pt x="153" y="1"/>
                    <a:pt x="1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43"/>
            <p:cNvSpPr/>
            <p:nvPr/>
          </p:nvSpPr>
          <p:spPr>
            <a:xfrm>
              <a:off x="2848325" y="2545200"/>
              <a:ext cx="849325" cy="19150"/>
            </a:xfrm>
            <a:custGeom>
              <a:rect b="b" l="l" r="r" t="t"/>
              <a:pathLst>
                <a:path extrusionOk="0" h="766" w="33973">
                  <a:moveTo>
                    <a:pt x="6747" y="1"/>
                  </a:moveTo>
                  <a:cubicBezTo>
                    <a:pt x="4591" y="1"/>
                    <a:pt x="2438" y="37"/>
                    <a:pt x="296" y="153"/>
                  </a:cubicBezTo>
                  <a:cubicBezTo>
                    <a:pt x="1" y="170"/>
                    <a:pt x="1" y="596"/>
                    <a:pt x="296" y="613"/>
                  </a:cubicBezTo>
                  <a:cubicBezTo>
                    <a:pt x="2438" y="729"/>
                    <a:pt x="4591" y="765"/>
                    <a:pt x="6747" y="765"/>
                  </a:cubicBezTo>
                  <a:cubicBezTo>
                    <a:pt x="10315" y="765"/>
                    <a:pt x="13891" y="667"/>
                    <a:pt x="17441" y="667"/>
                  </a:cubicBezTo>
                  <a:lnTo>
                    <a:pt x="26014" y="667"/>
                  </a:lnTo>
                  <a:cubicBezTo>
                    <a:pt x="27383" y="667"/>
                    <a:pt x="28777" y="722"/>
                    <a:pt x="30166" y="722"/>
                  </a:cubicBezTo>
                  <a:cubicBezTo>
                    <a:pt x="31402" y="722"/>
                    <a:pt x="32635" y="678"/>
                    <a:pt x="33844" y="512"/>
                  </a:cubicBezTo>
                  <a:cubicBezTo>
                    <a:pt x="33972" y="495"/>
                    <a:pt x="33972" y="271"/>
                    <a:pt x="33844" y="254"/>
                  </a:cubicBezTo>
                  <a:cubicBezTo>
                    <a:pt x="32635" y="88"/>
                    <a:pt x="31403" y="44"/>
                    <a:pt x="30167" y="44"/>
                  </a:cubicBezTo>
                  <a:cubicBezTo>
                    <a:pt x="28778" y="44"/>
                    <a:pt x="27384" y="100"/>
                    <a:pt x="26014" y="100"/>
                  </a:cubicBezTo>
                  <a:lnTo>
                    <a:pt x="17441" y="100"/>
                  </a:lnTo>
                  <a:cubicBezTo>
                    <a:pt x="13891" y="100"/>
                    <a:pt x="10315" y="1"/>
                    <a:pt x="67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43"/>
            <p:cNvSpPr/>
            <p:nvPr/>
          </p:nvSpPr>
          <p:spPr>
            <a:xfrm>
              <a:off x="3690850" y="2487025"/>
              <a:ext cx="70375" cy="67675"/>
            </a:xfrm>
            <a:custGeom>
              <a:rect b="b" l="l" r="r" t="t"/>
              <a:pathLst>
                <a:path extrusionOk="0" h="2707" w="2815">
                  <a:moveTo>
                    <a:pt x="2518" y="1"/>
                  </a:moveTo>
                  <a:cubicBezTo>
                    <a:pt x="2472" y="1"/>
                    <a:pt x="2424" y="18"/>
                    <a:pt x="2382" y="60"/>
                  </a:cubicBezTo>
                  <a:cubicBezTo>
                    <a:pt x="2382" y="60"/>
                    <a:pt x="2382" y="60"/>
                    <a:pt x="2382" y="60"/>
                  </a:cubicBezTo>
                  <a:lnTo>
                    <a:pt x="2382" y="60"/>
                  </a:lnTo>
                  <a:cubicBezTo>
                    <a:pt x="2346" y="95"/>
                    <a:pt x="2311" y="131"/>
                    <a:pt x="2275" y="166"/>
                  </a:cubicBezTo>
                  <a:lnTo>
                    <a:pt x="2275" y="166"/>
                  </a:lnTo>
                  <a:cubicBezTo>
                    <a:pt x="1771" y="668"/>
                    <a:pt x="1233" y="1176"/>
                    <a:pt x="746" y="1714"/>
                  </a:cubicBezTo>
                  <a:lnTo>
                    <a:pt x="746" y="1714"/>
                  </a:lnTo>
                  <a:lnTo>
                    <a:pt x="737" y="1724"/>
                  </a:lnTo>
                  <a:cubicBezTo>
                    <a:pt x="685" y="1776"/>
                    <a:pt x="640" y="1829"/>
                    <a:pt x="597" y="1882"/>
                  </a:cubicBezTo>
                  <a:lnTo>
                    <a:pt x="597" y="1882"/>
                  </a:lnTo>
                  <a:cubicBezTo>
                    <a:pt x="398" y="2109"/>
                    <a:pt x="209" y="2343"/>
                    <a:pt x="37" y="2584"/>
                  </a:cubicBezTo>
                  <a:cubicBezTo>
                    <a:pt x="0" y="2636"/>
                    <a:pt x="53" y="2706"/>
                    <a:pt x="109" y="2706"/>
                  </a:cubicBezTo>
                  <a:cubicBezTo>
                    <a:pt x="122" y="2706"/>
                    <a:pt x="135" y="2703"/>
                    <a:pt x="148" y="2694"/>
                  </a:cubicBezTo>
                  <a:cubicBezTo>
                    <a:pt x="361" y="2541"/>
                    <a:pt x="568" y="2376"/>
                    <a:pt x="771" y="2202"/>
                  </a:cubicBezTo>
                  <a:lnTo>
                    <a:pt x="771" y="2202"/>
                  </a:lnTo>
                  <a:cubicBezTo>
                    <a:pt x="829" y="2158"/>
                    <a:pt x="886" y="2112"/>
                    <a:pt x="940" y="2059"/>
                  </a:cubicBezTo>
                  <a:cubicBezTo>
                    <a:pt x="965" y="2036"/>
                    <a:pt x="989" y="2012"/>
                    <a:pt x="1014" y="1988"/>
                  </a:cubicBezTo>
                  <a:lnTo>
                    <a:pt x="1014" y="1988"/>
                  </a:lnTo>
                  <a:cubicBezTo>
                    <a:pt x="1554" y="1499"/>
                    <a:pt x="2063" y="959"/>
                    <a:pt x="2567" y="453"/>
                  </a:cubicBezTo>
                  <a:lnTo>
                    <a:pt x="2567" y="453"/>
                  </a:lnTo>
                  <a:cubicBezTo>
                    <a:pt x="2601" y="418"/>
                    <a:pt x="2636" y="384"/>
                    <a:pt x="2671" y="349"/>
                  </a:cubicBezTo>
                  <a:lnTo>
                    <a:pt x="2671" y="349"/>
                  </a:lnTo>
                  <a:cubicBezTo>
                    <a:pt x="2671" y="349"/>
                    <a:pt x="2671" y="349"/>
                    <a:pt x="2671" y="349"/>
                  </a:cubicBezTo>
                  <a:cubicBezTo>
                    <a:pt x="2814" y="205"/>
                    <a:pt x="2675" y="1"/>
                    <a:pt x="25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43"/>
            <p:cNvSpPr/>
            <p:nvPr/>
          </p:nvSpPr>
          <p:spPr>
            <a:xfrm>
              <a:off x="3713600" y="2197500"/>
              <a:ext cx="47300" cy="46650"/>
            </a:xfrm>
            <a:custGeom>
              <a:rect b="b" l="l" r="r" t="t"/>
              <a:pathLst>
                <a:path extrusionOk="0" h="1866" w="1892">
                  <a:moveTo>
                    <a:pt x="46" y="1"/>
                  </a:moveTo>
                  <a:cubicBezTo>
                    <a:pt x="20" y="1"/>
                    <a:pt x="0" y="29"/>
                    <a:pt x="14" y="55"/>
                  </a:cubicBezTo>
                  <a:cubicBezTo>
                    <a:pt x="219" y="449"/>
                    <a:pt x="483" y="760"/>
                    <a:pt x="790" y="1083"/>
                  </a:cubicBezTo>
                  <a:cubicBezTo>
                    <a:pt x="1061" y="1369"/>
                    <a:pt x="1315" y="1747"/>
                    <a:pt x="1707" y="1861"/>
                  </a:cubicBezTo>
                  <a:cubicBezTo>
                    <a:pt x="1719" y="1864"/>
                    <a:pt x="1730" y="1865"/>
                    <a:pt x="1741" y="1865"/>
                  </a:cubicBezTo>
                  <a:cubicBezTo>
                    <a:pt x="1825" y="1865"/>
                    <a:pt x="1892" y="1786"/>
                    <a:pt x="1870" y="1699"/>
                  </a:cubicBezTo>
                  <a:cubicBezTo>
                    <a:pt x="1756" y="1307"/>
                    <a:pt x="1378" y="1053"/>
                    <a:pt x="1092" y="782"/>
                  </a:cubicBezTo>
                  <a:cubicBezTo>
                    <a:pt x="769" y="476"/>
                    <a:pt x="458" y="210"/>
                    <a:pt x="64" y="5"/>
                  </a:cubicBezTo>
                  <a:cubicBezTo>
                    <a:pt x="58" y="2"/>
                    <a:pt x="52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43"/>
            <p:cNvSpPr/>
            <p:nvPr/>
          </p:nvSpPr>
          <p:spPr>
            <a:xfrm>
              <a:off x="3342675" y="2190550"/>
              <a:ext cx="376300" cy="15800"/>
            </a:xfrm>
            <a:custGeom>
              <a:rect b="b" l="l" r="r" t="t"/>
              <a:pathLst>
                <a:path extrusionOk="0" h="632" w="15052">
                  <a:moveTo>
                    <a:pt x="11982" y="0"/>
                  </a:moveTo>
                  <a:cubicBezTo>
                    <a:pt x="10613" y="0"/>
                    <a:pt x="9226" y="99"/>
                    <a:pt x="7914" y="99"/>
                  </a:cubicBezTo>
                  <a:cubicBezTo>
                    <a:pt x="6508" y="99"/>
                    <a:pt x="5088" y="56"/>
                    <a:pt x="3670" y="56"/>
                  </a:cubicBezTo>
                  <a:cubicBezTo>
                    <a:pt x="2481" y="56"/>
                    <a:pt x="1294" y="86"/>
                    <a:pt x="119" y="197"/>
                  </a:cubicBezTo>
                  <a:cubicBezTo>
                    <a:pt x="54" y="197"/>
                    <a:pt x="1" y="251"/>
                    <a:pt x="1" y="316"/>
                  </a:cubicBezTo>
                  <a:cubicBezTo>
                    <a:pt x="1" y="382"/>
                    <a:pt x="54" y="435"/>
                    <a:pt x="119" y="435"/>
                  </a:cubicBezTo>
                  <a:cubicBezTo>
                    <a:pt x="1297" y="546"/>
                    <a:pt x="2487" y="576"/>
                    <a:pt x="3679" y="576"/>
                  </a:cubicBezTo>
                  <a:cubicBezTo>
                    <a:pt x="5094" y="576"/>
                    <a:pt x="6512" y="533"/>
                    <a:pt x="7914" y="533"/>
                  </a:cubicBezTo>
                  <a:cubicBezTo>
                    <a:pt x="9228" y="533"/>
                    <a:pt x="10614" y="632"/>
                    <a:pt x="11982" y="632"/>
                  </a:cubicBezTo>
                  <a:cubicBezTo>
                    <a:pt x="13006" y="632"/>
                    <a:pt x="14020" y="577"/>
                    <a:pt x="14985" y="383"/>
                  </a:cubicBezTo>
                  <a:cubicBezTo>
                    <a:pt x="15051" y="369"/>
                    <a:pt x="15051" y="265"/>
                    <a:pt x="14985" y="251"/>
                  </a:cubicBezTo>
                  <a:lnTo>
                    <a:pt x="14985" y="249"/>
                  </a:lnTo>
                  <a:cubicBezTo>
                    <a:pt x="14020" y="56"/>
                    <a:pt x="13006" y="0"/>
                    <a:pt x="119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43"/>
            <p:cNvSpPr/>
            <p:nvPr/>
          </p:nvSpPr>
          <p:spPr>
            <a:xfrm>
              <a:off x="3335725" y="1852025"/>
              <a:ext cx="19900" cy="346875"/>
            </a:xfrm>
            <a:custGeom>
              <a:rect b="b" l="l" r="r" t="t"/>
              <a:pathLst>
                <a:path extrusionOk="0" h="13875" w="796">
                  <a:moveTo>
                    <a:pt x="397" y="0"/>
                  </a:moveTo>
                  <a:cubicBezTo>
                    <a:pt x="344" y="0"/>
                    <a:pt x="290" y="38"/>
                    <a:pt x="282" y="113"/>
                  </a:cubicBezTo>
                  <a:cubicBezTo>
                    <a:pt x="1" y="2351"/>
                    <a:pt x="173" y="4686"/>
                    <a:pt x="177" y="6942"/>
                  </a:cubicBezTo>
                  <a:cubicBezTo>
                    <a:pt x="182" y="9198"/>
                    <a:pt x="24" y="11531"/>
                    <a:pt x="291" y="13771"/>
                  </a:cubicBezTo>
                  <a:cubicBezTo>
                    <a:pt x="299" y="13840"/>
                    <a:pt x="349" y="13875"/>
                    <a:pt x="399" y="13875"/>
                  </a:cubicBezTo>
                  <a:cubicBezTo>
                    <a:pt x="448" y="13875"/>
                    <a:pt x="497" y="13841"/>
                    <a:pt x="505" y="13771"/>
                  </a:cubicBezTo>
                  <a:cubicBezTo>
                    <a:pt x="772" y="11533"/>
                    <a:pt x="615" y="9198"/>
                    <a:pt x="619" y="6942"/>
                  </a:cubicBezTo>
                  <a:cubicBezTo>
                    <a:pt x="624" y="4686"/>
                    <a:pt x="796" y="2354"/>
                    <a:pt x="515" y="113"/>
                  </a:cubicBezTo>
                  <a:cubicBezTo>
                    <a:pt x="504" y="38"/>
                    <a:pt x="451" y="0"/>
                    <a:pt x="3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43"/>
            <p:cNvSpPr/>
            <p:nvPr/>
          </p:nvSpPr>
          <p:spPr>
            <a:xfrm>
              <a:off x="3282525" y="1798525"/>
              <a:ext cx="63200" cy="62275"/>
            </a:xfrm>
            <a:custGeom>
              <a:rect b="b" l="l" r="r" t="t"/>
              <a:pathLst>
                <a:path extrusionOk="0" h="2491" w="2528">
                  <a:moveTo>
                    <a:pt x="152" y="1"/>
                  </a:moveTo>
                  <a:cubicBezTo>
                    <a:pt x="68" y="1"/>
                    <a:pt x="1" y="80"/>
                    <a:pt x="23" y="166"/>
                  </a:cubicBezTo>
                  <a:cubicBezTo>
                    <a:pt x="170" y="669"/>
                    <a:pt x="718" y="1016"/>
                    <a:pt x="1088" y="1358"/>
                  </a:cubicBezTo>
                  <a:cubicBezTo>
                    <a:pt x="1505" y="1743"/>
                    <a:pt x="1913" y="2192"/>
                    <a:pt x="2407" y="2482"/>
                  </a:cubicBezTo>
                  <a:cubicBezTo>
                    <a:pt x="2418" y="2488"/>
                    <a:pt x="2429" y="2491"/>
                    <a:pt x="2439" y="2491"/>
                  </a:cubicBezTo>
                  <a:cubicBezTo>
                    <a:pt x="2487" y="2491"/>
                    <a:pt x="2527" y="2437"/>
                    <a:pt x="2500" y="2389"/>
                  </a:cubicBezTo>
                  <a:lnTo>
                    <a:pt x="2500" y="2387"/>
                  </a:lnTo>
                  <a:cubicBezTo>
                    <a:pt x="2210" y="1895"/>
                    <a:pt x="1762" y="1486"/>
                    <a:pt x="1376" y="1069"/>
                  </a:cubicBezTo>
                  <a:cubicBezTo>
                    <a:pt x="1034" y="700"/>
                    <a:pt x="687" y="152"/>
                    <a:pt x="186" y="5"/>
                  </a:cubicBezTo>
                  <a:cubicBezTo>
                    <a:pt x="174" y="2"/>
                    <a:pt x="163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43"/>
            <p:cNvSpPr/>
            <p:nvPr/>
          </p:nvSpPr>
          <p:spPr>
            <a:xfrm>
              <a:off x="2856775" y="1796100"/>
              <a:ext cx="435975" cy="15650"/>
            </a:xfrm>
            <a:custGeom>
              <a:rect b="b" l="l" r="r" t="t"/>
              <a:pathLst>
                <a:path extrusionOk="0" h="626" w="17439">
                  <a:moveTo>
                    <a:pt x="13622" y="1"/>
                  </a:moveTo>
                  <a:cubicBezTo>
                    <a:pt x="11976" y="1"/>
                    <a:pt x="10326" y="56"/>
                    <a:pt x="8696" y="58"/>
                  </a:cubicBezTo>
                  <a:cubicBezTo>
                    <a:pt x="8628" y="58"/>
                    <a:pt x="8560" y="58"/>
                    <a:pt x="8492" y="58"/>
                  </a:cubicBezTo>
                  <a:cubicBezTo>
                    <a:pt x="7212" y="58"/>
                    <a:pt x="5924" y="33"/>
                    <a:pt x="4637" y="33"/>
                  </a:cubicBezTo>
                  <a:cubicBezTo>
                    <a:pt x="3128" y="33"/>
                    <a:pt x="1621" y="68"/>
                    <a:pt x="128" y="218"/>
                  </a:cubicBezTo>
                  <a:cubicBezTo>
                    <a:pt x="0" y="218"/>
                    <a:pt x="0" y="410"/>
                    <a:pt x="128" y="410"/>
                  </a:cubicBezTo>
                  <a:cubicBezTo>
                    <a:pt x="1622" y="559"/>
                    <a:pt x="3129" y="594"/>
                    <a:pt x="4637" y="594"/>
                  </a:cubicBezTo>
                  <a:cubicBezTo>
                    <a:pt x="5925" y="594"/>
                    <a:pt x="7212" y="569"/>
                    <a:pt x="8492" y="569"/>
                  </a:cubicBezTo>
                  <a:cubicBezTo>
                    <a:pt x="8560" y="569"/>
                    <a:pt x="8628" y="569"/>
                    <a:pt x="8696" y="569"/>
                  </a:cubicBezTo>
                  <a:cubicBezTo>
                    <a:pt x="10323" y="572"/>
                    <a:pt x="11971" y="626"/>
                    <a:pt x="13615" y="626"/>
                  </a:cubicBezTo>
                  <a:cubicBezTo>
                    <a:pt x="14838" y="626"/>
                    <a:pt x="16058" y="596"/>
                    <a:pt x="17266" y="492"/>
                  </a:cubicBezTo>
                  <a:cubicBezTo>
                    <a:pt x="17362" y="489"/>
                    <a:pt x="17439" y="410"/>
                    <a:pt x="17439" y="313"/>
                  </a:cubicBezTo>
                  <a:cubicBezTo>
                    <a:pt x="17439" y="218"/>
                    <a:pt x="17362" y="138"/>
                    <a:pt x="17266" y="135"/>
                  </a:cubicBezTo>
                  <a:cubicBezTo>
                    <a:pt x="16061" y="31"/>
                    <a:pt x="14842" y="1"/>
                    <a:pt x="136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43"/>
            <p:cNvSpPr/>
            <p:nvPr/>
          </p:nvSpPr>
          <p:spPr>
            <a:xfrm>
              <a:off x="2808225" y="1802000"/>
              <a:ext cx="47900" cy="46625"/>
            </a:xfrm>
            <a:custGeom>
              <a:rect b="b" l="l" r="r" t="t"/>
              <a:pathLst>
                <a:path extrusionOk="0" h="1865" w="1916">
                  <a:moveTo>
                    <a:pt x="1813" y="1"/>
                  </a:moveTo>
                  <a:cubicBezTo>
                    <a:pt x="1801" y="1"/>
                    <a:pt x="1789" y="5"/>
                    <a:pt x="1778" y="13"/>
                  </a:cubicBezTo>
                  <a:cubicBezTo>
                    <a:pt x="1149" y="492"/>
                    <a:pt x="485" y="1072"/>
                    <a:pt x="41" y="1729"/>
                  </a:cubicBezTo>
                  <a:cubicBezTo>
                    <a:pt x="1" y="1789"/>
                    <a:pt x="59" y="1865"/>
                    <a:pt x="121" y="1865"/>
                  </a:cubicBezTo>
                  <a:cubicBezTo>
                    <a:pt x="136" y="1865"/>
                    <a:pt x="151" y="1861"/>
                    <a:pt x="165" y="1851"/>
                  </a:cubicBezTo>
                  <a:cubicBezTo>
                    <a:pt x="822" y="1408"/>
                    <a:pt x="1402" y="745"/>
                    <a:pt x="1880" y="116"/>
                  </a:cubicBezTo>
                  <a:cubicBezTo>
                    <a:pt x="1915" y="68"/>
                    <a:pt x="1864" y="1"/>
                    <a:pt x="18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43"/>
            <p:cNvSpPr/>
            <p:nvPr/>
          </p:nvSpPr>
          <p:spPr>
            <a:xfrm>
              <a:off x="2795175" y="1836750"/>
              <a:ext cx="36300" cy="668000"/>
            </a:xfrm>
            <a:custGeom>
              <a:rect b="b" l="l" r="r" t="t"/>
              <a:pathLst>
                <a:path extrusionOk="0" h="26720" w="1452">
                  <a:moveTo>
                    <a:pt x="725" y="0"/>
                  </a:moveTo>
                  <a:cubicBezTo>
                    <a:pt x="659" y="0"/>
                    <a:pt x="593" y="43"/>
                    <a:pt x="591" y="130"/>
                  </a:cubicBezTo>
                  <a:cubicBezTo>
                    <a:pt x="493" y="4669"/>
                    <a:pt x="502" y="9213"/>
                    <a:pt x="498" y="13754"/>
                  </a:cubicBezTo>
                  <a:cubicBezTo>
                    <a:pt x="491" y="17947"/>
                    <a:pt x="1" y="22485"/>
                    <a:pt x="607" y="26632"/>
                  </a:cubicBezTo>
                  <a:cubicBezTo>
                    <a:pt x="616" y="26690"/>
                    <a:pt x="670" y="26720"/>
                    <a:pt x="725" y="26720"/>
                  </a:cubicBezTo>
                  <a:cubicBezTo>
                    <a:pt x="780" y="26720"/>
                    <a:pt x="834" y="26690"/>
                    <a:pt x="843" y="26632"/>
                  </a:cubicBezTo>
                  <a:cubicBezTo>
                    <a:pt x="1452" y="22481"/>
                    <a:pt x="960" y="17950"/>
                    <a:pt x="954" y="13754"/>
                  </a:cubicBezTo>
                  <a:cubicBezTo>
                    <a:pt x="947" y="9213"/>
                    <a:pt x="958" y="4669"/>
                    <a:pt x="860" y="130"/>
                  </a:cubicBezTo>
                  <a:cubicBezTo>
                    <a:pt x="858" y="43"/>
                    <a:pt x="791" y="0"/>
                    <a:pt x="7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43"/>
            <p:cNvSpPr/>
            <p:nvPr/>
          </p:nvSpPr>
          <p:spPr>
            <a:xfrm>
              <a:off x="2885750" y="1776725"/>
              <a:ext cx="7825" cy="25000"/>
            </a:xfrm>
            <a:custGeom>
              <a:rect b="b" l="l" r="r" t="t"/>
              <a:pathLst>
                <a:path extrusionOk="0" h="1000" w="313">
                  <a:moveTo>
                    <a:pt x="156" y="1"/>
                  </a:moveTo>
                  <a:cubicBezTo>
                    <a:pt x="127" y="1"/>
                    <a:pt x="98" y="18"/>
                    <a:pt x="88" y="52"/>
                  </a:cubicBezTo>
                  <a:cubicBezTo>
                    <a:pt x="0" y="338"/>
                    <a:pt x="36" y="627"/>
                    <a:pt x="74" y="919"/>
                  </a:cubicBezTo>
                  <a:cubicBezTo>
                    <a:pt x="80" y="972"/>
                    <a:pt x="118" y="999"/>
                    <a:pt x="157" y="999"/>
                  </a:cubicBezTo>
                  <a:cubicBezTo>
                    <a:pt x="195" y="999"/>
                    <a:pt x="234" y="973"/>
                    <a:pt x="241" y="919"/>
                  </a:cubicBezTo>
                  <a:cubicBezTo>
                    <a:pt x="278" y="625"/>
                    <a:pt x="313" y="338"/>
                    <a:pt x="225" y="52"/>
                  </a:cubicBezTo>
                  <a:cubicBezTo>
                    <a:pt x="215" y="18"/>
                    <a:pt x="186" y="1"/>
                    <a:pt x="1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43"/>
            <p:cNvSpPr/>
            <p:nvPr/>
          </p:nvSpPr>
          <p:spPr>
            <a:xfrm>
              <a:off x="2892700" y="1768675"/>
              <a:ext cx="356200" cy="15400"/>
            </a:xfrm>
            <a:custGeom>
              <a:rect b="b" l="l" r="r" t="t"/>
              <a:pathLst>
                <a:path extrusionOk="0" h="616" w="14248">
                  <a:moveTo>
                    <a:pt x="10949" y="0"/>
                  </a:moveTo>
                  <a:cubicBezTo>
                    <a:pt x="9659" y="0"/>
                    <a:pt x="8363" y="51"/>
                    <a:pt x="7090" y="51"/>
                  </a:cubicBezTo>
                  <a:cubicBezTo>
                    <a:pt x="6084" y="51"/>
                    <a:pt x="5067" y="32"/>
                    <a:pt x="4050" y="32"/>
                  </a:cubicBezTo>
                  <a:cubicBezTo>
                    <a:pt x="2738" y="32"/>
                    <a:pt x="1426" y="63"/>
                    <a:pt x="135" y="204"/>
                  </a:cubicBezTo>
                  <a:cubicBezTo>
                    <a:pt x="0" y="218"/>
                    <a:pt x="0" y="398"/>
                    <a:pt x="135" y="412"/>
                  </a:cubicBezTo>
                  <a:cubicBezTo>
                    <a:pt x="1425" y="552"/>
                    <a:pt x="2738" y="583"/>
                    <a:pt x="4050" y="583"/>
                  </a:cubicBezTo>
                  <a:cubicBezTo>
                    <a:pt x="5067" y="583"/>
                    <a:pt x="6084" y="565"/>
                    <a:pt x="7090" y="565"/>
                  </a:cubicBezTo>
                  <a:cubicBezTo>
                    <a:pt x="8366" y="565"/>
                    <a:pt x="9661" y="615"/>
                    <a:pt x="10950" y="615"/>
                  </a:cubicBezTo>
                  <a:cubicBezTo>
                    <a:pt x="11991" y="615"/>
                    <a:pt x="13027" y="582"/>
                    <a:pt x="14048" y="463"/>
                  </a:cubicBezTo>
                  <a:cubicBezTo>
                    <a:pt x="14246" y="440"/>
                    <a:pt x="14248" y="176"/>
                    <a:pt x="14048" y="152"/>
                  </a:cubicBezTo>
                  <a:cubicBezTo>
                    <a:pt x="13028" y="33"/>
                    <a:pt x="11990" y="0"/>
                    <a:pt x="109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43"/>
            <p:cNvSpPr/>
            <p:nvPr/>
          </p:nvSpPr>
          <p:spPr>
            <a:xfrm>
              <a:off x="3241350" y="1773750"/>
              <a:ext cx="13325" cy="28100"/>
            </a:xfrm>
            <a:custGeom>
              <a:rect b="b" l="l" r="r" t="t"/>
              <a:pathLst>
                <a:path extrusionOk="0" h="1124" w="533">
                  <a:moveTo>
                    <a:pt x="187" y="0"/>
                  </a:moveTo>
                  <a:cubicBezTo>
                    <a:pt x="124" y="0"/>
                    <a:pt x="66" y="52"/>
                    <a:pt x="85" y="132"/>
                  </a:cubicBezTo>
                  <a:cubicBezTo>
                    <a:pt x="146" y="413"/>
                    <a:pt x="96" y="640"/>
                    <a:pt x="30" y="912"/>
                  </a:cubicBezTo>
                  <a:cubicBezTo>
                    <a:pt x="0" y="1035"/>
                    <a:pt x="98" y="1123"/>
                    <a:pt x="198" y="1123"/>
                  </a:cubicBezTo>
                  <a:cubicBezTo>
                    <a:pt x="251" y="1123"/>
                    <a:pt x="305" y="1099"/>
                    <a:pt x="341" y="1043"/>
                  </a:cubicBezTo>
                  <a:cubicBezTo>
                    <a:pt x="533" y="746"/>
                    <a:pt x="480" y="326"/>
                    <a:pt x="280" y="49"/>
                  </a:cubicBezTo>
                  <a:cubicBezTo>
                    <a:pt x="255" y="15"/>
                    <a:pt x="220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43"/>
            <p:cNvSpPr/>
            <p:nvPr/>
          </p:nvSpPr>
          <p:spPr>
            <a:xfrm>
              <a:off x="2877975" y="1453050"/>
              <a:ext cx="383025" cy="332975"/>
            </a:xfrm>
            <a:custGeom>
              <a:rect b="b" l="l" r="r" t="t"/>
              <a:pathLst>
                <a:path extrusionOk="0" h="13319" w="15321">
                  <a:moveTo>
                    <a:pt x="7327" y="749"/>
                  </a:moveTo>
                  <a:cubicBezTo>
                    <a:pt x="7824" y="749"/>
                    <a:pt x="8331" y="807"/>
                    <a:pt x="8842" y="929"/>
                  </a:cubicBezTo>
                  <a:cubicBezTo>
                    <a:pt x="12648" y="1840"/>
                    <a:pt x="14820" y="5797"/>
                    <a:pt x="13570" y="9508"/>
                  </a:cubicBezTo>
                  <a:cubicBezTo>
                    <a:pt x="12675" y="12170"/>
                    <a:pt x="9849" y="12556"/>
                    <a:pt x="7350" y="12556"/>
                  </a:cubicBezTo>
                  <a:cubicBezTo>
                    <a:pt x="7032" y="12556"/>
                    <a:pt x="6719" y="12550"/>
                    <a:pt x="6416" y="12541"/>
                  </a:cubicBezTo>
                  <a:cubicBezTo>
                    <a:pt x="5140" y="12504"/>
                    <a:pt x="3656" y="12437"/>
                    <a:pt x="2550" y="11709"/>
                  </a:cubicBezTo>
                  <a:cubicBezTo>
                    <a:pt x="1099" y="10758"/>
                    <a:pt x="852" y="8927"/>
                    <a:pt x="766" y="7334"/>
                  </a:cubicBezTo>
                  <a:cubicBezTo>
                    <a:pt x="765" y="7327"/>
                    <a:pt x="765" y="7321"/>
                    <a:pt x="764" y="7315"/>
                  </a:cubicBezTo>
                  <a:lnTo>
                    <a:pt x="764" y="7315"/>
                  </a:lnTo>
                  <a:cubicBezTo>
                    <a:pt x="798" y="3670"/>
                    <a:pt x="3803" y="749"/>
                    <a:pt x="7327" y="749"/>
                  </a:cubicBezTo>
                  <a:close/>
                  <a:moveTo>
                    <a:pt x="7353" y="0"/>
                  </a:moveTo>
                  <a:cubicBezTo>
                    <a:pt x="3374" y="0"/>
                    <a:pt x="61" y="3202"/>
                    <a:pt x="3" y="7276"/>
                  </a:cubicBezTo>
                  <a:lnTo>
                    <a:pt x="3" y="7276"/>
                  </a:lnTo>
                  <a:cubicBezTo>
                    <a:pt x="1" y="7294"/>
                    <a:pt x="1" y="7313"/>
                    <a:pt x="2" y="7334"/>
                  </a:cubicBezTo>
                  <a:cubicBezTo>
                    <a:pt x="2" y="7334"/>
                    <a:pt x="2" y="7334"/>
                    <a:pt x="2" y="7334"/>
                  </a:cubicBezTo>
                  <a:lnTo>
                    <a:pt x="2" y="7334"/>
                  </a:lnTo>
                  <a:cubicBezTo>
                    <a:pt x="2" y="7354"/>
                    <a:pt x="3" y="7373"/>
                    <a:pt x="5" y="7392"/>
                  </a:cubicBezTo>
                  <a:lnTo>
                    <a:pt x="5" y="7392"/>
                  </a:lnTo>
                  <a:cubicBezTo>
                    <a:pt x="102" y="9111"/>
                    <a:pt x="388" y="10975"/>
                    <a:pt x="1814" y="12118"/>
                  </a:cubicBezTo>
                  <a:cubicBezTo>
                    <a:pt x="3021" y="13085"/>
                    <a:pt x="4682" y="13240"/>
                    <a:pt x="6172" y="13298"/>
                  </a:cubicBezTo>
                  <a:cubicBezTo>
                    <a:pt x="6501" y="13310"/>
                    <a:pt x="6835" y="13318"/>
                    <a:pt x="7169" y="13318"/>
                  </a:cubicBezTo>
                  <a:cubicBezTo>
                    <a:pt x="10430" y="13318"/>
                    <a:pt x="13791" y="12588"/>
                    <a:pt x="14512" y="8886"/>
                  </a:cubicBezTo>
                  <a:cubicBezTo>
                    <a:pt x="15321" y="4734"/>
                    <a:pt x="12697" y="690"/>
                    <a:pt x="8420" y="76"/>
                  </a:cubicBezTo>
                  <a:cubicBezTo>
                    <a:pt x="8060" y="25"/>
                    <a:pt x="7704" y="0"/>
                    <a:pt x="73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43"/>
            <p:cNvSpPr/>
            <p:nvPr/>
          </p:nvSpPr>
          <p:spPr>
            <a:xfrm>
              <a:off x="2903650" y="1528500"/>
              <a:ext cx="320050" cy="105350"/>
            </a:xfrm>
            <a:custGeom>
              <a:rect b="b" l="l" r="r" t="t"/>
              <a:pathLst>
                <a:path extrusionOk="0" h="4214" w="12802">
                  <a:moveTo>
                    <a:pt x="6607" y="2471"/>
                  </a:moveTo>
                  <a:cubicBezTo>
                    <a:pt x="6607" y="2471"/>
                    <a:pt x="6607" y="2471"/>
                    <a:pt x="6607" y="2471"/>
                  </a:cubicBezTo>
                  <a:lnTo>
                    <a:pt x="6607" y="2471"/>
                  </a:lnTo>
                  <a:cubicBezTo>
                    <a:pt x="6607" y="2471"/>
                    <a:pt x="6607" y="2471"/>
                    <a:pt x="6607" y="2471"/>
                  </a:cubicBezTo>
                  <a:close/>
                  <a:moveTo>
                    <a:pt x="4458" y="1"/>
                  </a:moveTo>
                  <a:cubicBezTo>
                    <a:pt x="4123" y="1"/>
                    <a:pt x="3781" y="80"/>
                    <a:pt x="3503" y="209"/>
                  </a:cubicBezTo>
                  <a:cubicBezTo>
                    <a:pt x="3146" y="375"/>
                    <a:pt x="2797" y="665"/>
                    <a:pt x="2575" y="992"/>
                  </a:cubicBezTo>
                  <a:cubicBezTo>
                    <a:pt x="2277" y="1429"/>
                    <a:pt x="2239" y="1519"/>
                    <a:pt x="2276" y="1519"/>
                  </a:cubicBezTo>
                  <a:cubicBezTo>
                    <a:pt x="2302" y="1519"/>
                    <a:pt x="2363" y="1476"/>
                    <a:pt x="2398" y="1476"/>
                  </a:cubicBezTo>
                  <a:cubicBezTo>
                    <a:pt x="2451" y="1476"/>
                    <a:pt x="2449" y="1569"/>
                    <a:pt x="2196" y="2029"/>
                  </a:cubicBezTo>
                  <a:lnTo>
                    <a:pt x="2190" y="2080"/>
                  </a:lnTo>
                  <a:cubicBezTo>
                    <a:pt x="2354" y="2838"/>
                    <a:pt x="2066" y="3216"/>
                    <a:pt x="1324" y="3216"/>
                  </a:cubicBezTo>
                  <a:cubicBezTo>
                    <a:pt x="1017" y="3216"/>
                    <a:pt x="633" y="3151"/>
                    <a:pt x="171" y="3022"/>
                  </a:cubicBezTo>
                  <a:cubicBezTo>
                    <a:pt x="158" y="2991"/>
                    <a:pt x="133" y="2977"/>
                    <a:pt x="107" y="2977"/>
                  </a:cubicBezTo>
                  <a:cubicBezTo>
                    <a:pt x="56" y="2977"/>
                    <a:pt x="0" y="3028"/>
                    <a:pt x="14" y="3088"/>
                  </a:cubicBezTo>
                  <a:lnTo>
                    <a:pt x="14" y="3089"/>
                  </a:lnTo>
                  <a:cubicBezTo>
                    <a:pt x="194" y="3896"/>
                    <a:pt x="600" y="4213"/>
                    <a:pt x="1059" y="4213"/>
                  </a:cubicBezTo>
                  <a:cubicBezTo>
                    <a:pt x="1557" y="4213"/>
                    <a:pt x="2118" y="3840"/>
                    <a:pt x="2524" y="3314"/>
                  </a:cubicBezTo>
                  <a:lnTo>
                    <a:pt x="2585" y="2704"/>
                  </a:lnTo>
                  <a:lnTo>
                    <a:pt x="3126" y="2358"/>
                  </a:lnTo>
                  <a:lnTo>
                    <a:pt x="3126" y="2358"/>
                  </a:lnTo>
                  <a:cubicBezTo>
                    <a:pt x="3051" y="2752"/>
                    <a:pt x="3221" y="3197"/>
                    <a:pt x="3539" y="3460"/>
                  </a:cubicBezTo>
                  <a:cubicBezTo>
                    <a:pt x="3785" y="3663"/>
                    <a:pt x="4028" y="3730"/>
                    <a:pt x="4274" y="3730"/>
                  </a:cubicBezTo>
                  <a:cubicBezTo>
                    <a:pt x="4631" y="3730"/>
                    <a:pt x="4995" y="3589"/>
                    <a:pt x="5387" y="3516"/>
                  </a:cubicBezTo>
                  <a:cubicBezTo>
                    <a:pt x="6116" y="3381"/>
                    <a:pt x="5825" y="3095"/>
                    <a:pt x="6184" y="3095"/>
                  </a:cubicBezTo>
                  <a:cubicBezTo>
                    <a:pt x="6355" y="3095"/>
                    <a:pt x="6673" y="3160"/>
                    <a:pt x="7316" y="3336"/>
                  </a:cubicBezTo>
                  <a:cubicBezTo>
                    <a:pt x="7462" y="3375"/>
                    <a:pt x="7576" y="3571"/>
                    <a:pt x="7727" y="3597"/>
                  </a:cubicBezTo>
                  <a:cubicBezTo>
                    <a:pt x="7990" y="3641"/>
                    <a:pt x="8185" y="3704"/>
                    <a:pt x="8417" y="3704"/>
                  </a:cubicBezTo>
                  <a:cubicBezTo>
                    <a:pt x="8504" y="3704"/>
                    <a:pt x="8595" y="3695"/>
                    <a:pt x="8697" y="3674"/>
                  </a:cubicBezTo>
                  <a:cubicBezTo>
                    <a:pt x="9466" y="3511"/>
                    <a:pt x="9429" y="3315"/>
                    <a:pt x="9811" y="3315"/>
                  </a:cubicBezTo>
                  <a:cubicBezTo>
                    <a:pt x="9917" y="3315"/>
                    <a:pt x="10057" y="3330"/>
                    <a:pt x="10256" y="3366"/>
                  </a:cubicBezTo>
                  <a:cubicBezTo>
                    <a:pt x="10594" y="3427"/>
                    <a:pt x="10894" y="3469"/>
                    <a:pt x="11177" y="3469"/>
                  </a:cubicBezTo>
                  <a:cubicBezTo>
                    <a:pt x="11665" y="3469"/>
                    <a:pt x="12103" y="3343"/>
                    <a:pt x="12602" y="2968"/>
                  </a:cubicBezTo>
                  <a:cubicBezTo>
                    <a:pt x="12802" y="2817"/>
                    <a:pt x="12677" y="2509"/>
                    <a:pt x="12488" y="2509"/>
                  </a:cubicBezTo>
                  <a:cubicBezTo>
                    <a:pt x="12448" y="2509"/>
                    <a:pt x="12405" y="2523"/>
                    <a:pt x="12362" y="2555"/>
                  </a:cubicBezTo>
                  <a:cubicBezTo>
                    <a:pt x="11995" y="2879"/>
                    <a:pt x="11607" y="3041"/>
                    <a:pt x="11196" y="3041"/>
                  </a:cubicBezTo>
                  <a:cubicBezTo>
                    <a:pt x="10759" y="3041"/>
                    <a:pt x="10297" y="2858"/>
                    <a:pt x="9809" y="2491"/>
                  </a:cubicBezTo>
                  <a:cubicBezTo>
                    <a:pt x="9757" y="2446"/>
                    <a:pt x="9695" y="2423"/>
                    <a:pt x="9634" y="2423"/>
                  </a:cubicBezTo>
                  <a:cubicBezTo>
                    <a:pt x="9555" y="2423"/>
                    <a:pt x="9478" y="2461"/>
                    <a:pt x="9430" y="2540"/>
                  </a:cubicBezTo>
                  <a:cubicBezTo>
                    <a:pt x="9157" y="2977"/>
                    <a:pt x="8854" y="3125"/>
                    <a:pt x="8540" y="3125"/>
                  </a:cubicBezTo>
                  <a:cubicBezTo>
                    <a:pt x="7881" y="3125"/>
                    <a:pt x="7176" y="2473"/>
                    <a:pt x="6607" y="2471"/>
                  </a:cubicBezTo>
                  <a:lnTo>
                    <a:pt x="6607" y="2471"/>
                  </a:lnTo>
                  <a:cubicBezTo>
                    <a:pt x="6614" y="2471"/>
                    <a:pt x="6346" y="2525"/>
                    <a:pt x="6256" y="2525"/>
                  </a:cubicBezTo>
                  <a:cubicBezTo>
                    <a:pt x="6249" y="2525"/>
                    <a:pt x="6243" y="2525"/>
                    <a:pt x="6238" y="2524"/>
                  </a:cubicBezTo>
                  <a:cubicBezTo>
                    <a:pt x="6058" y="2722"/>
                    <a:pt x="5877" y="2821"/>
                    <a:pt x="5696" y="2821"/>
                  </a:cubicBezTo>
                  <a:cubicBezTo>
                    <a:pt x="5483" y="2821"/>
                    <a:pt x="5269" y="2683"/>
                    <a:pt x="5054" y="2408"/>
                  </a:cubicBezTo>
                  <a:cubicBezTo>
                    <a:pt x="4337" y="2122"/>
                    <a:pt x="4159" y="1979"/>
                    <a:pt x="4519" y="1979"/>
                  </a:cubicBezTo>
                  <a:cubicBezTo>
                    <a:pt x="4591" y="1979"/>
                    <a:pt x="4685" y="1985"/>
                    <a:pt x="4800" y="1996"/>
                  </a:cubicBezTo>
                  <a:cubicBezTo>
                    <a:pt x="5318" y="1590"/>
                    <a:pt x="6104" y="1791"/>
                    <a:pt x="5739" y="768"/>
                  </a:cubicBezTo>
                  <a:cubicBezTo>
                    <a:pt x="5540" y="214"/>
                    <a:pt x="5009" y="1"/>
                    <a:pt x="44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43"/>
            <p:cNvSpPr/>
            <p:nvPr/>
          </p:nvSpPr>
          <p:spPr>
            <a:xfrm>
              <a:off x="2937525" y="1646375"/>
              <a:ext cx="36500" cy="31450"/>
            </a:xfrm>
            <a:custGeom>
              <a:rect b="b" l="l" r="r" t="t"/>
              <a:pathLst>
                <a:path extrusionOk="0" h="1258" w="1460">
                  <a:moveTo>
                    <a:pt x="647" y="250"/>
                  </a:moveTo>
                  <a:cubicBezTo>
                    <a:pt x="703" y="251"/>
                    <a:pt x="761" y="265"/>
                    <a:pt x="817" y="299"/>
                  </a:cubicBezTo>
                  <a:cubicBezTo>
                    <a:pt x="1016" y="416"/>
                    <a:pt x="1106" y="736"/>
                    <a:pt x="902" y="889"/>
                  </a:cubicBezTo>
                  <a:cubicBezTo>
                    <a:pt x="839" y="936"/>
                    <a:pt x="755" y="962"/>
                    <a:pt x="673" y="962"/>
                  </a:cubicBezTo>
                  <a:cubicBezTo>
                    <a:pt x="550" y="962"/>
                    <a:pt x="432" y="904"/>
                    <a:pt x="394" y="777"/>
                  </a:cubicBezTo>
                  <a:cubicBezTo>
                    <a:pt x="330" y="564"/>
                    <a:pt x="485" y="405"/>
                    <a:pt x="628" y="279"/>
                  </a:cubicBezTo>
                  <a:cubicBezTo>
                    <a:pt x="637" y="271"/>
                    <a:pt x="643" y="261"/>
                    <a:pt x="647" y="250"/>
                  </a:cubicBezTo>
                  <a:close/>
                  <a:moveTo>
                    <a:pt x="672" y="0"/>
                  </a:moveTo>
                  <a:cubicBezTo>
                    <a:pt x="316" y="0"/>
                    <a:pt x="1" y="335"/>
                    <a:pt x="8" y="703"/>
                  </a:cubicBezTo>
                  <a:cubicBezTo>
                    <a:pt x="10" y="763"/>
                    <a:pt x="49" y="797"/>
                    <a:pt x="93" y="806"/>
                  </a:cubicBezTo>
                  <a:lnTo>
                    <a:pt x="93" y="806"/>
                  </a:lnTo>
                  <a:cubicBezTo>
                    <a:pt x="101" y="851"/>
                    <a:pt x="114" y="895"/>
                    <a:pt x="132" y="935"/>
                  </a:cubicBezTo>
                  <a:cubicBezTo>
                    <a:pt x="232" y="1152"/>
                    <a:pt x="449" y="1257"/>
                    <a:pt x="671" y="1257"/>
                  </a:cubicBezTo>
                  <a:cubicBezTo>
                    <a:pt x="847" y="1257"/>
                    <a:pt x="1026" y="1191"/>
                    <a:pt x="1152" y="1063"/>
                  </a:cubicBezTo>
                  <a:cubicBezTo>
                    <a:pt x="1459" y="746"/>
                    <a:pt x="1281" y="205"/>
                    <a:pt x="897" y="46"/>
                  </a:cubicBezTo>
                  <a:cubicBezTo>
                    <a:pt x="822" y="14"/>
                    <a:pt x="746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43"/>
            <p:cNvSpPr/>
            <p:nvPr/>
          </p:nvSpPr>
          <p:spPr>
            <a:xfrm>
              <a:off x="3025250" y="1635025"/>
              <a:ext cx="23675" cy="19250"/>
            </a:xfrm>
            <a:custGeom>
              <a:rect b="b" l="l" r="r" t="t"/>
              <a:pathLst>
                <a:path extrusionOk="0" h="770" w="947">
                  <a:moveTo>
                    <a:pt x="400" y="0"/>
                  </a:moveTo>
                  <a:cubicBezTo>
                    <a:pt x="223" y="0"/>
                    <a:pt x="55" y="173"/>
                    <a:pt x="31" y="350"/>
                  </a:cubicBezTo>
                  <a:cubicBezTo>
                    <a:pt x="0" y="587"/>
                    <a:pt x="184" y="770"/>
                    <a:pt x="402" y="770"/>
                  </a:cubicBezTo>
                  <a:cubicBezTo>
                    <a:pt x="437" y="770"/>
                    <a:pt x="474" y="765"/>
                    <a:pt x="511" y="754"/>
                  </a:cubicBezTo>
                  <a:cubicBezTo>
                    <a:pt x="698" y="703"/>
                    <a:pt x="946" y="419"/>
                    <a:pt x="757" y="230"/>
                  </a:cubicBezTo>
                  <a:cubicBezTo>
                    <a:pt x="707" y="179"/>
                    <a:pt x="645" y="153"/>
                    <a:pt x="579" y="147"/>
                  </a:cubicBezTo>
                  <a:lnTo>
                    <a:pt x="579" y="147"/>
                  </a:lnTo>
                  <a:cubicBezTo>
                    <a:pt x="596" y="112"/>
                    <a:pt x="586" y="68"/>
                    <a:pt x="548" y="45"/>
                  </a:cubicBezTo>
                  <a:cubicBezTo>
                    <a:pt x="500" y="14"/>
                    <a:pt x="450" y="0"/>
                    <a:pt x="40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43"/>
            <p:cNvSpPr/>
            <p:nvPr/>
          </p:nvSpPr>
          <p:spPr>
            <a:xfrm>
              <a:off x="3135075" y="1635275"/>
              <a:ext cx="28275" cy="27600"/>
            </a:xfrm>
            <a:custGeom>
              <a:rect b="b" l="l" r="r" t="t"/>
              <a:pathLst>
                <a:path extrusionOk="0" h="1104" w="1131">
                  <a:moveTo>
                    <a:pt x="549" y="330"/>
                  </a:moveTo>
                  <a:cubicBezTo>
                    <a:pt x="660" y="402"/>
                    <a:pt x="723" y="555"/>
                    <a:pt x="695" y="685"/>
                  </a:cubicBezTo>
                  <a:lnTo>
                    <a:pt x="695" y="685"/>
                  </a:lnTo>
                  <a:cubicBezTo>
                    <a:pt x="691" y="685"/>
                    <a:pt x="686" y="685"/>
                    <a:pt x="682" y="685"/>
                  </a:cubicBezTo>
                  <a:cubicBezTo>
                    <a:pt x="544" y="685"/>
                    <a:pt x="454" y="565"/>
                    <a:pt x="510" y="404"/>
                  </a:cubicBezTo>
                  <a:cubicBezTo>
                    <a:pt x="519" y="379"/>
                    <a:pt x="533" y="355"/>
                    <a:pt x="549" y="330"/>
                  </a:cubicBezTo>
                  <a:close/>
                  <a:moveTo>
                    <a:pt x="488" y="0"/>
                  </a:moveTo>
                  <a:cubicBezTo>
                    <a:pt x="475" y="0"/>
                    <a:pt x="462" y="2"/>
                    <a:pt x="449" y="6"/>
                  </a:cubicBezTo>
                  <a:cubicBezTo>
                    <a:pt x="165" y="71"/>
                    <a:pt x="1" y="368"/>
                    <a:pt x="63" y="649"/>
                  </a:cubicBezTo>
                  <a:cubicBezTo>
                    <a:pt x="123" y="917"/>
                    <a:pt x="389" y="1104"/>
                    <a:pt x="659" y="1104"/>
                  </a:cubicBezTo>
                  <a:cubicBezTo>
                    <a:pt x="673" y="1104"/>
                    <a:pt x="687" y="1103"/>
                    <a:pt x="701" y="1102"/>
                  </a:cubicBezTo>
                  <a:cubicBezTo>
                    <a:pt x="1010" y="1080"/>
                    <a:pt x="1130" y="829"/>
                    <a:pt x="1082" y="543"/>
                  </a:cubicBezTo>
                  <a:cubicBezTo>
                    <a:pt x="1038" y="285"/>
                    <a:pt x="843" y="71"/>
                    <a:pt x="584" y="21"/>
                  </a:cubicBezTo>
                  <a:cubicBezTo>
                    <a:pt x="575" y="20"/>
                    <a:pt x="567" y="19"/>
                    <a:pt x="560" y="18"/>
                  </a:cubicBezTo>
                  <a:lnTo>
                    <a:pt x="560" y="18"/>
                  </a:lnTo>
                  <a:cubicBezTo>
                    <a:pt x="538" y="7"/>
                    <a:pt x="513" y="0"/>
                    <a:pt x="4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43"/>
            <p:cNvSpPr/>
            <p:nvPr/>
          </p:nvSpPr>
          <p:spPr>
            <a:xfrm>
              <a:off x="3065650" y="1691050"/>
              <a:ext cx="35125" cy="24050"/>
            </a:xfrm>
            <a:custGeom>
              <a:rect b="b" l="l" r="r" t="t"/>
              <a:pathLst>
                <a:path extrusionOk="0" h="962" w="1405">
                  <a:moveTo>
                    <a:pt x="883" y="344"/>
                  </a:moveTo>
                  <a:cubicBezTo>
                    <a:pt x="918" y="344"/>
                    <a:pt x="949" y="350"/>
                    <a:pt x="966" y="368"/>
                  </a:cubicBezTo>
                  <a:cubicBezTo>
                    <a:pt x="1035" y="438"/>
                    <a:pt x="910" y="538"/>
                    <a:pt x="858" y="564"/>
                  </a:cubicBezTo>
                  <a:cubicBezTo>
                    <a:pt x="795" y="598"/>
                    <a:pt x="738" y="612"/>
                    <a:pt x="685" y="612"/>
                  </a:cubicBezTo>
                  <a:cubicBezTo>
                    <a:pt x="581" y="612"/>
                    <a:pt x="497" y="555"/>
                    <a:pt x="430" y="473"/>
                  </a:cubicBezTo>
                  <a:lnTo>
                    <a:pt x="430" y="473"/>
                  </a:lnTo>
                  <a:cubicBezTo>
                    <a:pt x="528" y="422"/>
                    <a:pt x="632" y="384"/>
                    <a:pt x="743" y="363"/>
                  </a:cubicBezTo>
                  <a:cubicBezTo>
                    <a:pt x="772" y="357"/>
                    <a:pt x="831" y="344"/>
                    <a:pt x="883" y="344"/>
                  </a:cubicBezTo>
                  <a:close/>
                  <a:moveTo>
                    <a:pt x="854" y="0"/>
                  </a:moveTo>
                  <a:cubicBezTo>
                    <a:pt x="659" y="0"/>
                    <a:pt x="451" y="77"/>
                    <a:pt x="275" y="172"/>
                  </a:cubicBezTo>
                  <a:lnTo>
                    <a:pt x="275" y="172"/>
                  </a:lnTo>
                  <a:cubicBezTo>
                    <a:pt x="265" y="143"/>
                    <a:pt x="256" y="115"/>
                    <a:pt x="249" y="88"/>
                  </a:cubicBezTo>
                  <a:cubicBezTo>
                    <a:pt x="239" y="56"/>
                    <a:pt x="205" y="34"/>
                    <a:pt x="173" y="34"/>
                  </a:cubicBezTo>
                  <a:cubicBezTo>
                    <a:pt x="155" y="34"/>
                    <a:pt x="137" y="40"/>
                    <a:pt x="124" y="55"/>
                  </a:cubicBezTo>
                  <a:cubicBezTo>
                    <a:pt x="34" y="156"/>
                    <a:pt x="2" y="276"/>
                    <a:pt x="12" y="395"/>
                  </a:cubicBezTo>
                  <a:lnTo>
                    <a:pt x="12" y="395"/>
                  </a:lnTo>
                  <a:cubicBezTo>
                    <a:pt x="0" y="449"/>
                    <a:pt x="16" y="507"/>
                    <a:pt x="49" y="549"/>
                  </a:cubicBezTo>
                  <a:lnTo>
                    <a:pt x="49" y="549"/>
                  </a:lnTo>
                  <a:cubicBezTo>
                    <a:pt x="88" y="649"/>
                    <a:pt x="156" y="740"/>
                    <a:pt x="243" y="810"/>
                  </a:cubicBezTo>
                  <a:cubicBezTo>
                    <a:pt x="368" y="910"/>
                    <a:pt x="528" y="961"/>
                    <a:pt x="687" y="961"/>
                  </a:cubicBezTo>
                  <a:cubicBezTo>
                    <a:pt x="862" y="961"/>
                    <a:pt x="1037" y="900"/>
                    <a:pt x="1166" y="777"/>
                  </a:cubicBezTo>
                  <a:cubicBezTo>
                    <a:pt x="1385" y="568"/>
                    <a:pt x="1405" y="186"/>
                    <a:pt x="1097" y="49"/>
                  </a:cubicBezTo>
                  <a:cubicBezTo>
                    <a:pt x="1021" y="15"/>
                    <a:pt x="939" y="0"/>
                    <a:pt x="85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43"/>
            <p:cNvSpPr/>
            <p:nvPr/>
          </p:nvSpPr>
          <p:spPr>
            <a:xfrm>
              <a:off x="2982975" y="1697800"/>
              <a:ext cx="28975" cy="24450"/>
            </a:xfrm>
            <a:custGeom>
              <a:rect b="b" l="l" r="r" t="t"/>
              <a:pathLst>
                <a:path extrusionOk="0" h="978" w="1159">
                  <a:moveTo>
                    <a:pt x="610" y="336"/>
                  </a:moveTo>
                  <a:cubicBezTo>
                    <a:pt x="691" y="336"/>
                    <a:pt x="785" y="408"/>
                    <a:pt x="722" y="526"/>
                  </a:cubicBezTo>
                  <a:cubicBezTo>
                    <a:pt x="697" y="571"/>
                    <a:pt x="586" y="622"/>
                    <a:pt x="503" y="622"/>
                  </a:cubicBezTo>
                  <a:cubicBezTo>
                    <a:pt x="474" y="622"/>
                    <a:pt x="449" y="616"/>
                    <a:pt x="432" y="601"/>
                  </a:cubicBezTo>
                  <a:lnTo>
                    <a:pt x="432" y="601"/>
                  </a:lnTo>
                  <a:cubicBezTo>
                    <a:pt x="485" y="580"/>
                    <a:pt x="528" y="525"/>
                    <a:pt x="516" y="451"/>
                  </a:cubicBezTo>
                  <a:lnTo>
                    <a:pt x="516" y="449"/>
                  </a:lnTo>
                  <a:cubicBezTo>
                    <a:pt x="514" y="436"/>
                    <a:pt x="514" y="424"/>
                    <a:pt x="515" y="414"/>
                  </a:cubicBezTo>
                  <a:lnTo>
                    <a:pt x="515" y="414"/>
                  </a:lnTo>
                  <a:cubicBezTo>
                    <a:pt x="536" y="390"/>
                    <a:pt x="555" y="370"/>
                    <a:pt x="563" y="358"/>
                  </a:cubicBezTo>
                  <a:cubicBezTo>
                    <a:pt x="567" y="353"/>
                    <a:pt x="571" y="347"/>
                    <a:pt x="575" y="341"/>
                  </a:cubicBezTo>
                  <a:lnTo>
                    <a:pt x="575" y="341"/>
                  </a:lnTo>
                  <a:cubicBezTo>
                    <a:pt x="586" y="337"/>
                    <a:pt x="598" y="336"/>
                    <a:pt x="610" y="336"/>
                  </a:cubicBezTo>
                  <a:close/>
                  <a:moveTo>
                    <a:pt x="665" y="0"/>
                  </a:moveTo>
                  <a:cubicBezTo>
                    <a:pt x="645" y="0"/>
                    <a:pt x="625" y="2"/>
                    <a:pt x="605" y="5"/>
                  </a:cubicBezTo>
                  <a:lnTo>
                    <a:pt x="605" y="5"/>
                  </a:lnTo>
                  <a:cubicBezTo>
                    <a:pt x="598" y="4"/>
                    <a:pt x="592" y="3"/>
                    <a:pt x="585" y="3"/>
                  </a:cubicBezTo>
                  <a:cubicBezTo>
                    <a:pt x="567" y="3"/>
                    <a:pt x="549" y="9"/>
                    <a:pt x="535" y="24"/>
                  </a:cubicBezTo>
                  <a:lnTo>
                    <a:pt x="535" y="24"/>
                  </a:lnTo>
                  <a:cubicBezTo>
                    <a:pt x="438" y="59"/>
                    <a:pt x="354" y="132"/>
                    <a:pt x="304" y="222"/>
                  </a:cubicBezTo>
                  <a:lnTo>
                    <a:pt x="304" y="222"/>
                  </a:lnTo>
                  <a:cubicBezTo>
                    <a:pt x="147" y="338"/>
                    <a:pt x="1" y="460"/>
                    <a:pt x="65" y="686"/>
                  </a:cubicBezTo>
                  <a:cubicBezTo>
                    <a:pt x="121" y="889"/>
                    <a:pt x="313" y="977"/>
                    <a:pt x="511" y="977"/>
                  </a:cubicBezTo>
                  <a:cubicBezTo>
                    <a:pt x="663" y="977"/>
                    <a:pt x="820" y="925"/>
                    <a:pt x="921" y="833"/>
                  </a:cubicBezTo>
                  <a:cubicBezTo>
                    <a:pt x="1158" y="618"/>
                    <a:pt x="1127" y="194"/>
                    <a:pt x="832" y="41"/>
                  </a:cubicBezTo>
                  <a:cubicBezTo>
                    <a:pt x="777" y="13"/>
                    <a:pt x="720" y="0"/>
                    <a:pt x="66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43"/>
            <p:cNvSpPr/>
            <p:nvPr/>
          </p:nvSpPr>
          <p:spPr>
            <a:xfrm>
              <a:off x="3124975" y="1700000"/>
              <a:ext cx="29825" cy="27400"/>
            </a:xfrm>
            <a:custGeom>
              <a:rect b="b" l="l" r="r" t="t"/>
              <a:pathLst>
                <a:path extrusionOk="0" h="1096" w="1193">
                  <a:moveTo>
                    <a:pt x="402" y="308"/>
                  </a:moveTo>
                  <a:lnTo>
                    <a:pt x="402" y="308"/>
                  </a:lnTo>
                  <a:cubicBezTo>
                    <a:pt x="425" y="328"/>
                    <a:pt x="456" y="340"/>
                    <a:pt x="495" y="340"/>
                  </a:cubicBezTo>
                  <a:cubicBezTo>
                    <a:pt x="501" y="340"/>
                    <a:pt x="508" y="340"/>
                    <a:pt x="514" y="339"/>
                  </a:cubicBezTo>
                  <a:cubicBezTo>
                    <a:pt x="523" y="338"/>
                    <a:pt x="531" y="338"/>
                    <a:pt x="539" y="338"/>
                  </a:cubicBezTo>
                  <a:cubicBezTo>
                    <a:pt x="794" y="338"/>
                    <a:pt x="860" y="709"/>
                    <a:pt x="585" y="709"/>
                  </a:cubicBezTo>
                  <a:cubicBezTo>
                    <a:pt x="584" y="709"/>
                    <a:pt x="583" y="709"/>
                    <a:pt x="581" y="709"/>
                  </a:cubicBezTo>
                  <a:cubicBezTo>
                    <a:pt x="391" y="708"/>
                    <a:pt x="389" y="446"/>
                    <a:pt x="402" y="308"/>
                  </a:cubicBezTo>
                  <a:close/>
                  <a:moveTo>
                    <a:pt x="581" y="1"/>
                  </a:moveTo>
                  <a:cubicBezTo>
                    <a:pt x="559" y="1"/>
                    <a:pt x="536" y="2"/>
                    <a:pt x="514" y="5"/>
                  </a:cubicBezTo>
                  <a:cubicBezTo>
                    <a:pt x="401" y="20"/>
                    <a:pt x="347" y="124"/>
                    <a:pt x="356" y="212"/>
                  </a:cubicBezTo>
                  <a:lnTo>
                    <a:pt x="356" y="212"/>
                  </a:lnTo>
                  <a:cubicBezTo>
                    <a:pt x="340" y="204"/>
                    <a:pt x="321" y="201"/>
                    <a:pt x="303" y="201"/>
                  </a:cubicBezTo>
                  <a:cubicBezTo>
                    <a:pt x="286" y="201"/>
                    <a:pt x="270" y="204"/>
                    <a:pt x="255" y="210"/>
                  </a:cubicBezTo>
                  <a:cubicBezTo>
                    <a:pt x="24" y="309"/>
                    <a:pt x="0" y="625"/>
                    <a:pt x="107" y="823"/>
                  </a:cubicBezTo>
                  <a:cubicBezTo>
                    <a:pt x="202" y="1001"/>
                    <a:pt x="379" y="1095"/>
                    <a:pt x="565" y="1095"/>
                  </a:cubicBezTo>
                  <a:cubicBezTo>
                    <a:pt x="635" y="1095"/>
                    <a:pt x="707" y="1082"/>
                    <a:pt x="775" y="1055"/>
                  </a:cubicBezTo>
                  <a:cubicBezTo>
                    <a:pt x="1022" y="956"/>
                    <a:pt x="1192" y="692"/>
                    <a:pt x="1123" y="424"/>
                  </a:cubicBezTo>
                  <a:cubicBezTo>
                    <a:pt x="1060" y="181"/>
                    <a:pt x="829" y="1"/>
                    <a:pt x="5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43"/>
            <p:cNvSpPr/>
            <p:nvPr/>
          </p:nvSpPr>
          <p:spPr>
            <a:xfrm>
              <a:off x="3084500" y="1512500"/>
              <a:ext cx="39750" cy="30725"/>
            </a:xfrm>
            <a:custGeom>
              <a:rect b="b" l="l" r="r" t="t"/>
              <a:pathLst>
                <a:path extrusionOk="0" h="1229" w="1590">
                  <a:moveTo>
                    <a:pt x="752" y="319"/>
                  </a:moveTo>
                  <a:cubicBezTo>
                    <a:pt x="808" y="319"/>
                    <a:pt x="862" y="327"/>
                    <a:pt x="913" y="346"/>
                  </a:cubicBezTo>
                  <a:cubicBezTo>
                    <a:pt x="1155" y="438"/>
                    <a:pt x="1155" y="710"/>
                    <a:pt x="909" y="793"/>
                  </a:cubicBezTo>
                  <a:cubicBezTo>
                    <a:pt x="867" y="807"/>
                    <a:pt x="824" y="814"/>
                    <a:pt x="782" y="814"/>
                  </a:cubicBezTo>
                  <a:cubicBezTo>
                    <a:pt x="666" y="814"/>
                    <a:pt x="556" y="761"/>
                    <a:pt x="490" y="658"/>
                  </a:cubicBezTo>
                  <a:cubicBezTo>
                    <a:pt x="431" y="566"/>
                    <a:pt x="422" y="478"/>
                    <a:pt x="421" y="388"/>
                  </a:cubicBezTo>
                  <a:lnTo>
                    <a:pt x="421" y="388"/>
                  </a:lnTo>
                  <a:cubicBezTo>
                    <a:pt x="529" y="350"/>
                    <a:pt x="643" y="319"/>
                    <a:pt x="752" y="319"/>
                  </a:cubicBezTo>
                  <a:close/>
                  <a:moveTo>
                    <a:pt x="827" y="1"/>
                  </a:moveTo>
                  <a:cubicBezTo>
                    <a:pt x="683" y="1"/>
                    <a:pt x="534" y="40"/>
                    <a:pt x="391" y="97"/>
                  </a:cubicBezTo>
                  <a:lnTo>
                    <a:pt x="391" y="97"/>
                  </a:lnTo>
                  <a:cubicBezTo>
                    <a:pt x="375" y="76"/>
                    <a:pt x="352" y="63"/>
                    <a:pt x="326" y="63"/>
                  </a:cubicBezTo>
                  <a:cubicBezTo>
                    <a:pt x="316" y="63"/>
                    <a:pt x="307" y="64"/>
                    <a:pt x="296" y="68"/>
                  </a:cubicBezTo>
                  <a:cubicBezTo>
                    <a:pt x="201" y="100"/>
                    <a:pt x="134" y="164"/>
                    <a:pt x="92" y="244"/>
                  </a:cubicBezTo>
                  <a:lnTo>
                    <a:pt x="92" y="244"/>
                  </a:lnTo>
                  <a:cubicBezTo>
                    <a:pt x="66" y="269"/>
                    <a:pt x="56" y="302"/>
                    <a:pt x="56" y="337"/>
                  </a:cubicBezTo>
                  <a:lnTo>
                    <a:pt x="56" y="337"/>
                  </a:lnTo>
                  <a:cubicBezTo>
                    <a:pt x="0" y="538"/>
                    <a:pt x="57" y="796"/>
                    <a:pt x="168" y="943"/>
                  </a:cubicBezTo>
                  <a:cubicBezTo>
                    <a:pt x="310" y="1131"/>
                    <a:pt x="533" y="1228"/>
                    <a:pt x="757" y="1228"/>
                  </a:cubicBezTo>
                  <a:cubicBezTo>
                    <a:pt x="898" y="1228"/>
                    <a:pt x="1039" y="1190"/>
                    <a:pt x="1163" y="1113"/>
                  </a:cubicBezTo>
                  <a:cubicBezTo>
                    <a:pt x="1483" y="911"/>
                    <a:pt x="1590" y="471"/>
                    <a:pt x="1305" y="195"/>
                  </a:cubicBezTo>
                  <a:cubicBezTo>
                    <a:pt x="1160" y="54"/>
                    <a:pt x="996" y="1"/>
                    <a:pt x="8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43"/>
            <p:cNvSpPr/>
            <p:nvPr/>
          </p:nvSpPr>
          <p:spPr>
            <a:xfrm>
              <a:off x="2921525" y="1548625"/>
              <a:ext cx="24050" cy="19075"/>
            </a:xfrm>
            <a:custGeom>
              <a:rect b="b" l="l" r="r" t="t"/>
              <a:pathLst>
                <a:path extrusionOk="0" h="763" w="962">
                  <a:moveTo>
                    <a:pt x="549" y="1"/>
                  </a:moveTo>
                  <a:cubicBezTo>
                    <a:pt x="351" y="1"/>
                    <a:pt x="133" y="134"/>
                    <a:pt x="39" y="307"/>
                  </a:cubicBezTo>
                  <a:cubicBezTo>
                    <a:pt x="1" y="377"/>
                    <a:pt x="65" y="459"/>
                    <a:pt x="130" y="459"/>
                  </a:cubicBezTo>
                  <a:cubicBezTo>
                    <a:pt x="153" y="459"/>
                    <a:pt x="175" y="449"/>
                    <a:pt x="194" y="426"/>
                  </a:cubicBezTo>
                  <a:cubicBezTo>
                    <a:pt x="250" y="354"/>
                    <a:pt x="389" y="251"/>
                    <a:pt x="505" y="251"/>
                  </a:cubicBezTo>
                  <a:cubicBezTo>
                    <a:pt x="550" y="251"/>
                    <a:pt x="591" y="266"/>
                    <a:pt x="623" y="305"/>
                  </a:cubicBezTo>
                  <a:cubicBezTo>
                    <a:pt x="711" y="410"/>
                    <a:pt x="595" y="549"/>
                    <a:pt x="492" y="582"/>
                  </a:cubicBezTo>
                  <a:cubicBezTo>
                    <a:pt x="444" y="596"/>
                    <a:pt x="428" y="655"/>
                    <a:pt x="462" y="691"/>
                  </a:cubicBezTo>
                  <a:cubicBezTo>
                    <a:pt x="516" y="742"/>
                    <a:pt x="569" y="763"/>
                    <a:pt x="618" y="763"/>
                  </a:cubicBezTo>
                  <a:cubicBezTo>
                    <a:pt x="817" y="763"/>
                    <a:pt x="961" y="418"/>
                    <a:pt x="883" y="229"/>
                  </a:cubicBezTo>
                  <a:cubicBezTo>
                    <a:pt x="815" y="66"/>
                    <a:pt x="687" y="1"/>
                    <a:pt x="5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43"/>
            <p:cNvSpPr/>
            <p:nvPr/>
          </p:nvSpPr>
          <p:spPr>
            <a:xfrm>
              <a:off x="3086750" y="1574150"/>
              <a:ext cx="20250" cy="17100"/>
            </a:xfrm>
            <a:custGeom>
              <a:rect b="b" l="l" r="r" t="t"/>
              <a:pathLst>
                <a:path extrusionOk="0" h="684" w="810">
                  <a:moveTo>
                    <a:pt x="488" y="262"/>
                  </a:moveTo>
                  <a:cubicBezTo>
                    <a:pt x="472" y="342"/>
                    <a:pt x="394" y="415"/>
                    <a:pt x="315" y="416"/>
                  </a:cubicBezTo>
                  <a:lnTo>
                    <a:pt x="315" y="416"/>
                  </a:lnTo>
                  <a:cubicBezTo>
                    <a:pt x="312" y="369"/>
                    <a:pt x="304" y="324"/>
                    <a:pt x="282" y="283"/>
                  </a:cubicBezTo>
                  <a:lnTo>
                    <a:pt x="282" y="283"/>
                  </a:lnTo>
                  <a:cubicBezTo>
                    <a:pt x="298" y="295"/>
                    <a:pt x="317" y="301"/>
                    <a:pt x="339" y="301"/>
                  </a:cubicBezTo>
                  <a:cubicBezTo>
                    <a:pt x="349" y="301"/>
                    <a:pt x="360" y="300"/>
                    <a:pt x="372" y="297"/>
                  </a:cubicBezTo>
                  <a:lnTo>
                    <a:pt x="372" y="295"/>
                  </a:lnTo>
                  <a:lnTo>
                    <a:pt x="488" y="262"/>
                  </a:lnTo>
                  <a:close/>
                  <a:moveTo>
                    <a:pt x="579" y="0"/>
                  </a:moveTo>
                  <a:cubicBezTo>
                    <a:pt x="569" y="0"/>
                    <a:pt x="559" y="2"/>
                    <a:pt x="548" y="4"/>
                  </a:cubicBezTo>
                  <a:lnTo>
                    <a:pt x="314" y="83"/>
                  </a:lnTo>
                  <a:cubicBezTo>
                    <a:pt x="242" y="107"/>
                    <a:pt x="224" y="178"/>
                    <a:pt x="245" y="233"/>
                  </a:cubicBezTo>
                  <a:lnTo>
                    <a:pt x="245" y="233"/>
                  </a:lnTo>
                  <a:cubicBezTo>
                    <a:pt x="241" y="229"/>
                    <a:pt x="237" y="225"/>
                    <a:pt x="233" y="222"/>
                  </a:cubicBezTo>
                  <a:cubicBezTo>
                    <a:pt x="216" y="205"/>
                    <a:pt x="191" y="195"/>
                    <a:pt x="166" y="195"/>
                  </a:cubicBezTo>
                  <a:cubicBezTo>
                    <a:pt x="144" y="195"/>
                    <a:pt x="123" y="203"/>
                    <a:pt x="106" y="222"/>
                  </a:cubicBezTo>
                  <a:cubicBezTo>
                    <a:pt x="27" y="314"/>
                    <a:pt x="0" y="515"/>
                    <a:pt x="89" y="614"/>
                  </a:cubicBezTo>
                  <a:cubicBezTo>
                    <a:pt x="134" y="664"/>
                    <a:pt x="208" y="683"/>
                    <a:pt x="281" y="683"/>
                  </a:cubicBezTo>
                  <a:cubicBezTo>
                    <a:pt x="334" y="683"/>
                    <a:pt x="387" y="673"/>
                    <a:pt x="428" y="659"/>
                  </a:cubicBezTo>
                  <a:cubicBezTo>
                    <a:pt x="670" y="571"/>
                    <a:pt x="809" y="287"/>
                    <a:pt x="680" y="58"/>
                  </a:cubicBezTo>
                  <a:cubicBezTo>
                    <a:pt x="658" y="21"/>
                    <a:pt x="619" y="0"/>
                    <a:pt x="5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43"/>
            <p:cNvSpPr/>
            <p:nvPr/>
          </p:nvSpPr>
          <p:spPr>
            <a:xfrm>
              <a:off x="3157850" y="1546400"/>
              <a:ext cx="24600" cy="17725"/>
            </a:xfrm>
            <a:custGeom>
              <a:rect b="b" l="l" r="r" t="t"/>
              <a:pathLst>
                <a:path extrusionOk="0" h="709" w="984">
                  <a:moveTo>
                    <a:pt x="335" y="228"/>
                  </a:moveTo>
                  <a:cubicBezTo>
                    <a:pt x="350" y="238"/>
                    <a:pt x="367" y="244"/>
                    <a:pt x="387" y="244"/>
                  </a:cubicBezTo>
                  <a:cubicBezTo>
                    <a:pt x="397" y="244"/>
                    <a:pt x="408" y="242"/>
                    <a:pt x="419" y="238"/>
                  </a:cubicBezTo>
                  <a:cubicBezTo>
                    <a:pt x="429" y="235"/>
                    <a:pt x="440" y="233"/>
                    <a:pt x="452" y="233"/>
                  </a:cubicBezTo>
                  <a:cubicBezTo>
                    <a:pt x="524" y="233"/>
                    <a:pt x="618" y="291"/>
                    <a:pt x="546" y="376"/>
                  </a:cubicBezTo>
                  <a:cubicBezTo>
                    <a:pt x="527" y="398"/>
                    <a:pt x="501" y="407"/>
                    <a:pt x="475" y="407"/>
                  </a:cubicBezTo>
                  <a:cubicBezTo>
                    <a:pt x="437" y="407"/>
                    <a:pt x="398" y="388"/>
                    <a:pt x="375" y="362"/>
                  </a:cubicBezTo>
                  <a:cubicBezTo>
                    <a:pt x="350" y="331"/>
                    <a:pt x="341" y="280"/>
                    <a:pt x="335" y="228"/>
                  </a:cubicBezTo>
                  <a:close/>
                  <a:moveTo>
                    <a:pt x="490" y="0"/>
                  </a:moveTo>
                  <a:cubicBezTo>
                    <a:pt x="440" y="0"/>
                    <a:pt x="388" y="12"/>
                    <a:pt x="333" y="37"/>
                  </a:cubicBezTo>
                  <a:cubicBezTo>
                    <a:pt x="319" y="43"/>
                    <a:pt x="307" y="52"/>
                    <a:pt x="299" y="63"/>
                  </a:cubicBezTo>
                  <a:lnTo>
                    <a:pt x="299" y="63"/>
                  </a:lnTo>
                  <a:cubicBezTo>
                    <a:pt x="284" y="49"/>
                    <a:pt x="263" y="42"/>
                    <a:pt x="242" y="42"/>
                  </a:cubicBezTo>
                  <a:cubicBezTo>
                    <a:pt x="227" y="42"/>
                    <a:pt x="212" y="46"/>
                    <a:pt x="199" y="52"/>
                  </a:cubicBezTo>
                  <a:cubicBezTo>
                    <a:pt x="1" y="146"/>
                    <a:pt x="24" y="402"/>
                    <a:pt x="138" y="554"/>
                  </a:cubicBezTo>
                  <a:cubicBezTo>
                    <a:pt x="213" y="654"/>
                    <a:pt x="328" y="708"/>
                    <a:pt x="446" y="708"/>
                  </a:cubicBezTo>
                  <a:cubicBezTo>
                    <a:pt x="513" y="708"/>
                    <a:pt x="581" y="691"/>
                    <a:pt x="643" y="654"/>
                  </a:cubicBezTo>
                  <a:cubicBezTo>
                    <a:pt x="983" y="460"/>
                    <a:pt x="806" y="0"/>
                    <a:pt x="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43"/>
            <p:cNvSpPr/>
            <p:nvPr/>
          </p:nvSpPr>
          <p:spPr>
            <a:xfrm>
              <a:off x="3406325" y="1910025"/>
              <a:ext cx="18575" cy="290275"/>
            </a:xfrm>
            <a:custGeom>
              <a:rect b="b" l="l" r="r" t="t"/>
              <a:pathLst>
                <a:path extrusionOk="0" h="11611" w="743">
                  <a:moveTo>
                    <a:pt x="372" y="0"/>
                  </a:moveTo>
                  <a:cubicBezTo>
                    <a:pt x="313" y="0"/>
                    <a:pt x="253" y="41"/>
                    <a:pt x="243" y="123"/>
                  </a:cubicBezTo>
                  <a:cubicBezTo>
                    <a:pt x="1" y="2124"/>
                    <a:pt x="132" y="4186"/>
                    <a:pt x="131" y="6200"/>
                  </a:cubicBezTo>
                  <a:cubicBezTo>
                    <a:pt x="131" y="7969"/>
                    <a:pt x="13" y="9791"/>
                    <a:pt x="281" y="11542"/>
                  </a:cubicBezTo>
                  <a:cubicBezTo>
                    <a:pt x="287" y="11588"/>
                    <a:pt x="329" y="11611"/>
                    <a:pt x="372" y="11611"/>
                  </a:cubicBezTo>
                  <a:cubicBezTo>
                    <a:pt x="415" y="11611"/>
                    <a:pt x="458" y="11588"/>
                    <a:pt x="465" y="11542"/>
                  </a:cubicBezTo>
                  <a:cubicBezTo>
                    <a:pt x="732" y="9791"/>
                    <a:pt x="613" y="7969"/>
                    <a:pt x="613" y="6200"/>
                  </a:cubicBezTo>
                  <a:cubicBezTo>
                    <a:pt x="613" y="4186"/>
                    <a:pt x="743" y="2124"/>
                    <a:pt x="501" y="123"/>
                  </a:cubicBezTo>
                  <a:cubicBezTo>
                    <a:pt x="491" y="41"/>
                    <a:pt x="431" y="0"/>
                    <a:pt x="3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43"/>
            <p:cNvSpPr/>
            <p:nvPr/>
          </p:nvSpPr>
          <p:spPr>
            <a:xfrm>
              <a:off x="3411275" y="1880300"/>
              <a:ext cx="78450" cy="37525"/>
            </a:xfrm>
            <a:custGeom>
              <a:rect b="b" l="l" r="r" t="t"/>
              <a:pathLst>
                <a:path extrusionOk="0" h="1501" w="3138">
                  <a:moveTo>
                    <a:pt x="1573" y="0"/>
                  </a:moveTo>
                  <a:cubicBezTo>
                    <a:pt x="845" y="0"/>
                    <a:pt x="1" y="676"/>
                    <a:pt x="61" y="1442"/>
                  </a:cubicBezTo>
                  <a:cubicBezTo>
                    <a:pt x="62" y="1479"/>
                    <a:pt x="91" y="1501"/>
                    <a:pt x="121" y="1501"/>
                  </a:cubicBezTo>
                  <a:cubicBezTo>
                    <a:pt x="140" y="1501"/>
                    <a:pt x="159" y="1492"/>
                    <a:pt x="172" y="1473"/>
                  </a:cubicBezTo>
                  <a:cubicBezTo>
                    <a:pt x="531" y="989"/>
                    <a:pt x="679" y="417"/>
                    <a:pt x="1385" y="331"/>
                  </a:cubicBezTo>
                  <a:cubicBezTo>
                    <a:pt x="1432" y="326"/>
                    <a:pt x="1480" y="323"/>
                    <a:pt x="1527" y="323"/>
                  </a:cubicBezTo>
                  <a:cubicBezTo>
                    <a:pt x="1833" y="323"/>
                    <a:pt x="2127" y="445"/>
                    <a:pt x="2288" y="730"/>
                  </a:cubicBezTo>
                  <a:cubicBezTo>
                    <a:pt x="2412" y="945"/>
                    <a:pt x="2369" y="1184"/>
                    <a:pt x="2419" y="1417"/>
                  </a:cubicBezTo>
                  <a:cubicBezTo>
                    <a:pt x="2429" y="1464"/>
                    <a:pt x="2474" y="1491"/>
                    <a:pt x="2518" y="1491"/>
                  </a:cubicBezTo>
                  <a:cubicBezTo>
                    <a:pt x="2544" y="1491"/>
                    <a:pt x="2570" y="1482"/>
                    <a:pt x="2588" y="1462"/>
                  </a:cubicBezTo>
                  <a:cubicBezTo>
                    <a:pt x="3138" y="878"/>
                    <a:pt x="2260" y="60"/>
                    <a:pt x="1674" y="5"/>
                  </a:cubicBezTo>
                  <a:cubicBezTo>
                    <a:pt x="1641" y="2"/>
                    <a:pt x="1607" y="0"/>
                    <a:pt x="15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43"/>
            <p:cNvSpPr/>
            <p:nvPr/>
          </p:nvSpPr>
          <p:spPr>
            <a:xfrm>
              <a:off x="3465650" y="1901175"/>
              <a:ext cx="18000" cy="300825"/>
            </a:xfrm>
            <a:custGeom>
              <a:rect b="b" l="l" r="r" t="t"/>
              <a:pathLst>
                <a:path extrusionOk="0" h="12033" w="720">
                  <a:moveTo>
                    <a:pt x="360" y="0"/>
                  </a:moveTo>
                  <a:cubicBezTo>
                    <a:pt x="327" y="0"/>
                    <a:pt x="294" y="18"/>
                    <a:pt x="288" y="54"/>
                  </a:cubicBezTo>
                  <a:lnTo>
                    <a:pt x="287" y="54"/>
                  </a:lnTo>
                  <a:cubicBezTo>
                    <a:pt x="1" y="1875"/>
                    <a:pt x="165" y="3794"/>
                    <a:pt x="163" y="5635"/>
                  </a:cubicBezTo>
                  <a:cubicBezTo>
                    <a:pt x="163" y="7724"/>
                    <a:pt x="30" y="9862"/>
                    <a:pt x="262" y="11938"/>
                  </a:cubicBezTo>
                  <a:cubicBezTo>
                    <a:pt x="269" y="12001"/>
                    <a:pt x="314" y="12033"/>
                    <a:pt x="360" y="12033"/>
                  </a:cubicBezTo>
                  <a:cubicBezTo>
                    <a:pt x="406" y="12033"/>
                    <a:pt x="451" y="12001"/>
                    <a:pt x="458" y="11938"/>
                  </a:cubicBezTo>
                  <a:cubicBezTo>
                    <a:pt x="688" y="9862"/>
                    <a:pt x="555" y="7722"/>
                    <a:pt x="555" y="5635"/>
                  </a:cubicBezTo>
                  <a:cubicBezTo>
                    <a:pt x="555" y="3792"/>
                    <a:pt x="719" y="1875"/>
                    <a:pt x="432" y="54"/>
                  </a:cubicBezTo>
                  <a:cubicBezTo>
                    <a:pt x="426" y="18"/>
                    <a:pt x="393" y="0"/>
                    <a:pt x="3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43"/>
            <p:cNvSpPr/>
            <p:nvPr/>
          </p:nvSpPr>
          <p:spPr>
            <a:xfrm>
              <a:off x="3519925" y="1908925"/>
              <a:ext cx="20625" cy="293200"/>
            </a:xfrm>
            <a:custGeom>
              <a:rect b="b" l="l" r="r" t="t"/>
              <a:pathLst>
                <a:path extrusionOk="0" h="11728" w="825">
                  <a:moveTo>
                    <a:pt x="412" y="1"/>
                  </a:moveTo>
                  <a:cubicBezTo>
                    <a:pt x="361" y="1"/>
                    <a:pt x="311" y="34"/>
                    <a:pt x="309" y="100"/>
                  </a:cubicBezTo>
                  <a:cubicBezTo>
                    <a:pt x="21" y="3837"/>
                    <a:pt x="1" y="7893"/>
                    <a:pt x="309" y="11628"/>
                  </a:cubicBezTo>
                  <a:cubicBezTo>
                    <a:pt x="311" y="11694"/>
                    <a:pt x="361" y="11728"/>
                    <a:pt x="412" y="11728"/>
                  </a:cubicBezTo>
                  <a:cubicBezTo>
                    <a:pt x="462" y="11728"/>
                    <a:pt x="513" y="11694"/>
                    <a:pt x="516" y="11628"/>
                  </a:cubicBezTo>
                  <a:cubicBezTo>
                    <a:pt x="824" y="7893"/>
                    <a:pt x="804" y="3838"/>
                    <a:pt x="516" y="100"/>
                  </a:cubicBezTo>
                  <a:cubicBezTo>
                    <a:pt x="513" y="34"/>
                    <a:pt x="462" y="1"/>
                    <a:pt x="41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43"/>
            <p:cNvSpPr/>
            <p:nvPr/>
          </p:nvSpPr>
          <p:spPr>
            <a:xfrm>
              <a:off x="3524225" y="1886475"/>
              <a:ext cx="70400" cy="36775"/>
            </a:xfrm>
            <a:custGeom>
              <a:rect b="b" l="l" r="r" t="t"/>
              <a:pathLst>
                <a:path extrusionOk="0" h="1471" w="2816">
                  <a:moveTo>
                    <a:pt x="1605" y="0"/>
                  </a:moveTo>
                  <a:cubicBezTo>
                    <a:pt x="1198" y="0"/>
                    <a:pt x="770" y="160"/>
                    <a:pt x="476" y="436"/>
                  </a:cubicBezTo>
                  <a:cubicBezTo>
                    <a:pt x="260" y="639"/>
                    <a:pt x="1" y="1023"/>
                    <a:pt x="240" y="1287"/>
                  </a:cubicBezTo>
                  <a:cubicBezTo>
                    <a:pt x="246" y="1294"/>
                    <a:pt x="255" y="1297"/>
                    <a:pt x="263" y="1297"/>
                  </a:cubicBezTo>
                  <a:cubicBezTo>
                    <a:pt x="274" y="1297"/>
                    <a:pt x="285" y="1291"/>
                    <a:pt x="291" y="1281"/>
                  </a:cubicBezTo>
                  <a:cubicBezTo>
                    <a:pt x="422" y="1045"/>
                    <a:pt x="429" y="834"/>
                    <a:pt x="657" y="642"/>
                  </a:cubicBezTo>
                  <a:cubicBezTo>
                    <a:pt x="896" y="439"/>
                    <a:pt x="1222" y="333"/>
                    <a:pt x="1536" y="331"/>
                  </a:cubicBezTo>
                  <a:cubicBezTo>
                    <a:pt x="1538" y="331"/>
                    <a:pt x="1540" y="331"/>
                    <a:pt x="1541" y="331"/>
                  </a:cubicBezTo>
                  <a:cubicBezTo>
                    <a:pt x="1863" y="331"/>
                    <a:pt x="2223" y="474"/>
                    <a:pt x="2325" y="809"/>
                  </a:cubicBezTo>
                  <a:cubicBezTo>
                    <a:pt x="2388" y="1017"/>
                    <a:pt x="2280" y="1200"/>
                    <a:pt x="2336" y="1400"/>
                  </a:cubicBezTo>
                  <a:cubicBezTo>
                    <a:pt x="2348" y="1447"/>
                    <a:pt x="2388" y="1470"/>
                    <a:pt x="2433" y="1470"/>
                  </a:cubicBezTo>
                  <a:cubicBezTo>
                    <a:pt x="2440" y="1470"/>
                    <a:pt x="2448" y="1470"/>
                    <a:pt x="2456" y="1468"/>
                  </a:cubicBezTo>
                  <a:cubicBezTo>
                    <a:pt x="2816" y="1406"/>
                    <a:pt x="2776" y="922"/>
                    <a:pt x="2675" y="661"/>
                  </a:cubicBezTo>
                  <a:cubicBezTo>
                    <a:pt x="2520" y="267"/>
                    <a:pt x="2150" y="42"/>
                    <a:pt x="1738" y="6"/>
                  </a:cubicBezTo>
                  <a:cubicBezTo>
                    <a:pt x="1694" y="2"/>
                    <a:pt x="1650" y="0"/>
                    <a:pt x="16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43"/>
            <p:cNvSpPr/>
            <p:nvPr/>
          </p:nvSpPr>
          <p:spPr>
            <a:xfrm>
              <a:off x="3572925" y="1912625"/>
              <a:ext cx="25875" cy="286300"/>
            </a:xfrm>
            <a:custGeom>
              <a:rect b="b" l="l" r="r" t="t"/>
              <a:pathLst>
                <a:path extrusionOk="0" h="11452" w="1035">
                  <a:moveTo>
                    <a:pt x="517" y="1"/>
                  </a:moveTo>
                  <a:cubicBezTo>
                    <a:pt x="474" y="1"/>
                    <a:pt x="430" y="29"/>
                    <a:pt x="427" y="86"/>
                  </a:cubicBezTo>
                  <a:cubicBezTo>
                    <a:pt x="240" y="3717"/>
                    <a:pt x="1" y="7734"/>
                    <a:pt x="407" y="11346"/>
                  </a:cubicBezTo>
                  <a:cubicBezTo>
                    <a:pt x="415" y="11416"/>
                    <a:pt x="466" y="11452"/>
                    <a:pt x="517" y="11452"/>
                  </a:cubicBezTo>
                  <a:cubicBezTo>
                    <a:pt x="568" y="11452"/>
                    <a:pt x="619" y="11417"/>
                    <a:pt x="627" y="11346"/>
                  </a:cubicBezTo>
                  <a:cubicBezTo>
                    <a:pt x="1035" y="7734"/>
                    <a:pt x="794" y="3717"/>
                    <a:pt x="607" y="86"/>
                  </a:cubicBezTo>
                  <a:cubicBezTo>
                    <a:pt x="604" y="29"/>
                    <a:pt x="560" y="1"/>
                    <a:pt x="5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43"/>
            <p:cNvSpPr/>
            <p:nvPr/>
          </p:nvSpPr>
          <p:spPr>
            <a:xfrm>
              <a:off x="3423125" y="1984725"/>
              <a:ext cx="47775" cy="19950"/>
            </a:xfrm>
            <a:custGeom>
              <a:rect b="b" l="l" r="r" t="t"/>
              <a:pathLst>
                <a:path extrusionOk="0" h="798" w="1911">
                  <a:moveTo>
                    <a:pt x="1677" y="0"/>
                  </a:moveTo>
                  <a:cubicBezTo>
                    <a:pt x="1437" y="11"/>
                    <a:pt x="1140" y="233"/>
                    <a:pt x="894" y="233"/>
                  </a:cubicBezTo>
                  <a:cubicBezTo>
                    <a:pt x="835" y="233"/>
                    <a:pt x="779" y="220"/>
                    <a:pt x="727" y="189"/>
                  </a:cubicBezTo>
                  <a:cubicBezTo>
                    <a:pt x="705" y="177"/>
                    <a:pt x="682" y="171"/>
                    <a:pt x="658" y="171"/>
                  </a:cubicBezTo>
                  <a:cubicBezTo>
                    <a:pt x="611" y="171"/>
                    <a:pt x="566" y="195"/>
                    <a:pt x="541" y="238"/>
                  </a:cubicBezTo>
                  <a:cubicBezTo>
                    <a:pt x="440" y="425"/>
                    <a:pt x="285" y="550"/>
                    <a:pt x="85" y="622"/>
                  </a:cubicBezTo>
                  <a:cubicBezTo>
                    <a:pt x="1" y="652"/>
                    <a:pt x="2" y="797"/>
                    <a:pt x="98" y="797"/>
                  </a:cubicBezTo>
                  <a:cubicBezTo>
                    <a:pt x="102" y="797"/>
                    <a:pt x="106" y="797"/>
                    <a:pt x="110" y="797"/>
                  </a:cubicBezTo>
                  <a:cubicBezTo>
                    <a:pt x="348" y="772"/>
                    <a:pt x="529" y="676"/>
                    <a:pt x="675" y="510"/>
                  </a:cubicBezTo>
                  <a:lnTo>
                    <a:pt x="675" y="510"/>
                  </a:lnTo>
                  <a:cubicBezTo>
                    <a:pt x="748" y="558"/>
                    <a:pt x="833" y="578"/>
                    <a:pt x="926" y="578"/>
                  </a:cubicBezTo>
                  <a:cubicBezTo>
                    <a:pt x="970" y="578"/>
                    <a:pt x="1015" y="574"/>
                    <a:pt x="1063" y="566"/>
                  </a:cubicBezTo>
                  <a:cubicBezTo>
                    <a:pt x="1199" y="542"/>
                    <a:pt x="1311" y="473"/>
                    <a:pt x="1441" y="431"/>
                  </a:cubicBezTo>
                  <a:cubicBezTo>
                    <a:pt x="1577" y="387"/>
                    <a:pt x="1709" y="405"/>
                    <a:pt x="1833" y="328"/>
                  </a:cubicBezTo>
                  <a:cubicBezTo>
                    <a:pt x="1891" y="292"/>
                    <a:pt x="1911" y="216"/>
                    <a:pt x="1878" y="156"/>
                  </a:cubicBezTo>
                  <a:lnTo>
                    <a:pt x="1845" y="97"/>
                  </a:lnTo>
                  <a:cubicBezTo>
                    <a:pt x="1811" y="38"/>
                    <a:pt x="1747" y="0"/>
                    <a:pt x="16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43"/>
            <p:cNvSpPr/>
            <p:nvPr/>
          </p:nvSpPr>
          <p:spPr>
            <a:xfrm>
              <a:off x="3530750" y="1982325"/>
              <a:ext cx="55800" cy="24500"/>
            </a:xfrm>
            <a:custGeom>
              <a:rect b="b" l="l" r="r" t="t"/>
              <a:pathLst>
                <a:path extrusionOk="0" h="980" w="2232">
                  <a:moveTo>
                    <a:pt x="1920" y="1"/>
                  </a:moveTo>
                  <a:cubicBezTo>
                    <a:pt x="1919" y="1"/>
                    <a:pt x="1918" y="1"/>
                    <a:pt x="1917" y="1"/>
                  </a:cubicBezTo>
                  <a:cubicBezTo>
                    <a:pt x="1603" y="4"/>
                    <a:pt x="1328" y="135"/>
                    <a:pt x="1058" y="280"/>
                  </a:cubicBezTo>
                  <a:cubicBezTo>
                    <a:pt x="747" y="446"/>
                    <a:pt x="452" y="538"/>
                    <a:pt x="122" y="646"/>
                  </a:cubicBezTo>
                  <a:cubicBezTo>
                    <a:pt x="18" y="677"/>
                    <a:pt x="1" y="816"/>
                    <a:pt x="93" y="874"/>
                  </a:cubicBezTo>
                  <a:cubicBezTo>
                    <a:pt x="205" y="950"/>
                    <a:pt x="324" y="980"/>
                    <a:pt x="447" y="980"/>
                  </a:cubicBezTo>
                  <a:cubicBezTo>
                    <a:pt x="928" y="980"/>
                    <a:pt x="1469" y="515"/>
                    <a:pt x="1917" y="483"/>
                  </a:cubicBezTo>
                  <a:cubicBezTo>
                    <a:pt x="2222" y="462"/>
                    <a:pt x="2231" y="1"/>
                    <a:pt x="192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43"/>
            <p:cNvSpPr/>
            <p:nvPr/>
          </p:nvSpPr>
          <p:spPr>
            <a:xfrm>
              <a:off x="3413400" y="2009050"/>
              <a:ext cx="57750" cy="32025"/>
            </a:xfrm>
            <a:custGeom>
              <a:rect b="b" l="l" r="r" t="t"/>
              <a:pathLst>
                <a:path extrusionOk="0" h="1281" w="2310">
                  <a:moveTo>
                    <a:pt x="2132" y="1"/>
                  </a:moveTo>
                  <a:cubicBezTo>
                    <a:pt x="1806" y="1"/>
                    <a:pt x="1484" y="260"/>
                    <a:pt x="1207" y="414"/>
                  </a:cubicBezTo>
                  <a:cubicBezTo>
                    <a:pt x="835" y="622"/>
                    <a:pt x="472" y="850"/>
                    <a:pt x="110" y="1073"/>
                  </a:cubicBezTo>
                  <a:cubicBezTo>
                    <a:pt x="1" y="1141"/>
                    <a:pt x="68" y="1280"/>
                    <a:pt x="172" y="1280"/>
                  </a:cubicBezTo>
                  <a:cubicBezTo>
                    <a:pt x="189" y="1280"/>
                    <a:pt x="206" y="1277"/>
                    <a:pt x="224" y="1269"/>
                  </a:cubicBezTo>
                  <a:cubicBezTo>
                    <a:pt x="615" y="1094"/>
                    <a:pt x="1008" y="923"/>
                    <a:pt x="1392" y="730"/>
                  </a:cubicBezTo>
                  <a:cubicBezTo>
                    <a:pt x="1688" y="581"/>
                    <a:pt x="2088" y="463"/>
                    <a:pt x="2264" y="172"/>
                  </a:cubicBezTo>
                  <a:cubicBezTo>
                    <a:pt x="2309" y="96"/>
                    <a:pt x="2248" y="5"/>
                    <a:pt x="2166" y="2"/>
                  </a:cubicBezTo>
                  <a:cubicBezTo>
                    <a:pt x="2154" y="1"/>
                    <a:pt x="2143" y="1"/>
                    <a:pt x="21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43"/>
            <p:cNvSpPr/>
            <p:nvPr/>
          </p:nvSpPr>
          <p:spPr>
            <a:xfrm>
              <a:off x="3420700" y="2034050"/>
              <a:ext cx="52550" cy="36625"/>
            </a:xfrm>
            <a:custGeom>
              <a:rect b="b" l="l" r="r" t="t"/>
              <a:pathLst>
                <a:path extrusionOk="0" h="1465" w="2102">
                  <a:moveTo>
                    <a:pt x="1932" y="1"/>
                  </a:moveTo>
                  <a:cubicBezTo>
                    <a:pt x="1587" y="1"/>
                    <a:pt x="1248" y="267"/>
                    <a:pt x="979" y="456"/>
                  </a:cubicBezTo>
                  <a:cubicBezTo>
                    <a:pt x="651" y="686"/>
                    <a:pt x="352" y="953"/>
                    <a:pt x="88" y="1251"/>
                  </a:cubicBezTo>
                  <a:cubicBezTo>
                    <a:pt x="1" y="1349"/>
                    <a:pt x="82" y="1464"/>
                    <a:pt x="183" y="1464"/>
                  </a:cubicBezTo>
                  <a:cubicBezTo>
                    <a:pt x="212" y="1464"/>
                    <a:pt x="242" y="1455"/>
                    <a:pt x="271" y="1432"/>
                  </a:cubicBezTo>
                  <a:cubicBezTo>
                    <a:pt x="593" y="1181"/>
                    <a:pt x="927" y="940"/>
                    <a:pt x="1272" y="720"/>
                  </a:cubicBezTo>
                  <a:cubicBezTo>
                    <a:pt x="1536" y="550"/>
                    <a:pt x="1872" y="422"/>
                    <a:pt x="2055" y="158"/>
                  </a:cubicBezTo>
                  <a:cubicBezTo>
                    <a:pt x="2102" y="89"/>
                    <a:pt x="2038" y="3"/>
                    <a:pt x="1964" y="1"/>
                  </a:cubicBezTo>
                  <a:cubicBezTo>
                    <a:pt x="1954" y="1"/>
                    <a:pt x="1943" y="1"/>
                    <a:pt x="19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43"/>
            <p:cNvSpPr/>
            <p:nvPr/>
          </p:nvSpPr>
          <p:spPr>
            <a:xfrm>
              <a:off x="3417125" y="2057200"/>
              <a:ext cx="54225" cy="35800"/>
            </a:xfrm>
            <a:custGeom>
              <a:rect b="b" l="l" r="r" t="t"/>
              <a:pathLst>
                <a:path extrusionOk="0" h="1432" w="2169">
                  <a:moveTo>
                    <a:pt x="1965" y="1"/>
                  </a:moveTo>
                  <a:cubicBezTo>
                    <a:pt x="1637" y="1"/>
                    <a:pt x="1294" y="278"/>
                    <a:pt x="1037" y="450"/>
                  </a:cubicBezTo>
                  <a:cubicBezTo>
                    <a:pt x="701" y="670"/>
                    <a:pt x="386" y="919"/>
                    <a:pt x="92" y="1194"/>
                  </a:cubicBezTo>
                  <a:cubicBezTo>
                    <a:pt x="1" y="1278"/>
                    <a:pt x="85" y="1431"/>
                    <a:pt x="189" y="1431"/>
                  </a:cubicBezTo>
                  <a:cubicBezTo>
                    <a:pt x="212" y="1431"/>
                    <a:pt x="235" y="1424"/>
                    <a:pt x="258" y="1408"/>
                  </a:cubicBezTo>
                  <a:cubicBezTo>
                    <a:pt x="589" y="1172"/>
                    <a:pt x="925" y="937"/>
                    <a:pt x="1276" y="731"/>
                  </a:cubicBezTo>
                  <a:cubicBezTo>
                    <a:pt x="1554" y="569"/>
                    <a:pt x="1953" y="445"/>
                    <a:pt x="2123" y="161"/>
                  </a:cubicBezTo>
                  <a:cubicBezTo>
                    <a:pt x="2168" y="86"/>
                    <a:pt x="2109" y="13"/>
                    <a:pt x="2034" y="5"/>
                  </a:cubicBezTo>
                  <a:cubicBezTo>
                    <a:pt x="2011" y="2"/>
                    <a:pt x="1988" y="1"/>
                    <a:pt x="19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43"/>
            <p:cNvSpPr/>
            <p:nvPr/>
          </p:nvSpPr>
          <p:spPr>
            <a:xfrm>
              <a:off x="3414275" y="2086425"/>
              <a:ext cx="43275" cy="27125"/>
            </a:xfrm>
            <a:custGeom>
              <a:rect b="b" l="l" r="r" t="t"/>
              <a:pathLst>
                <a:path extrusionOk="0" h="1085" w="1731">
                  <a:moveTo>
                    <a:pt x="1609" y="1"/>
                  </a:moveTo>
                  <a:cubicBezTo>
                    <a:pt x="1602" y="1"/>
                    <a:pt x="1594" y="1"/>
                    <a:pt x="1587" y="3"/>
                  </a:cubicBezTo>
                  <a:cubicBezTo>
                    <a:pt x="1323" y="50"/>
                    <a:pt x="1095" y="223"/>
                    <a:pt x="872" y="365"/>
                  </a:cubicBezTo>
                  <a:lnTo>
                    <a:pt x="120" y="838"/>
                  </a:lnTo>
                  <a:cubicBezTo>
                    <a:pt x="0" y="915"/>
                    <a:pt x="73" y="1084"/>
                    <a:pt x="186" y="1084"/>
                  </a:cubicBezTo>
                  <a:cubicBezTo>
                    <a:pt x="207" y="1084"/>
                    <a:pt x="230" y="1078"/>
                    <a:pt x="253" y="1065"/>
                  </a:cubicBezTo>
                  <a:lnTo>
                    <a:pt x="1022" y="621"/>
                  </a:lnTo>
                  <a:cubicBezTo>
                    <a:pt x="1251" y="490"/>
                    <a:pt x="1514" y="368"/>
                    <a:pt x="1678" y="157"/>
                  </a:cubicBezTo>
                  <a:cubicBezTo>
                    <a:pt x="1731" y="90"/>
                    <a:pt x="1690" y="1"/>
                    <a:pt x="16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43"/>
            <p:cNvSpPr/>
            <p:nvPr/>
          </p:nvSpPr>
          <p:spPr>
            <a:xfrm>
              <a:off x="3415800" y="2104350"/>
              <a:ext cx="47925" cy="29325"/>
            </a:xfrm>
            <a:custGeom>
              <a:rect b="b" l="l" r="r" t="t"/>
              <a:pathLst>
                <a:path extrusionOk="0" h="1173" w="1917">
                  <a:moveTo>
                    <a:pt x="1818" y="1"/>
                  </a:moveTo>
                  <a:cubicBezTo>
                    <a:pt x="1815" y="1"/>
                    <a:pt x="1812" y="1"/>
                    <a:pt x="1809" y="1"/>
                  </a:cubicBezTo>
                  <a:cubicBezTo>
                    <a:pt x="1203" y="86"/>
                    <a:pt x="606" y="570"/>
                    <a:pt x="117" y="917"/>
                  </a:cubicBezTo>
                  <a:cubicBezTo>
                    <a:pt x="0" y="998"/>
                    <a:pt x="73" y="1172"/>
                    <a:pt x="181" y="1172"/>
                  </a:cubicBezTo>
                  <a:cubicBezTo>
                    <a:pt x="204" y="1172"/>
                    <a:pt x="227" y="1165"/>
                    <a:pt x="251" y="1148"/>
                  </a:cubicBezTo>
                  <a:cubicBezTo>
                    <a:pt x="528" y="952"/>
                    <a:pt x="811" y="767"/>
                    <a:pt x="1103" y="596"/>
                  </a:cubicBezTo>
                  <a:cubicBezTo>
                    <a:pt x="1368" y="442"/>
                    <a:pt x="1646" y="320"/>
                    <a:pt x="1870" y="106"/>
                  </a:cubicBezTo>
                  <a:cubicBezTo>
                    <a:pt x="1917" y="60"/>
                    <a:pt x="1871" y="1"/>
                    <a:pt x="18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43"/>
            <p:cNvSpPr/>
            <p:nvPr/>
          </p:nvSpPr>
          <p:spPr>
            <a:xfrm>
              <a:off x="3414650" y="2122575"/>
              <a:ext cx="54200" cy="33950"/>
            </a:xfrm>
            <a:custGeom>
              <a:rect b="b" l="l" r="r" t="t"/>
              <a:pathLst>
                <a:path extrusionOk="0" h="1358" w="2168">
                  <a:moveTo>
                    <a:pt x="2037" y="0"/>
                  </a:moveTo>
                  <a:cubicBezTo>
                    <a:pt x="1686" y="0"/>
                    <a:pt x="1352" y="249"/>
                    <a:pt x="1063" y="427"/>
                  </a:cubicBezTo>
                  <a:cubicBezTo>
                    <a:pt x="727" y="633"/>
                    <a:pt x="382" y="851"/>
                    <a:pt x="96" y="1126"/>
                  </a:cubicBezTo>
                  <a:cubicBezTo>
                    <a:pt x="1" y="1219"/>
                    <a:pt x="87" y="1358"/>
                    <a:pt x="197" y="1358"/>
                  </a:cubicBezTo>
                  <a:cubicBezTo>
                    <a:pt x="218" y="1358"/>
                    <a:pt x="241" y="1352"/>
                    <a:pt x="263" y="1340"/>
                  </a:cubicBezTo>
                  <a:lnTo>
                    <a:pt x="265" y="1342"/>
                  </a:lnTo>
                  <a:cubicBezTo>
                    <a:pt x="622" y="1151"/>
                    <a:pt x="955" y="909"/>
                    <a:pt x="1305" y="703"/>
                  </a:cubicBezTo>
                  <a:cubicBezTo>
                    <a:pt x="1589" y="539"/>
                    <a:pt x="1931" y="408"/>
                    <a:pt x="2125" y="136"/>
                  </a:cubicBezTo>
                  <a:cubicBezTo>
                    <a:pt x="2167" y="78"/>
                    <a:pt x="2111" y="2"/>
                    <a:pt x="2047" y="0"/>
                  </a:cubicBezTo>
                  <a:cubicBezTo>
                    <a:pt x="2044" y="0"/>
                    <a:pt x="2040" y="0"/>
                    <a:pt x="20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43"/>
            <p:cNvSpPr/>
            <p:nvPr/>
          </p:nvSpPr>
          <p:spPr>
            <a:xfrm>
              <a:off x="3407875" y="2149650"/>
              <a:ext cx="48825" cy="23825"/>
            </a:xfrm>
            <a:custGeom>
              <a:rect b="b" l="l" r="r" t="t"/>
              <a:pathLst>
                <a:path extrusionOk="0" h="953" w="1953">
                  <a:moveTo>
                    <a:pt x="1809" y="0"/>
                  </a:moveTo>
                  <a:cubicBezTo>
                    <a:pt x="1806" y="0"/>
                    <a:pt x="1802" y="1"/>
                    <a:pt x="1798" y="1"/>
                  </a:cubicBezTo>
                  <a:cubicBezTo>
                    <a:pt x="1235" y="73"/>
                    <a:pt x="678" y="429"/>
                    <a:pt x="167" y="660"/>
                  </a:cubicBezTo>
                  <a:cubicBezTo>
                    <a:pt x="0" y="734"/>
                    <a:pt x="106" y="953"/>
                    <a:pt x="261" y="953"/>
                  </a:cubicBezTo>
                  <a:cubicBezTo>
                    <a:pt x="283" y="953"/>
                    <a:pt x="306" y="948"/>
                    <a:pt x="329" y="938"/>
                  </a:cubicBezTo>
                  <a:cubicBezTo>
                    <a:pt x="828" y="726"/>
                    <a:pt x="1463" y="557"/>
                    <a:pt x="1882" y="204"/>
                  </a:cubicBezTo>
                  <a:cubicBezTo>
                    <a:pt x="1953" y="144"/>
                    <a:pt x="1903" y="0"/>
                    <a:pt x="18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43"/>
            <p:cNvSpPr/>
            <p:nvPr/>
          </p:nvSpPr>
          <p:spPr>
            <a:xfrm>
              <a:off x="3428825" y="2157400"/>
              <a:ext cx="37250" cy="22425"/>
            </a:xfrm>
            <a:custGeom>
              <a:rect b="b" l="l" r="r" t="t"/>
              <a:pathLst>
                <a:path extrusionOk="0" h="897" w="1490">
                  <a:moveTo>
                    <a:pt x="1370" y="1"/>
                  </a:moveTo>
                  <a:cubicBezTo>
                    <a:pt x="1363" y="1"/>
                    <a:pt x="1355" y="2"/>
                    <a:pt x="1347" y="4"/>
                  </a:cubicBezTo>
                  <a:cubicBezTo>
                    <a:pt x="922" y="82"/>
                    <a:pt x="566" y="318"/>
                    <a:pt x="191" y="524"/>
                  </a:cubicBezTo>
                  <a:cubicBezTo>
                    <a:pt x="0" y="630"/>
                    <a:pt x="117" y="897"/>
                    <a:pt x="294" y="897"/>
                  </a:cubicBezTo>
                  <a:cubicBezTo>
                    <a:pt x="325" y="897"/>
                    <a:pt x="359" y="888"/>
                    <a:pt x="393" y="869"/>
                  </a:cubicBezTo>
                  <a:cubicBezTo>
                    <a:pt x="763" y="656"/>
                    <a:pt x="1146" y="475"/>
                    <a:pt x="1433" y="154"/>
                  </a:cubicBezTo>
                  <a:cubicBezTo>
                    <a:pt x="1490" y="94"/>
                    <a:pt x="1443" y="1"/>
                    <a:pt x="137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43"/>
            <p:cNvSpPr/>
            <p:nvPr/>
          </p:nvSpPr>
          <p:spPr>
            <a:xfrm>
              <a:off x="3527100" y="1994525"/>
              <a:ext cx="65300" cy="38600"/>
            </a:xfrm>
            <a:custGeom>
              <a:rect b="b" l="l" r="r" t="t"/>
              <a:pathLst>
                <a:path extrusionOk="0" h="1544" w="2612">
                  <a:moveTo>
                    <a:pt x="2487" y="0"/>
                  </a:moveTo>
                  <a:cubicBezTo>
                    <a:pt x="2486" y="0"/>
                    <a:pt x="2484" y="0"/>
                    <a:pt x="2482" y="0"/>
                  </a:cubicBezTo>
                  <a:cubicBezTo>
                    <a:pt x="2076" y="16"/>
                    <a:pt x="1699" y="258"/>
                    <a:pt x="1357" y="459"/>
                  </a:cubicBezTo>
                  <a:cubicBezTo>
                    <a:pt x="931" y="706"/>
                    <a:pt x="518" y="980"/>
                    <a:pt x="123" y="1275"/>
                  </a:cubicBezTo>
                  <a:cubicBezTo>
                    <a:pt x="1" y="1367"/>
                    <a:pt x="69" y="1543"/>
                    <a:pt x="193" y="1543"/>
                  </a:cubicBezTo>
                  <a:cubicBezTo>
                    <a:pt x="216" y="1543"/>
                    <a:pt x="241" y="1537"/>
                    <a:pt x="267" y="1523"/>
                  </a:cubicBezTo>
                  <a:cubicBezTo>
                    <a:pt x="678" y="1303"/>
                    <a:pt x="1085" y="1078"/>
                    <a:pt x="1496" y="859"/>
                  </a:cubicBezTo>
                  <a:cubicBezTo>
                    <a:pt x="1857" y="667"/>
                    <a:pt x="2293" y="503"/>
                    <a:pt x="2557" y="183"/>
                  </a:cubicBezTo>
                  <a:cubicBezTo>
                    <a:pt x="2612" y="119"/>
                    <a:pt x="2583" y="0"/>
                    <a:pt x="24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43"/>
            <p:cNvSpPr/>
            <p:nvPr/>
          </p:nvSpPr>
          <p:spPr>
            <a:xfrm>
              <a:off x="3527350" y="2030050"/>
              <a:ext cx="51850" cy="33800"/>
            </a:xfrm>
            <a:custGeom>
              <a:rect b="b" l="l" r="r" t="t"/>
              <a:pathLst>
                <a:path extrusionOk="0" h="1352" w="2074">
                  <a:moveTo>
                    <a:pt x="1891" y="0"/>
                  </a:moveTo>
                  <a:cubicBezTo>
                    <a:pt x="1571" y="0"/>
                    <a:pt x="1254" y="285"/>
                    <a:pt x="999" y="454"/>
                  </a:cubicBezTo>
                  <a:cubicBezTo>
                    <a:pt x="679" y="664"/>
                    <a:pt x="379" y="908"/>
                    <a:pt x="85" y="1152"/>
                  </a:cubicBezTo>
                  <a:cubicBezTo>
                    <a:pt x="1" y="1222"/>
                    <a:pt x="78" y="1352"/>
                    <a:pt x="171" y="1352"/>
                  </a:cubicBezTo>
                  <a:cubicBezTo>
                    <a:pt x="189" y="1352"/>
                    <a:pt x="209" y="1347"/>
                    <a:pt x="227" y="1335"/>
                  </a:cubicBezTo>
                  <a:lnTo>
                    <a:pt x="226" y="1335"/>
                  </a:lnTo>
                  <a:cubicBezTo>
                    <a:pt x="555" y="1122"/>
                    <a:pt x="894" y="925"/>
                    <a:pt x="1232" y="724"/>
                  </a:cubicBezTo>
                  <a:cubicBezTo>
                    <a:pt x="1497" y="566"/>
                    <a:pt x="1883" y="447"/>
                    <a:pt x="2033" y="168"/>
                  </a:cubicBezTo>
                  <a:cubicBezTo>
                    <a:pt x="2074" y="90"/>
                    <a:pt x="2020" y="8"/>
                    <a:pt x="1938" y="2"/>
                  </a:cubicBezTo>
                  <a:cubicBezTo>
                    <a:pt x="1922" y="1"/>
                    <a:pt x="1907" y="0"/>
                    <a:pt x="18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43"/>
            <p:cNvSpPr/>
            <p:nvPr/>
          </p:nvSpPr>
          <p:spPr>
            <a:xfrm>
              <a:off x="3521225" y="2054100"/>
              <a:ext cx="62625" cy="36175"/>
            </a:xfrm>
            <a:custGeom>
              <a:rect b="b" l="l" r="r" t="t"/>
              <a:pathLst>
                <a:path extrusionOk="0" h="1447" w="2505">
                  <a:moveTo>
                    <a:pt x="2278" y="0"/>
                  </a:moveTo>
                  <a:cubicBezTo>
                    <a:pt x="1955" y="0"/>
                    <a:pt x="1651" y="208"/>
                    <a:pt x="1372" y="357"/>
                  </a:cubicBezTo>
                  <a:cubicBezTo>
                    <a:pt x="947" y="583"/>
                    <a:pt x="542" y="827"/>
                    <a:pt x="154" y="1111"/>
                  </a:cubicBezTo>
                  <a:cubicBezTo>
                    <a:pt x="1" y="1225"/>
                    <a:pt x="88" y="1446"/>
                    <a:pt x="242" y="1446"/>
                  </a:cubicBezTo>
                  <a:cubicBezTo>
                    <a:pt x="271" y="1446"/>
                    <a:pt x="302" y="1438"/>
                    <a:pt x="335" y="1421"/>
                  </a:cubicBezTo>
                  <a:cubicBezTo>
                    <a:pt x="731" y="1205"/>
                    <a:pt x="1127" y="980"/>
                    <a:pt x="1528" y="774"/>
                  </a:cubicBezTo>
                  <a:cubicBezTo>
                    <a:pt x="1848" y="610"/>
                    <a:pt x="2272" y="498"/>
                    <a:pt x="2467" y="182"/>
                  </a:cubicBezTo>
                  <a:cubicBezTo>
                    <a:pt x="2504" y="123"/>
                    <a:pt x="2472" y="23"/>
                    <a:pt x="2398" y="10"/>
                  </a:cubicBezTo>
                  <a:cubicBezTo>
                    <a:pt x="2358" y="3"/>
                    <a:pt x="2318" y="0"/>
                    <a:pt x="22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43"/>
            <p:cNvSpPr/>
            <p:nvPr/>
          </p:nvSpPr>
          <p:spPr>
            <a:xfrm>
              <a:off x="3521700" y="2081450"/>
              <a:ext cx="54850" cy="30450"/>
            </a:xfrm>
            <a:custGeom>
              <a:rect b="b" l="l" r="r" t="t"/>
              <a:pathLst>
                <a:path extrusionOk="0" h="1218" w="2194">
                  <a:moveTo>
                    <a:pt x="1940" y="1"/>
                  </a:moveTo>
                  <a:cubicBezTo>
                    <a:pt x="1690" y="1"/>
                    <a:pt x="1425" y="155"/>
                    <a:pt x="1211" y="264"/>
                  </a:cubicBezTo>
                  <a:cubicBezTo>
                    <a:pt x="839" y="452"/>
                    <a:pt x="483" y="669"/>
                    <a:pt x="145" y="912"/>
                  </a:cubicBezTo>
                  <a:cubicBezTo>
                    <a:pt x="1" y="1017"/>
                    <a:pt x="83" y="1217"/>
                    <a:pt x="229" y="1217"/>
                  </a:cubicBezTo>
                  <a:cubicBezTo>
                    <a:pt x="254" y="1217"/>
                    <a:pt x="282" y="1211"/>
                    <a:pt x="311" y="1197"/>
                  </a:cubicBezTo>
                  <a:cubicBezTo>
                    <a:pt x="664" y="1023"/>
                    <a:pt x="1017" y="845"/>
                    <a:pt x="1373" y="680"/>
                  </a:cubicBezTo>
                  <a:cubicBezTo>
                    <a:pt x="1643" y="555"/>
                    <a:pt x="2025" y="445"/>
                    <a:pt x="2164" y="164"/>
                  </a:cubicBezTo>
                  <a:cubicBezTo>
                    <a:pt x="2193" y="111"/>
                    <a:pt x="2167" y="44"/>
                    <a:pt x="2107" y="27"/>
                  </a:cubicBezTo>
                  <a:cubicBezTo>
                    <a:pt x="2053" y="9"/>
                    <a:pt x="1997" y="1"/>
                    <a:pt x="194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43"/>
            <p:cNvSpPr/>
            <p:nvPr/>
          </p:nvSpPr>
          <p:spPr>
            <a:xfrm>
              <a:off x="3521275" y="2109625"/>
              <a:ext cx="50000" cy="25425"/>
            </a:xfrm>
            <a:custGeom>
              <a:rect b="b" l="l" r="r" t="t"/>
              <a:pathLst>
                <a:path extrusionOk="0" h="1017" w="2000">
                  <a:moveTo>
                    <a:pt x="1906" y="1"/>
                  </a:moveTo>
                  <a:cubicBezTo>
                    <a:pt x="1904" y="1"/>
                    <a:pt x="1902" y="1"/>
                    <a:pt x="1899" y="1"/>
                  </a:cubicBezTo>
                  <a:cubicBezTo>
                    <a:pt x="1604" y="34"/>
                    <a:pt x="1351" y="196"/>
                    <a:pt x="1090" y="329"/>
                  </a:cubicBezTo>
                  <a:cubicBezTo>
                    <a:pt x="770" y="490"/>
                    <a:pt x="442" y="641"/>
                    <a:pt x="116" y="788"/>
                  </a:cubicBezTo>
                  <a:cubicBezTo>
                    <a:pt x="0" y="840"/>
                    <a:pt x="65" y="1017"/>
                    <a:pt x="177" y="1017"/>
                  </a:cubicBezTo>
                  <a:cubicBezTo>
                    <a:pt x="188" y="1017"/>
                    <a:pt x="199" y="1015"/>
                    <a:pt x="211" y="1012"/>
                  </a:cubicBezTo>
                  <a:cubicBezTo>
                    <a:pt x="545" y="907"/>
                    <a:pt x="875" y="779"/>
                    <a:pt x="1193" y="632"/>
                  </a:cubicBezTo>
                  <a:cubicBezTo>
                    <a:pt x="1476" y="499"/>
                    <a:pt x="1774" y="373"/>
                    <a:pt x="1967" y="118"/>
                  </a:cubicBezTo>
                  <a:cubicBezTo>
                    <a:pt x="2000" y="75"/>
                    <a:pt x="1959" y="1"/>
                    <a:pt x="19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43"/>
            <p:cNvSpPr/>
            <p:nvPr/>
          </p:nvSpPr>
          <p:spPr>
            <a:xfrm>
              <a:off x="3531500" y="2124350"/>
              <a:ext cx="55125" cy="34650"/>
            </a:xfrm>
            <a:custGeom>
              <a:rect b="b" l="l" r="r" t="t"/>
              <a:pathLst>
                <a:path extrusionOk="0" h="1386" w="2205">
                  <a:moveTo>
                    <a:pt x="1975" y="0"/>
                  </a:moveTo>
                  <a:cubicBezTo>
                    <a:pt x="1681" y="0"/>
                    <a:pt x="1357" y="248"/>
                    <a:pt x="1123" y="388"/>
                  </a:cubicBezTo>
                  <a:cubicBezTo>
                    <a:pt x="761" y="607"/>
                    <a:pt x="420" y="862"/>
                    <a:pt x="108" y="1147"/>
                  </a:cubicBezTo>
                  <a:cubicBezTo>
                    <a:pt x="0" y="1244"/>
                    <a:pt x="101" y="1385"/>
                    <a:pt x="216" y="1385"/>
                  </a:cubicBezTo>
                  <a:cubicBezTo>
                    <a:pt x="248" y="1385"/>
                    <a:pt x="281" y="1374"/>
                    <a:pt x="311" y="1349"/>
                  </a:cubicBezTo>
                  <a:cubicBezTo>
                    <a:pt x="631" y="1079"/>
                    <a:pt x="978" y="843"/>
                    <a:pt x="1347" y="645"/>
                  </a:cubicBezTo>
                  <a:cubicBezTo>
                    <a:pt x="1615" y="501"/>
                    <a:pt x="2012" y="438"/>
                    <a:pt x="2172" y="170"/>
                  </a:cubicBezTo>
                  <a:cubicBezTo>
                    <a:pt x="2204" y="112"/>
                    <a:pt x="2175" y="38"/>
                    <a:pt x="2111" y="20"/>
                  </a:cubicBezTo>
                  <a:cubicBezTo>
                    <a:pt x="2066" y="6"/>
                    <a:pt x="2021" y="0"/>
                    <a:pt x="19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43"/>
            <p:cNvSpPr/>
            <p:nvPr/>
          </p:nvSpPr>
          <p:spPr>
            <a:xfrm>
              <a:off x="3522875" y="2151150"/>
              <a:ext cx="62025" cy="32650"/>
            </a:xfrm>
            <a:custGeom>
              <a:rect b="b" l="l" r="r" t="t"/>
              <a:pathLst>
                <a:path extrusionOk="0" h="1306" w="2481">
                  <a:moveTo>
                    <a:pt x="2360" y="0"/>
                  </a:moveTo>
                  <a:cubicBezTo>
                    <a:pt x="1988" y="0"/>
                    <a:pt x="1639" y="235"/>
                    <a:pt x="1317" y="400"/>
                  </a:cubicBezTo>
                  <a:cubicBezTo>
                    <a:pt x="900" y="613"/>
                    <a:pt x="495" y="847"/>
                    <a:pt x="103" y="1102"/>
                  </a:cubicBezTo>
                  <a:cubicBezTo>
                    <a:pt x="1" y="1168"/>
                    <a:pt x="62" y="1306"/>
                    <a:pt x="161" y="1306"/>
                  </a:cubicBezTo>
                  <a:cubicBezTo>
                    <a:pt x="179" y="1306"/>
                    <a:pt x="197" y="1301"/>
                    <a:pt x="216" y="1292"/>
                  </a:cubicBezTo>
                  <a:cubicBezTo>
                    <a:pt x="612" y="1102"/>
                    <a:pt x="1008" y="906"/>
                    <a:pt x="1406" y="716"/>
                  </a:cubicBezTo>
                  <a:cubicBezTo>
                    <a:pt x="1750" y="552"/>
                    <a:pt x="2174" y="438"/>
                    <a:pt x="2432" y="147"/>
                  </a:cubicBezTo>
                  <a:cubicBezTo>
                    <a:pt x="2481" y="93"/>
                    <a:pt x="2448" y="1"/>
                    <a:pt x="2371" y="1"/>
                  </a:cubicBezTo>
                  <a:cubicBezTo>
                    <a:pt x="2368" y="0"/>
                    <a:pt x="2364" y="0"/>
                    <a:pt x="23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43"/>
            <p:cNvSpPr/>
            <p:nvPr/>
          </p:nvSpPr>
          <p:spPr>
            <a:xfrm>
              <a:off x="3537650" y="2174100"/>
              <a:ext cx="41650" cy="25625"/>
            </a:xfrm>
            <a:custGeom>
              <a:rect b="b" l="l" r="r" t="t"/>
              <a:pathLst>
                <a:path extrusionOk="0" h="1025" w="1666">
                  <a:moveTo>
                    <a:pt x="1542" y="1"/>
                  </a:moveTo>
                  <a:cubicBezTo>
                    <a:pt x="1541" y="1"/>
                    <a:pt x="1539" y="1"/>
                    <a:pt x="1538" y="1"/>
                  </a:cubicBezTo>
                  <a:cubicBezTo>
                    <a:pt x="1279" y="15"/>
                    <a:pt x="1073" y="149"/>
                    <a:pt x="857" y="285"/>
                  </a:cubicBezTo>
                  <a:cubicBezTo>
                    <a:pt x="602" y="446"/>
                    <a:pt x="354" y="602"/>
                    <a:pt x="115" y="784"/>
                  </a:cubicBezTo>
                  <a:cubicBezTo>
                    <a:pt x="0" y="872"/>
                    <a:pt x="65" y="1025"/>
                    <a:pt x="183" y="1025"/>
                  </a:cubicBezTo>
                  <a:cubicBezTo>
                    <a:pt x="203" y="1025"/>
                    <a:pt x="225" y="1020"/>
                    <a:pt x="248" y="1010"/>
                  </a:cubicBezTo>
                  <a:cubicBezTo>
                    <a:pt x="523" y="891"/>
                    <a:pt x="782" y="751"/>
                    <a:pt x="1045" y="609"/>
                  </a:cubicBezTo>
                  <a:cubicBezTo>
                    <a:pt x="1268" y="488"/>
                    <a:pt x="1487" y="374"/>
                    <a:pt x="1626" y="154"/>
                  </a:cubicBezTo>
                  <a:cubicBezTo>
                    <a:pt x="1666" y="93"/>
                    <a:pt x="1616" y="1"/>
                    <a:pt x="15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43"/>
            <p:cNvSpPr/>
            <p:nvPr/>
          </p:nvSpPr>
          <p:spPr>
            <a:xfrm>
              <a:off x="2814875" y="2272275"/>
              <a:ext cx="894250" cy="223400"/>
            </a:xfrm>
            <a:custGeom>
              <a:rect b="b" l="l" r="r" t="t"/>
              <a:pathLst>
                <a:path extrusionOk="0" h="8936" w="35770">
                  <a:moveTo>
                    <a:pt x="4244" y="785"/>
                  </a:moveTo>
                  <a:cubicBezTo>
                    <a:pt x="4888" y="785"/>
                    <a:pt x="5554" y="846"/>
                    <a:pt x="6136" y="846"/>
                  </a:cubicBezTo>
                  <a:lnTo>
                    <a:pt x="32342" y="846"/>
                  </a:lnTo>
                  <a:cubicBezTo>
                    <a:pt x="33612" y="846"/>
                    <a:pt x="34512" y="1110"/>
                    <a:pt x="34706" y="2680"/>
                  </a:cubicBezTo>
                  <a:cubicBezTo>
                    <a:pt x="34799" y="3455"/>
                    <a:pt x="34706" y="4303"/>
                    <a:pt x="34706" y="5084"/>
                  </a:cubicBezTo>
                  <a:cubicBezTo>
                    <a:pt x="34706" y="6369"/>
                    <a:pt x="34908" y="7896"/>
                    <a:pt x="33215" y="8174"/>
                  </a:cubicBezTo>
                  <a:lnTo>
                    <a:pt x="3852" y="8174"/>
                  </a:lnTo>
                  <a:cubicBezTo>
                    <a:pt x="2752" y="8174"/>
                    <a:pt x="1734" y="8071"/>
                    <a:pt x="1490" y="6657"/>
                  </a:cubicBezTo>
                  <a:cubicBezTo>
                    <a:pt x="1287" y="5481"/>
                    <a:pt x="1361" y="3870"/>
                    <a:pt x="1490" y="2680"/>
                  </a:cubicBezTo>
                  <a:cubicBezTo>
                    <a:pt x="1665" y="1050"/>
                    <a:pt x="2905" y="785"/>
                    <a:pt x="4244" y="785"/>
                  </a:cubicBezTo>
                  <a:close/>
                  <a:moveTo>
                    <a:pt x="5068" y="0"/>
                  </a:moveTo>
                  <a:cubicBezTo>
                    <a:pt x="4387" y="0"/>
                    <a:pt x="3709" y="21"/>
                    <a:pt x="3045" y="84"/>
                  </a:cubicBezTo>
                  <a:cubicBezTo>
                    <a:pt x="0" y="370"/>
                    <a:pt x="561" y="4372"/>
                    <a:pt x="726" y="6596"/>
                  </a:cubicBezTo>
                  <a:cubicBezTo>
                    <a:pt x="898" y="8885"/>
                    <a:pt x="2711" y="8936"/>
                    <a:pt x="4450" y="8936"/>
                  </a:cubicBezTo>
                  <a:cubicBezTo>
                    <a:pt x="4532" y="8936"/>
                    <a:pt x="4613" y="8936"/>
                    <a:pt x="4694" y="8936"/>
                  </a:cubicBezTo>
                  <a:lnTo>
                    <a:pt x="33233" y="8936"/>
                  </a:lnTo>
                  <a:cubicBezTo>
                    <a:pt x="33271" y="8936"/>
                    <a:pt x="33306" y="8931"/>
                    <a:pt x="33338" y="8923"/>
                  </a:cubicBezTo>
                  <a:lnTo>
                    <a:pt x="33338" y="8923"/>
                  </a:lnTo>
                  <a:cubicBezTo>
                    <a:pt x="35017" y="8694"/>
                    <a:pt x="35463" y="7435"/>
                    <a:pt x="35468" y="5937"/>
                  </a:cubicBezTo>
                  <a:cubicBezTo>
                    <a:pt x="35474" y="4620"/>
                    <a:pt x="35769" y="2910"/>
                    <a:pt x="35349" y="1635"/>
                  </a:cubicBezTo>
                  <a:cubicBezTo>
                    <a:pt x="34895" y="255"/>
                    <a:pt x="33563" y="40"/>
                    <a:pt x="32244" y="40"/>
                  </a:cubicBezTo>
                  <a:cubicBezTo>
                    <a:pt x="31646" y="40"/>
                    <a:pt x="31051" y="84"/>
                    <a:pt x="30541" y="84"/>
                  </a:cubicBezTo>
                  <a:lnTo>
                    <a:pt x="9146" y="84"/>
                  </a:lnTo>
                  <a:cubicBezTo>
                    <a:pt x="7811" y="84"/>
                    <a:pt x="6431" y="0"/>
                    <a:pt x="50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43"/>
            <p:cNvSpPr/>
            <p:nvPr/>
          </p:nvSpPr>
          <p:spPr>
            <a:xfrm>
              <a:off x="2841550" y="2282125"/>
              <a:ext cx="101225" cy="115275"/>
            </a:xfrm>
            <a:custGeom>
              <a:rect b="b" l="l" r="r" t="t"/>
              <a:pathLst>
                <a:path extrusionOk="0" h="4611" w="4049">
                  <a:moveTo>
                    <a:pt x="3380" y="0"/>
                  </a:moveTo>
                  <a:cubicBezTo>
                    <a:pt x="2502" y="0"/>
                    <a:pt x="1920" y="1236"/>
                    <a:pt x="1470" y="1878"/>
                  </a:cubicBezTo>
                  <a:cubicBezTo>
                    <a:pt x="983" y="2569"/>
                    <a:pt x="0" y="3603"/>
                    <a:pt x="98" y="4498"/>
                  </a:cubicBezTo>
                  <a:cubicBezTo>
                    <a:pt x="105" y="4570"/>
                    <a:pt x="151" y="4611"/>
                    <a:pt x="218" y="4611"/>
                  </a:cubicBezTo>
                  <a:cubicBezTo>
                    <a:pt x="227" y="4611"/>
                    <a:pt x="236" y="4610"/>
                    <a:pt x="245" y="4609"/>
                  </a:cubicBezTo>
                  <a:cubicBezTo>
                    <a:pt x="1137" y="4474"/>
                    <a:pt x="1885" y="3272"/>
                    <a:pt x="2445" y="2630"/>
                  </a:cubicBezTo>
                  <a:cubicBezTo>
                    <a:pt x="2980" y="2016"/>
                    <a:pt x="4049" y="1192"/>
                    <a:pt x="3805" y="301"/>
                  </a:cubicBezTo>
                  <a:cubicBezTo>
                    <a:pt x="3757" y="122"/>
                    <a:pt x="3593" y="7"/>
                    <a:pt x="3413" y="1"/>
                  </a:cubicBezTo>
                  <a:cubicBezTo>
                    <a:pt x="3402" y="0"/>
                    <a:pt x="3391" y="0"/>
                    <a:pt x="33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43"/>
            <p:cNvSpPr/>
            <p:nvPr/>
          </p:nvSpPr>
          <p:spPr>
            <a:xfrm>
              <a:off x="2867900" y="2286500"/>
              <a:ext cx="158800" cy="194375"/>
            </a:xfrm>
            <a:custGeom>
              <a:rect b="b" l="l" r="r" t="t"/>
              <a:pathLst>
                <a:path extrusionOk="0" h="7775" w="6352">
                  <a:moveTo>
                    <a:pt x="5773" y="1"/>
                  </a:moveTo>
                  <a:cubicBezTo>
                    <a:pt x="5693" y="1"/>
                    <a:pt x="5611" y="20"/>
                    <a:pt x="5533" y="63"/>
                  </a:cubicBezTo>
                  <a:cubicBezTo>
                    <a:pt x="4355" y="711"/>
                    <a:pt x="3563" y="2178"/>
                    <a:pt x="2771" y="3242"/>
                  </a:cubicBezTo>
                  <a:cubicBezTo>
                    <a:pt x="1776" y="4576"/>
                    <a:pt x="752" y="5936"/>
                    <a:pt x="74" y="7464"/>
                  </a:cubicBezTo>
                  <a:cubicBezTo>
                    <a:pt x="0" y="7631"/>
                    <a:pt x="114" y="7774"/>
                    <a:pt x="257" y="7774"/>
                  </a:cubicBezTo>
                  <a:cubicBezTo>
                    <a:pt x="305" y="7774"/>
                    <a:pt x="356" y="7758"/>
                    <a:pt x="405" y="7720"/>
                  </a:cubicBezTo>
                  <a:cubicBezTo>
                    <a:pt x="1723" y="6692"/>
                    <a:pt x="2798" y="5365"/>
                    <a:pt x="3852" y="4076"/>
                  </a:cubicBezTo>
                  <a:cubicBezTo>
                    <a:pt x="4701" y="3040"/>
                    <a:pt x="5917" y="1934"/>
                    <a:pt x="6263" y="624"/>
                  </a:cubicBezTo>
                  <a:cubicBezTo>
                    <a:pt x="6352" y="287"/>
                    <a:pt x="6078" y="1"/>
                    <a:pt x="57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43"/>
            <p:cNvSpPr/>
            <p:nvPr/>
          </p:nvSpPr>
          <p:spPr>
            <a:xfrm>
              <a:off x="2956675" y="2286725"/>
              <a:ext cx="181025" cy="205425"/>
            </a:xfrm>
            <a:custGeom>
              <a:rect b="b" l="l" r="r" t="t"/>
              <a:pathLst>
                <a:path extrusionOk="0" h="8217" w="7241">
                  <a:moveTo>
                    <a:pt x="6590" y="0"/>
                  </a:moveTo>
                  <a:cubicBezTo>
                    <a:pt x="6511" y="0"/>
                    <a:pt x="6433" y="16"/>
                    <a:pt x="6364" y="51"/>
                  </a:cubicBezTo>
                  <a:cubicBezTo>
                    <a:pt x="4961" y="759"/>
                    <a:pt x="3886" y="2496"/>
                    <a:pt x="2923" y="3709"/>
                  </a:cubicBezTo>
                  <a:cubicBezTo>
                    <a:pt x="1882" y="5020"/>
                    <a:pt x="804" y="6338"/>
                    <a:pt x="89" y="7860"/>
                  </a:cubicBezTo>
                  <a:cubicBezTo>
                    <a:pt x="0" y="8049"/>
                    <a:pt x="137" y="8217"/>
                    <a:pt x="300" y="8217"/>
                  </a:cubicBezTo>
                  <a:cubicBezTo>
                    <a:pt x="356" y="8217"/>
                    <a:pt x="414" y="8197"/>
                    <a:pt x="469" y="8153"/>
                  </a:cubicBezTo>
                  <a:cubicBezTo>
                    <a:pt x="1873" y="7000"/>
                    <a:pt x="3018" y="5548"/>
                    <a:pt x="4224" y="4198"/>
                  </a:cubicBezTo>
                  <a:cubicBezTo>
                    <a:pt x="5209" y="3097"/>
                    <a:pt x="6554" y="2003"/>
                    <a:pt x="7101" y="618"/>
                  </a:cubicBezTo>
                  <a:cubicBezTo>
                    <a:pt x="7240" y="263"/>
                    <a:pt x="6908" y="0"/>
                    <a:pt x="65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43"/>
            <p:cNvSpPr/>
            <p:nvPr/>
          </p:nvSpPr>
          <p:spPr>
            <a:xfrm>
              <a:off x="3050700" y="2278725"/>
              <a:ext cx="200525" cy="208600"/>
            </a:xfrm>
            <a:custGeom>
              <a:rect b="b" l="l" r="r" t="t"/>
              <a:pathLst>
                <a:path extrusionOk="0" h="8344" w="8021">
                  <a:moveTo>
                    <a:pt x="7033" y="0"/>
                  </a:moveTo>
                  <a:cubicBezTo>
                    <a:pt x="6871" y="0"/>
                    <a:pt x="6700" y="61"/>
                    <a:pt x="6541" y="202"/>
                  </a:cubicBezTo>
                  <a:cubicBezTo>
                    <a:pt x="5149" y="1446"/>
                    <a:pt x="3907" y="2911"/>
                    <a:pt x="2692" y="4326"/>
                  </a:cubicBezTo>
                  <a:cubicBezTo>
                    <a:pt x="1742" y="5432"/>
                    <a:pt x="427" y="6708"/>
                    <a:pt x="33" y="8145"/>
                  </a:cubicBezTo>
                  <a:cubicBezTo>
                    <a:pt x="1" y="8261"/>
                    <a:pt x="93" y="8343"/>
                    <a:pt x="193" y="8343"/>
                  </a:cubicBezTo>
                  <a:cubicBezTo>
                    <a:pt x="218" y="8343"/>
                    <a:pt x="244" y="8338"/>
                    <a:pt x="269" y="8326"/>
                  </a:cubicBezTo>
                  <a:cubicBezTo>
                    <a:pt x="1681" y="7686"/>
                    <a:pt x="2781" y="6177"/>
                    <a:pt x="3840" y="5074"/>
                  </a:cubicBezTo>
                  <a:cubicBezTo>
                    <a:pt x="5072" y="3790"/>
                    <a:pt x="6392" y="2562"/>
                    <a:pt x="7556" y="1218"/>
                  </a:cubicBezTo>
                  <a:cubicBezTo>
                    <a:pt x="8021" y="680"/>
                    <a:pt x="7578" y="0"/>
                    <a:pt x="70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43"/>
            <p:cNvSpPr/>
            <p:nvPr/>
          </p:nvSpPr>
          <p:spPr>
            <a:xfrm>
              <a:off x="3142725" y="2286800"/>
              <a:ext cx="205650" cy="203625"/>
            </a:xfrm>
            <a:custGeom>
              <a:rect b="b" l="l" r="r" t="t"/>
              <a:pathLst>
                <a:path extrusionOk="0" h="8145" w="8226">
                  <a:moveTo>
                    <a:pt x="7516" y="1"/>
                  </a:moveTo>
                  <a:cubicBezTo>
                    <a:pt x="7476" y="1"/>
                    <a:pt x="7435" y="5"/>
                    <a:pt x="7396" y="14"/>
                  </a:cubicBezTo>
                  <a:cubicBezTo>
                    <a:pt x="5828" y="353"/>
                    <a:pt x="4706" y="2400"/>
                    <a:pt x="3741" y="3566"/>
                  </a:cubicBezTo>
                  <a:cubicBezTo>
                    <a:pt x="2582" y="4968"/>
                    <a:pt x="1126" y="6227"/>
                    <a:pt x="121" y="7739"/>
                  </a:cubicBezTo>
                  <a:cubicBezTo>
                    <a:pt x="1" y="7921"/>
                    <a:pt x="173" y="8145"/>
                    <a:pt x="361" y="8145"/>
                  </a:cubicBezTo>
                  <a:cubicBezTo>
                    <a:pt x="404" y="8145"/>
                    <a:pt x="447" y="8133"/>
                    <a:pt x="488" y="8107"/>
                  </a:cubicBezTo>
                  <a:cubicBezTo>
                    <a:pt x="2122" y="7061"/>
                    <a:pt x="3431" y="6004"/>
                    <a:pt x="4740" y="4565"/>
                  </a:cubicBezTo>
                  <a:cubicBezTo>
                    <a:pt x="5778" y="3425"/>
                    <a:pt x="7574" y="2164"/>
                    <a:pt x="8089" y="707"/>
                  </a:cubicBezTo>
                  <a:cubicBezTo>
                    <a:pt x="8225" y="320"/>
                    <a:pt x="7872" y="1"/>
                    <a:pt x="75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43"/>
            <p:cNvSpPr/>
            <p:nvPr/>
          </p:nvSpPr>
          <p:spPr>
            <a:xfrm>
              <a:off x="3252650" y="2285825"/>
              <a:ext cx="189275" cy="199575"/>
            </a:xfrm>
            <a:custGeom>
              <a:rect b="b" l="l" r="r" t="t"/>
              <a:pathLst>
                <a:path extrusionOk="0" h="7983" w="7571">
                  <a:moveTo>
                    <a:pt x="6986" y="0"/>
                  </a:moveTo>
                  <a:cubicBezTo>
                    <a:pt x="6909" y="0"/>
                    <a:pt x="6830" y="16"/>
                    <a:pt x="6756" y="51"/>
                  </a:cubicBezTo>
                  <a:cubicBezTo>
                    <a:pt x="5390" y="684"/>
                    <a:pt x="4333" y="2466"/>
                    <a:pt x="3357" y="3598"/>
                  </a:cubicBezTo>
                  <a:cubicBezTo>
                    <a:pt x="2287" y="4837"/>
                    <a:pt x="1167" y="6051"/>
                    <a:pt x="221" y="7393"/>
                  </a:cubicBezTo>
                  <a:cubicBezTo>
                    <a:pt x="0" y="7708"/>
                    <a:pt x="294" y="7982"/>
                    <a:pt x="595" y="7982"/>
                  </a:cubicBezTo>
                  <a:cubicBezTo>
                    <a:pt x="691" y="7982"/>
                    <a:pt x="787" y="7954"/>
                    <a:pt x="868" y="7891"/>
                  </a:cubicBezTo>
                  <a:cubicBezTo>
                    <a:pt x="2265" y="6797"/>
                    <a:pt x="3483" y="5473"/>
                    <a:pt x="4689" y="4176"/>
                  </a:cubicBezTo>
                  <a:cubicBezTo>
                    <a:pt x="5645" y="3147"/>
                    <a:pt x="7084" y="1977"/>
                    <a:pt x="7473" y="601"/>
                  </a:cubicBezTo>
                  <a:cubicBezTo>
                    <a:pt x="7571" y="251"/>
                    <a:pt x="7291" y="0"/>
                    <a:pt x="69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43"/>
            <p:cNvSpPr/>
            <p:nvPr/>
          </p:nvSpPr>
          <p:spPr>
            <a:xfrm>
              <a:off x="3355675" y="2285025"/>
              <a:ext cx="187300" cy="207025"/>
            </a:xfrm>
            <a:custGeom>
              <a:rect b="b" l="l" r="r" t="t"/>
              <a:pathLst>
                <a:path extrusionOk="0" h="8281" w="7492">
                  <a:moveTo>
                    <a:pt x="7007" y="1"/>
                  </a:moveTo>
                  <a:cubicBezTo>
                    <a:pt x="6966" y="1"/>
                    <a:pt x="6923" y="9"/>
                    <a:pt x="6880" y="25"/>
                  </a:cubicBezTo>
                  <a:cubicBezTo>
                    <a:pt x="5326" y="633"/>
                    <a:pt x="4161" y="2514"/>
                    <a:pt x="3083" y="3751"/>
                  </a:cubicBezTo>
                  <a:cubicBezTo>
                    <a:pt x="1972" y="5025"/>
                    <a:pt x="555" y="6398"/>
                    <a:pt x="42" y="8048"/>
                  </a:cubicBezTo>
                  <a:cubicBezTo>
                    <a:pt x="1" y="8178"/>
                    <a:pt x="112" y="8280"/>
                    <a:pt x="229" y="8280"/>
                  </a:cubicBezTo>
                  <a:cubicBezTo>
                    <a:pt x="259" y="8280"/>
                    <a:pt x="290" y="8273"/>
                    <a:pt x="318" y="8259"/>
                  </a:cubicBezTo>
                  <a:cubicBezTo>
                    <a:pt x="1902" y="7453"/>
                    <a:pt x="3063" y="5795"/>
                    <a:pt x="4229" y="4496"/>
                  </a:cubicBezTo>
                  <a:cubicBezTo>
                    <a:pt x="5278" y="3326"/>
                    <a:pt x="6950" y="2084"/>
                    <a:pt x="7414" y="559"/>
                  </a:cubicBezTo>
                  <a:cubicBezTo>
                    <a:pt x="7491" y="305"/>
                    <a:pt x="7270" y="1"/>
                    <a:pt x="70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43"/>
            <p:cNvSpPr/>
            <p:nvPr/>
          </p:nvSpPr>
          <p:spPr>
            <a:xfrm>
              <a:off x="3456300" y="2287025"/>
              <a:ext cx="189925" cy="205100"/>
            </a:xfrm>
            <a:custGeom>
              <a:rect b="b" l="l" r="r" t="t"/>
              <a:pathLst>
                <a:path extrusionOk="0" h="8204" w="7597">
                  <a:moveTo>
                    <a:pt x="7133" y="1"/>
                  </a:moveTo>
                  <a:cubicBezTo>
                    <a:pt x="7097" y="1"/>
                    <a:pt x="7061" y="6"/>
                    <a:pt x="7024" y="15"/>
                  </a:cubicBezTo>
                  <a:cubicBezTo>
                    <a:pt x="5465" y="434"/>
                    <a:pt x="4202" y="2454"/>
                    <a:pt x="3157" y="3624"/>
                  </a:cubicBezTo>
                  <a:cubicBezTo>
                    <a:pt x="2051" y="4863"/>
                    <a:pt x="590" y="6276"/>
                    <a:pt x="59" y="7880"/>
                  </a:cubicBezTo>
                  <a:cubicBezTo>
                    <a:pt x="1" y="8058"/>
                    <a:pt x="157" y="8203"/>
                    <a:pt x="318" y="8203"/>
                  </a:cubicBezTo>
                  <a:cubicBezTo>
                    <a:pt x="360" y="8203"/>
                    <a:pt x="402" y="8194"/>
                    <a:pt x="440" y="8172"/>
                  </a:cubicBezTo>
                  <a:lnTo>
                    <a:pt x="440" y="8174"/>
                  </a:lnTo>
                  <a:cubicBezTo>
                    <a:pt x="1976" y="7340"/>
                    <a:pt x="3155" y="5659"/>
                    <a:pt x="4320" y="4388"/>
                  </a:cubicBezTo>
                  <a:cubicBezTo>
                    <a:pt x="5350" y="3268"/>
                    <a:pt x="7159" y="2029"/>
                    <a:pt x="7530" y="522"/>
                  </a:cubicBezTo>
                  <a:cubicBezTo>
                    <a:pt x="7596" y="255"/>
                    <a:pt x="7393" y="1"/>
                    <a:pt x="71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43"/>
            <p:cNvSpPr/>
            <p:nvPr/>
          </p:nvSpPr>
          <p:spPr>
            <a:xfrm>
              <a:off x="3565825" y="2344325"/>
              <a:ext cx="134700" cy="147300"/>
            </a:xfrm>
            <a:custGeom>
              <a:rect b="b" l="l" r="r" t="t"/>
              <a:pathLst>
                <a:path extrusionOk="0" h="5892" w="5388">
                  <a:moveTo>
                    <a:pt x="4746" y="1"/>
                  </a:moveTo>
                  <a:cubicBezTo>
                    <a:pt x="4736" y="1"/>
                    <a:pt x="4725" y="1"/>
                    <a:pt x="4715" y="3"/>
                  </a:cubicBezTo>
                  <a:cubicBezTo>
                    <a:pt x="3585" y="126"/>
                    <a:pt x="2918" y="1605"/>
                    <a:pt x="2243" y="2425"/>
                  </a:cubicBezTo>
                  <a:cubicBezTo>
                    <a:pt x="1476" y="3359"/>
                    <a:pt x="499" y="4304"/>
                    <a:pt x="75" y="5454"/>
                  </a:cubicBezTo>
                  <a:cubicBezTo>
                    <a:pt x="1" y="5653"/>
                    <a:pt x="192" y="5891"/>
                    <a:pt x="397" y="5891"/>
                  </a:cubicBezTo>
                  <a:cubicBezTo>
                    <a:pt x="429" y="5891"/>
                    <a:pt x="461" y="5885"/>
                    <a:pt x="492" y="5873"/>
                  </a:cubicBezTo>
                  <a:lnTo>
                    <a:pt x="492" y="5871"/>
                  </a:lnTo>
                  <a:cubicBezTo>
                    <a:pt x="1684" y="5393"/>
                    <a:pt x="2592" y="4281"/>
                    <a:pt x="3410" y="3333"/>
                  </a:cubicBezTo>
                  <a:cubicBezTo>
                    <a:pt x="4082" y="2555"/>
                    <a:pt x="5388" y="1461"/>
                    <a:pt x="5180" y="357"/>
                  </a:cubicBezTo>
                  <a:cubicBezTo>
                    <a:pt x="5148" y="178"/>
                    <a:pt x="4935" y="1"/>
                    <a:pt x="47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43"/>
            <p:cNvSpPr/>
            <p:nvPr/>
          </p:nvSpPr>
          <p:spPr>
            <a:xfrm>
              <a:off x="3098425" y="2049350"/>
              <a:ext cx="209925" cy="209950"/>
            </a:xfrm>
            <a:custGeom>
              <a:rect b="b" l="l" r="r" t="t"/>
              <a:pathLst>
                <a:path extrusionOk="0" h="8398" w="8397">
                  <a:moveTo>
                    <a:pt x="4441" y="255"/>
                  </a:moveTo>
                  <a:lnTo>
                    <a:pt x="4530" y="1309"/>
                  </a:lnTo>
                  <a:lnTo>
                    <a:pt x="5356" y="1530"/>
                  </a:lnTo>
                  <a:lnTo>
                    <a:pt x="5962" y="663"/>
                  </a:lnTo>
                  <a:lnTo>
                    <a:pt x="6380" y="903"/>
                  </a:lnTo>
                  <a:lnTo>
                    <a:pt x="5931" y="1862"/>
                  </a:lnTo>
                  <a:lnTo>
                    <a:pt x="6536" y="2467"/>
                  </a:lnTo>
                  <a:lnTo>
                    <a:pt x="7495" y="2018"/>
                  </a:lnTo>
                  <a:lnTo>
                    <a:pt x="7737" y="2435"/>
                  </a:lnTo>
                  <a:lnTo>
                    <a:pt x="6868" y="3042"/>
                  </a:lnTo>
                  <a:lnTo>
                    <a:pt x="7089" y="3868"/>
                  </a:lnTo>
                  <a:lnTo>
                    <a:pt x="8143" y="3957"/>
                  </a:lnTo>
                  <a:lnTo>
                    <a:pt x="8143" y="4441"/>
                  </a:lnTo>
                  <a:lnTo>
                    <a:pt x="7089" y="4530"/>
                  </a:lnTo>
                  <a:lnTo>
                    <a:pt x="6868" y="5357"/>
                  </a:lnTo>
                  <a:lnTo>
                    <a:pt x="7737" y="5961"/>
                  </a:lnTo>
                  <a:lnTo>
                    <a:pt x="7495" y="6380"/>
                  </a:lnTo>
                  <a:lnTo>
                    <a:pt x="6536" y="5931"/>
                  </a:lnTo>
                  <a:lnTo>
                    <a:pt x="5931" y="6536"/>
                  </a:lnTo>
                  <a:lnTo>
                    <a:pt x="6380" y="7495"/>
                  </a:lnTo>
                  <a:lnTo>
                    <a:pt x="5962" y="7737"/>
                  </a:lnTo>
                  <a:lnTo>
                    <a:pt x="5356" y="6869"/>
                  </a:lnTo>
                  <a:lnTo>
                    <a:pt x="4530" y="7089"/>
                  </a:lnTo>
                  <a:lnTo>
                    <a:pt x="4441" y="8143"/>
                  </a:lnTo>
                  <a:lnTo>
                    <a:pt x="3957" y="8143"/>
                  </a:lnTo>
                  <a:lnTo>
                    <a:pt x="3868" y="7089"/>
                  </a:lnTo>
                  <a:lnTo>
                    <a:pt x="3041" y="6869"/>
                  </a:lnTo>
                  <a:lnTo>
                    <a:pt x="2435" y="7737"/>
                  </a:lnTo>
                  <a:lnTo>
                    <a:pt x="2017" y="7495"/>
                  </a:lnTo>
                  <a:lnTo>
                    <a:pt x="2467" y="6536"/>
                  </a:lnTo>
                  <a:lnTo>
                    <a:pt x="1861" y="5931"/>
                  </a:lnTo>
                  <a:lnTo>
                    <a:pt x="903" y="6380"/>
                  </a:lnTo>
                  <a:lnTo>
                    <a:pt x="661" y="5961"/>
                  </a:lnTo>
                  <a:lnTo>
                    <a:pt x="1529" y="5357"/>
                  </a:lnTo>
                  <a:lnTo>
                    <a:pt x="1308" y="4530"/>
                  </a:lnTo>
                  <a:lnTo>
                    <a:pt x="253" y="4441"/>
                  </a:lnTo>
                  <a:lnTo>
                    <a:pt x="253" y="3957"/>
                  </a:lnTo>
                  <a:lnTo>
                    <a:pt x="1308" y="3868"/>
                  </a:lnTo>
                  <a:lnTo>
                    <a:pt x="1529" y="3042"/>
                  </a:lnTo>
                  <a:lnTo>
                    <a:pt x="661" y="2435"/>
                  </a:lnTo>
                  <a:lnTo>
                    <a:pt x="903" y="2017"/>
                  </a:lnTo>
                  <a:lnTo>
                    <a:pt x="1861" y="2467"/>
                  </a:lnTo>
                  <a:lnTo>
                    <a:pt x="2467" y="1861"/>
                  </a:lnTo>
                  <a:lnTo>
                    <a:pt x="2017" y="903"/>
                  </a:lnTo>
                  <a:lnTo>
                    <a:pt x="2435" y="661"/>
                  </a:lnTo>
                  <a:lnTo>
                    <a:pt x="3041" y="1530"/>
                  </a:lnTo>
                  <a:lnTo>
                    <a:pt x="3868" y="1309"/>
                  </a:lnTo>
                  <a:lnTo>
                    <a:pt x="3957" y="255"/>
                  </a:lnTo>
                  <a:close/>
                  <a:moveTo>
                    <a:pt x="3723" y="0"/>
                  </a:moveTo>
                  <a:lnTo>
                    <a:pt x="3629" y="1111"/>
                  </a:lnTo>
                  <a:lnTo>
                    <a:pt x="3148" y="1239"/>
                  </a:lnTo>
                  <a:lnTo>
                    <a:pt x="2510" y="325"/>
                  </a:lnTo>
                  <a:lnTo>
                    <a:pt x="1687" y="800"/>
                  </a:lnTo>
                  <a:lnTo>
                    <a:pt x="2160" y="1809"/>
                  </a:lnTo>
                  <a:lnTo>
                    <a:pt x="1809" y="2161"/>
                  </a:lnTo>
                  <a:lnTo>
                    <a:pt x="801" y="1689"/>
                  </a:lnTo>
                  <a:lnTo>
                    <a:pt x="325" y="2510"/>
                  </a:lnTo>
                  <a:lnTo>
                    <a:pt x="1239" y="3148"/>
                  </a:lnTo>
                  <a:lnTo>
                    <a:pt x="1111" y="3629"/>
                  </a:lnTo>
                  <a:lnTo>
                    <a:pt x="0" y="3724"/>
                  </a:lnTo>
                  <a:lnTo>
                    <a:pt x="0" y="4674"/>
                  </a:lnTo>
                  <a:lnTo>
                    <a:pt x="1111" y="4769"/>
                  </a:lnTo>
                  <a:lnTo>
                    <a:pt x="1239" y="5250"/>
                  </a:lnTo>
                  <a:lnTo>
                    <a:pt x="325" y="5886"/>
                  </a:lnTo>
                  <a:lnTo>
                    <a:pt x="801" y="6709"/>
                  </a:lnTo>
                  <a:lnTo>
                    <a:pt x="1809" y="6238"/>
                  </a:lnTo>
                  <a:lnTo>
                    <a:pt x="2160" y="6589"/>
                  </a:lnTo>
                  <a:lnTo>
                    <a:pt x="1687" y="7598"/>
                  </a:lnTo>
                  <a:lnTo>
                    <a:pt x="2510" y="8073"/>
                  </a:lnTo>
                  <a:lnTo>
                    <a:pt x="3146" y="7159"/>
                  </a:lnTo>
                  <a:lnTo>
                    <a:pt x="3627" y="7287"/>
                  </a:lnTo>
                  <a:lnTo>
                    <a:pt x="3723" y="8398"/>
                  </a:lnTo>
                  <a:lnTo>
                    <a:pt x="4674" y="8398"/>
                  </a:lnTo>
                  <a:lnTo>
                    <a:pt x="4768" y="7287"/>
                  </a:lnTo>
                  <a:lnTo>
                    <a:pt x="5249" y="7159"/>
                  </a:lnTo>
                  <a:lnTo>
                    <a:pt x="5886" y="8073"/>
                  </a:lnTo>
                  <a:lnTo>
                    <a:pt x="6709" y="7598"/>
                  </a:lnTo>
                  <a:lnTo>
                    <a:pt x="6237" y="6589"/>
                  </a:lnTo>
                  <a:lnTo>
                    <a:pt x="6589" y="6238"/>
                  </a:lnTo>
                  <a:lnTo>
                    <a:pt x="7596" y="6711"/>
                  </a:lnTo>
                  <a:lnTo>
                    <a:pt x="8071" y="5886"/>
                  </a:lnTo>
                  <a:lnTo>
                    <a:pt x="7157" y="5250"/>
                  </a:lnTo>
                  <a:lnTo>
                    <a:pt x="7287" y="4769"/>
                  </a:lnTo>
                  <a:lnTo>
                    <a:pt x="8396" y="4674"/>
                  </a:lnTo>
                  <a:lnTo>
                    <a:pt x="8396" y="3724"/>
                  </a:lnTo>
                  <a:lnTo>
                    <a:pt x="7287" y="3629"/>
                  </a:lnTo>
                  <a:lnTo>
                    <a:pt x="7157" y="3148"/>
                  </a:lnTo>
                  <a:lnTo>
                    <a:pt x="8071" y="2512"/>
                  </a:lnTo>
                  <a:lnTo>
                    <a:pt x="7596" y="1689"/>
                  </a:lnTo>
                  <a:lnTo>
                    <a:pt x="6589" y="2161"/>
                  </a:lnTo>
                  <a:lnTo>
                    <a:pt x="6237" y="1809"/>
                  </a:lnTo>
                  <a:lnTo>
                    <a:pt x="6709" y="800"/>
                  </a:lnTo>
                  <a:lnTo>
                    <a:pt x="5886" y="325"/>
                  </a:lnTo>
                  <a:lnTo>
                    <a:pt x="5250" y="1239"/>
                  </a:lnTo>
                  <a:lnTo>
                    <a:pt x="4768" y="1111"/>
                  </a:lnTo>
                  <a:lnTo>
                    <a:pt x="4674" y="0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43"/>
            <p:cNvSpPr/>
            <p:nvPr/>
          </p:nvSpPr>
          <p:spPr>
            <a:xfrm>
              <a:off x="3179600" y="2133700"/>
              <a:ext cx="40150" cy="40100"/>
            </a:xfrm>
            <a:custGeom>
              <a:rect b="b" l="l" r="r" t="t"/>
              <a:pathLst>
                <a:path extrusionOk="0" h="1604" w="1606">
                  <a:moveTo>
                    <a:pt x="791" y="397"/>
                  </a:moveTo>
                  <a:cubicBezTo>
                    <a:pt x="998" y="397"/>
                    <a:pt x="1208" y="532"/>
                    <a:pt x="1222" y="802"/>
                  </a:cubicBezTo>
                  <a:cubicBezTo>
                    <a:pt x="1208" y="1072"/>
                    <a:pt x="998" y="1208"/>
                    <a:pt x="791" y="1208"/>
                  </a:cubicBezTo>
                  <a:cubicBezTo>
                    <a:pt x="585" y="1208"/>
                    <a:pt x="383" y="1073"/>
                    <a:pt x="383" y="802"/>
                  </a:cubicBezTo>
                  <a:cubicBezTo>
                    <a:pt x="383" y="531"/>
                    <a:pt x="585" y="397"/>
                    <a:pt x="791" y="397"/>
                  </a:cubicBezTo>
                  <a:close/>
                  <a:moveTo>
                    <a:pt x="804" y="0"/>
                  </a:moveTo>
                  <a:cubicBezTo>
                    <a:pt x="368" y="0"/>
                    <a:pt x="1" y="367"/>
                    <a:pt x="1" y="802"/>
                  </a:cubicBezTo>
                  <a:cubicBezTo>
                    <a:pt x="1" y="1226"/>
                    <a:pt x="347" y="1584"/>
                    <a:pt x="769" y="1603"/>
                  </a:cubicBezTo>
                  <a:cubicBezTo>
                    <a:pt x="781" y="1603"/>
                    <a:pt x="792" y="1604"/>
                    <a:pt x="803" y="1604"/>
                  </a:cubicBezTo>
                  <a:cubicBezTo>
                    <a:pt x="1233" y="1604"/>
                    <a:pt x="1551" y="1272"/>
                    <a:pt x="1600" y="860"/>
                  </a:cubicBezTo>
                  <a:lnTo>
                    <a:pt x="1600" y="860"/>
                  </a:lnTo>
                  <a:cubicBezTo>
                    <a:pt x="1604" y="842"/>
                    <a:pt x="1606" y="823"/>
                    <a:pt x="1605" y="802"/>
                  </a:cubicBezTo>
                  <a:lnTo>
                    <a:pt x="1605" y="802"/>
                  </a:lnTo>
                  <a:cubicBezTo>
                    <a:pt x="1605" y="802"/>
                    <a:pt x="1605" y="802"/>
                    <a:pt x="1605" y="802"/>
                  </a:cubicBezTo>
                  <a:cubicBezTo>
                    <a:pt x="1606" y="781"/>
                    <a:pt x="1604" y="762"/>
                    <a:pt x="1600" y="745"/>
                  </a:cubicBezTo>
                  <a:lnTo>
                    <a:pt x="1600" y="745"/>
                  </a:lnTo>
                  <a:cubicBezTo>
                    <a:pt x="1553" y="336"/>
                    <a:pt x="1237" y="0"/>
                    <a:pt x="80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43"/>
            <p:cNvSpPr/>
            <p:nvPr/>
          </p:nvSpPr>
          <p:spPr>
            <a:xfrm>
              <a:off x="2878000" y="1936475"/>
              <a:ext cx="101775" cy="101800"/>
            </a:xfrm>
            <a:custGeom>
              <a:rect b="b" l="l" r="r" t="t"/>
              <a:pathLst>
                <a:path extrusionOk="0" h="4072" w="4071">
                  <a:moveTo>
                    <a:pt x="2086" y="256"/>
                  </a:moveTo>
                  <a:lnTo>
                    <a:pt x="2127" y="735"/>
                  </a:lnTo>
                  <a:lnTo>
                    <a:pt x="2606" y="863"/>
                  </a:lnTo>
                  <a:lnTo>
                    <a:pt x="2881" y="470"/>
                  </a:lnTo>
                  <a:lnTo>
                    <a:pt x="2970" y="520"/>
                  </a:lnTo>
                  <a:lnTo>
                    <a:pt x="2766" y="955"/>
                  </a:lnTo>
                  <a:lnTo>
                    <a:pt x="3117" y="1307"/>
                  </a:lnTo>
                  <a:lnTo>
                    <a:pt x="3553" y="1102"/>
                  </a:lnTo>
                  <a:lnTo>
                    <a:pt x="3603" y="1190"/>
                  </a:lnTo>
                  <a:lnTo>
                    <a:pt x="3209" y="1466"/>
                  </a:lnTo>
                  <a:lnTo>
                    <a:pt x="3337" y="1944"/>
                  </a:lnTo>
                  <a:lnTo>
                    <a:pt x="3817" y="1985"/>
                  </a:lnTo>
                  <a:lnTo>
                    <a:pt x="3817" y="2088"/>
                  </a:lnTo>
                  <a:lnTo>
                    <a:pt x="3337" y="2128"/>
                  </a:lnTo>
                  <a:lnTo>
                    <a:pt x="3209" y="2608"/>
                  </a:lnTo>
                  <a:lnTo>
                    <a:pt x="3603" y="2883"/>
                  </a:lnTo>
                  <a:lnTo>
                    <a:pt x="3553" y="2972"/>
                  </a:lnTo>
                  <a:lnTo>
                    <a:pt x="3117" y="2767"/>
                  </a:lnTo>
                  <a:lnTo>
                    <a:pt x="2766" y="3117"/>
                  </a:lnTo>
                  <a:lnTo>
                    <a:pt x="2970" y="3553"/>
                  </a:lnTo>
                  <a:lnTo>
                    <a:pt x="2881" y="3605"/>
                  </a:lnTo>
                  <a:lnTo>
                    <a:pt x="2606" y="3209"/>
                  </a:lnTo>
                  <a:lnTo>
                    <a:pt x="2127" y="3337"/>
                  </a:lnTo>
                  <a:lnTo>
                    <a:pt x="2086" y="3817"/>
                  </a:lnTo>
                  <a:lnTo>
                    <a:pt x="1985" y="3817"/>
                  </a:lnTo>
                  <a:lnTo>
                    <a:pt x="1944" y="3337"/>
                  </a:lnTo>
                  <a:lnTo>
                    <a:pt x="1465" y="3209"/>
                  </a:lnTo>
                  <a:lnTo>
                    <a:pt x="1190" y="3603"/>
                  </a:lnTo>
                  <a:lnTo>
                    <a:pt x="1101" y="3553"/>
                  </a:lnTo>
                  <a:lnTo>
                    <a:pt x="1305" y="3117"/>
                  </a:lnTo>
                  <a:lnTo>
                    <a:pt x="955" y="2766"/>
                  </a:lnTo>
                  <a:lnTo>
                    <a:pt x="520" y="2970"/>
                  </a:lnTo>
                  <a:lnTo>
                    <a:pt x="468" y="2883"/>
                  </a:lnTo>
                  <a:lnTo>
                    <a:pt x="863" y="2606"/>
                  </a:lnTo>
                  <a:lnTo>
                    <a:pt x="734" y="2128"/>
                  </a:lnTo>
                  <a:lnTo>
                    <a:pt x="254" y="2088"/>
                  </a:lnTo>
                  <a:lnTo>
                    <a:pt x="254" y="1985"/>
                  </a:lnTo>
                  <a:lnTo>
                    <a:pt x="734" y="1944"/>
                  </a:lnTo>
                  <a:lnTo>
                    <a:pt x="863" y="1465"/>
                  </a:lnTo>
                  <a:lnTo>
                    <a:pt x="468" y="1190"/>
                  </a:lnTo>
                  <a:lnTo>
                    <a:pt x="518" y="1102"/>
                  </a:lnTo>
                  <a:lnTo>
                    <a:pt x="955" y="1307"/>
                  </a:lnTo>
                  <a:lnTo>
                    <a:pt x="1305" y="955"/>
                  </a:lnTo>
                  <a:lnTo>
                    <a:pt x="1101" y="520"/>
                  </a:lnTo>
                  <a:lnTo>
                    <a:pt x="1190" y="470"/>
                  </a:lnTo>
                  <a:lnTo>
                    <a:pt x="1465" y="863"/>
                  </a:lnTo>
                  <a:lnTo>
                    <a:pt x="1944" y="735"/>
                  </a:lnTo>
                  <a:lnTo>
                    <a:pt x="1985" y="256"/>
                  </a:lnTo>
                  <a:close/>
                  <a:moveTo>
                    <a:pt x="1750" y="1"/>
                  </a:moveTo>
                  <a:lnTo>
                    <a:pt x="1705" y="537"/>
                  </a:lnTo>
                  <a:lnTo>
                    <a:pt x="1571" y="573"/>
                  </a:lnTo>
                  <a:lnTo>
                    <a:pt x="1265" y="132"/>
                  </a:lnTo>
                  <a:lnTo>
                    <a:pt x="771" y="416"/>
                  </a:lnTo>
                  <a:lnTo>
                    <a:pt x="999" y="902"/>
                  </a:lnTo>
                  <a:lnTo>
                    <a:pt x="901" y="1001"/>
                  </a:lnTo>
                  <a:lnTo>
                    <a:pt x="416" y="773"/>
                  </a:lnTo>
                  <a:lnTo>
                    <a:pt x="131" y="1265"/>
                  </a:lnTo>
                  <a:lnTo>
                    <a:pt x="571" y="1572"/>
                  </a:lnTo>
                  <a:lnTo>
                    <a:pt x="535" y="1707"/>
                  </a:lnTo>
                  <a:lnTo>
                    <a:pt x="1" y="1752"/>
                  </a:lnTo>
                  <a:lnTo>
                    <a:pt x="1" y="2321"/>
                  </a:lnTo>
                  <a:lnTo>
                    <a:pt x="535" y="2367"/>
                  </a:lnTo>
                  <a:lnTo>
                    <a:pt x="571" y="2500"/>
                  </a:lnTo>
                  <a:lnTo>
                    <a:pt x="131" y="2808"/>
                  </a:lnTo>
                  <a:lnTo>
                    <a:pt x="416" y="3302"/>
                  </a:lnTo>
                  <a:lnTo>
                    <a:pt x="901" y="3073"/>
                  </a:lnTo>
                  <a:lnTo>
                    <a:pt x="999" y="3170"/>
                  </a:lnTo>
                  <a:lnTo>
                    <a:pt x="771" y="3656"/>
                  </a:lnTo>
                  <a:lnTo>
                    <a:pt x="1265" y="3942"/>
                  </a:lnTo>
                  <a:lnTo>
                    <a:pt x="1571" y="3501"/>
                  </a:lnTo>
                  <a:lnTo>
                    <a:pt x="1705" y="3537"/>
                  </a:lnTo>
                  <a:lnTo>
                    <a:pt x="1750" y="4072"/>
                  </a:lnTo>
                  <a:lnTo>
                    <a:pt x="2321" y="4072"/>
                  </a:lnTo>
                  <a:lnTo>
                    <a:pt x="2364" y="3537"/>
                  </a:lnTo>
                  <a:lnTo>
                    <a:pt x="2499" y="3501"/>
                  </a:lnTo>
                  <a:lnTo>
                    <a:pt x="2806" y="3940"/>
                  </a:lnTo>
                  <a:lnTo>
                    <a:pt x="3298" y="3656"/>
                  </a:lnTo>
                  <a:lnTo>
                    <a:pt x="3072" y="3170"/>
                  </a:lnTo>
                  <a:lnTo>
                    <a:pt x="3169" y="3072"/>
                  </a:lnTo>
                  <a:lnTo>
                    <a:pt x="3655" y="3300"/>
                  </a:lnTo>
                  <a:lnTo>
                    <a:pt x="3939" y="2808"/>
                  </a:lnTo>
                  <a:lnTo>
                    <a:pt x="3500" y="2500"/>
                  </a:lnTo>
                  <a:lnTo>
                    <a:pt x="3536" y="2366"/>
                  </a:lnTo>
                  <a:lnTo>
                    <a:pt x="4070" y="2321"/>
                  </a:lnTo>
                  <a:lnTo>
                    <a:pt x="4070" y="1752"/>
                  </a:lnTo>
                  <a:lnTo>
                    <a:pt x="3536" y="1707"/>
                  </a:lnTo>
                  <a:lnTo>
                    <a:pt x="3500" y="1572"/>
                  </a:lnTo>
                  <a:lnTo>
                    <a:pt x="3939" y="1265"/>
                  </a:lnTo>
                  <a:lnTo>
                    <a:pt x="3655" y="773"/>
                  </a:lnTo>
                  <a:lnTo>
                    <a:pt x="3169" y="1001"/>
                  </a:lnTo>
                  <a:lnTo>
                    <a:pt x="3072" y="902"/>
                  </a:lnTo>
                  <a:lnTo>
                    <a:pt x="3300" y="416"/>
                  </a:lnTo>
                  <a:lnTo>
                    <a:pt x="2806" y="132"/>
                  </a:lnTo>
                  <a:lnTo>
                    <a:pt x="2499" y="573"/>
                  </a:lnTo>
                  <a:lnTo>
                    <a:pt x="2366" y="537"/>
                  </a:lnTo>
                  <a:lnTo>
                    <a:pt x="2321" y="1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43"/>
            <p:cNvSpPr/>
            <p:nvPr/>
          </p:nvSpPr>
          <p:spPr>
            <a:xfrm>
              <a:off x="2915450" y="1975175"/>
              <a:ext cx="23700" cy="23850"/>
            </a:xfrm>
            <a:custGeom>
              <a:rect b="b" l="l" r="r" t="t"/>
              <a:pathLst>
                <a:path extrusionOk="0" h="954" w="948">
                  <a:moveTo>
                    <a:pt x="464" y="386"/>
                  </a:moveTo>
                  <a:cubicBezTo>
                    <a:pt x="510" y="386"/>
                    <a:pt x="558" y="416"/>
                    <a:pt x="563" y="477"/>
                  </a:cubicBezTo>
                  <a:cubicBezTo>
                    <a:pt x="558" y="537"/>
                    <a:pt x="509" y="568"/>
                    <a:pt x="463" y="568"/>
                  </a:cubicBezTo>
                  <a:cubicBezTo>
                    <a:pt x="417" y="568"/>
                    <a:pt x="373" y="538"/>
                    <a:pt x="373" y="477"/>
                  </a:cubicBezTo>
                  <a:cubicBezTo>
                    <a:pt x="373" y="416"/>
                    <a:pt x="418" y="386"/>
                    <a:pt x="464" y="386"/>
                  </a:cubicBezTo>
                  <a:close/>
                  <a:moveTo>
                    <a:pt x="468" y="1"/>
                  </a:moveTo>
                  <a:cubicBezTo>
                    <a:pt x="209" y="6"/>
                    <a:pt x="1" y="218"/>
                    <a:pt x="1" y="477"/>
                  </a:cubicBezTo>
                  <a:cubicBezTo>
                    <a:pt x="1" y="737"/>
                    <a:pt x="209" y="949"/>
                    <a:pt x="468" y="954"/>
                  </a:cubicBezTo>
                  <a:cubicBezTo>
                    <a:pt x="708" y="954"/>
                    <a:pt x="876" y="787"/>
                    <a:pt x="929" y="573"/>
                  </a:cubicBezTo>
                  <a:lnTo>
                    <a:pt x="929" y="573"/>
                  </a:lnTo>
                  <a:cubicBezTo>
                    <a:pt x="942" y="547"/>
                    <a:pt x="948" y="515"/>
                    <a:pt x="944" y="477"/>
                  </a:cubicBezTo>
                  <a:lnTo>
                    <a:pt x="944" y="477"/>
                  </a:lnTo>
                  <a:cubicBezTo>
                    <a:pt x="944" y="477"/>
                    <a:pt x="944" y="477"/>
                    <a:pt x="944" y="477"/>
                  </a:cubicBezTo>
                  <a:cubicBezTo>
                    <a:pt x="948" y="440"/>
                    <a:pt x="942" y="408"/>
                    <a:pt x="929" y="382"/>
                  </a:cubicBezTo>
                  <a:lnTo>
                    <a:pt x="929" y="382"/>
                  </a:lnTo>
                  <a:cubicBezTo>
                    <a:pt x="875" y="168"/>
                    <a:pt x="708" y="1"/>
                    <a:pt x="4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43"/>
            <p:cNvSpPr/>
            <p:nvPr/>
          </p:nvSpPr>
          <p:spPr>
            <a:xfrm>
              <a:off x="2835325" y="1932050"/>
              <a:ext cx="507700" cy="334050"/>
            </a:xfrm>
            <a:custGeom>
              <a:rect b="b" l="l" r="r" t="t"/>
              <a:pathLst>
                <a:path extrusionOk="0" h="13362" w="20308">
                  <a:moveTo>
                    <a:pt x="3932" y="807"/>
                  </a:moveTo>
                  <a:cubicBezTo>
                    <a:pt x="4406" y="807"/>
                    <a:pt x="4923" y="982"/>
                    <a:pt x="5421" y="1167"/>
                  </a:cubicBezTo>
                  <a:cubicBezTo>
                    <a:pt x="8033" y="2134"/>
                    <a:pt x="10582" y="3321"/>
                    <a:pt x="13153" y="4392"/>
                  </a:cubicBezTo>
                  <a:cubicBezTo>
                    <a:pt x="14259" y="4855"/>
                    <a:pt x="15579" y="5214"/>
                    <a:pt x="16611" y="5836"/>
                  </a:cubicBezTo>
                  <a:cubicBezTo>
                    <a:pt x="19858" y="7793"/>
                    <a:pt x="17547" y="12627"/>
                    <a:pt x="14336" y="12627"/>
                  </a:cubicBezTo>
                  <a:cubicBezTo>
                    <a:pt x="13837" y="12627"/>
                    <a:pt x="13316" y="12511"/>
                    <a:pt x="12791" y="12248"/>
                  </a:cubicBezTo>
                  <a:lnTo>
                    <a:pt x="12791" y="12248"/>
                  </a:lnTo>
                  <a:lnTo>
                    <a:pt x="6450" y="6739"/>
                  </a:lnTo>
                  <a:cubicBezTo>
                    <a:pt x="5474" y="5889"/>
                    <a:pt x="4459" y="5072"/>
                    <a:pt x="3514" y="4186"/>
                  </a:cubicBezTo>
                  <a:cubicBezTo>
                    <a:pt x="2767" y="3486"/>
                    <a:pt x="2044" y="2827"/>
                    <a:pt x="2589" y="1710"/>
                  </a:cubicBezTo>
                  <a:cubicBezTo>
                    <a:pt x="2922" y="1029"/>
                    <a:pt x="3399" y="807"/>
                    <a:pt x="3932" y="807"/>
                  </a:cubicBezTo>
                  <a:close/>
                  <a:moveTo>
                    <a:pt x="3904" y="1"/>
                  </a:moveTo>
                  <a:cubicBezTo>
                    <a:pt x="3435" y="1"/>
                    <a:pt x="3022" y="97"/>
                    <a:pt x="2700" y="328"/>
                  </a:cubicBezTo>
                  <a:cubicBezTo>
                    <a:pt x="1" y="2259"/>
                    <a:pt x="2797" y="4574"/>
                    <a:pt x="4365" y="5936"/>
                  </a:cubicBezTo>
                  <a:lnTo>
                    <a:pt x="12253" y="12789"/>
                  </a:lnTo>
                  <a:lnTo>
                    <a:pt x="12253" y="12789"/>
                  </a:lnTo>
                  <a:cubicBezTo>
                    <a:pt x="12284" y="12831"/>
                    <a:pt x="12328" y="12868"/>
                    <a:pt x="12386" y="12898"/>
                  </a:cubicBezTo>
                  <a:cubicBezTo>
                    <a:pt x="13019" y="13218"/>
                    <a:pt x="13665" y="13362"/>
                    <a:pt x="14292" y="13362"/>
                  </a:cubicBezTo>
                  <a:cubicBezTo>
                    <a:pt x="17546" y="13362"/>
                    <a:pt x="20308" y="9497"/>
                    <a:pt x="18236" y="6353"/>
                  </a:cubicBezTo>
                  <a:cubicBezTo>
                    <a:pt x="17586" y="5365"/>
                    <a:pt x="16694" y="5050"/>
                    <a:pt x="15671" y="4622"/>
                  </a:cubicBezTo>
                  <a:lnTo>
                    <a:pt x="10568" y="2494"/>
                  </a:lnTo>
                  <a:cubicBezTo>
                    <a:pt x="9234" y="1938"/>
                    <a:pt x="6002" y="1"/>
                    <a:pt x="39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43"/>
            <p:cNvSpPr/>
            <p:nvPr/>
          </p:nvSpPr>
          <p:spPr>
            <a:xfrm>
              <a:off x="2767650" y="1934975"/>
              <a:ext cx="43500" cy="11525"/>
            </a:xfrm>
            <a:custGeom>
              <a:rect b="b" l="l" r="r" t="t"/>
              <a:pathLst>
                <a:path extrusionOk="0" h="461" w="1740">
                  <a:moveTo>
                    <a:pt x="546" y="1"/>
                  </a:moveTo>
                  <a:cubicBezTo>
                    <a:pt x="381" y="1"/>
                    <a:pt x="220" y="22"/>
                    <a:pt x="85" y="117"/>
                  </a:cubicBezTo>
                  <a:cubicBezTo>
                    <a:pt x="1" y="177"/>
                    <a:pt x="1" y="284"/>
                    <a:pt x="85" y="344"/>
                  </a:cubicBezTo>
                  <a:cubicBezTo>
                    <a:pt x="220" y="439"/>
                    <a:pt x="382" y="460"/>
                    <a:pt x="546" y="460"/>
                  </a:cubicBezTo>
                  <a:cubicBezTo>
                    <a:pt x="660" y="460"/>
                    <a:pt x="775" y="450"/>
                    <a:pt x="883" y="447"/>
                  </a:cubicBezTo>
                  <a:cubicBezTo>
                    <a:pt x="1158" y="437"/>
                    <a:pt x="1417" y="447"/>
                    <a:pt x="1669" y="323"/>
                  </a:cubicBezTo>
                  <a:cubicBezTo>
                    <a:pt x="1739" y="289"/>
                    <a:pt x="1739" y="172"/>
                    <a:pt x="1669" y="137"/>
                  </a:cubicBezTo>
                  <a:cubicBezTo>
                    <a:pt x="1417" y="14"/>
                    <a:pt x="1158" y="23"/>
                    <a:pt x="883" y="14"/>
                  </a:cubicBezTo>
                  <a:cubicBezTo>
                    <a:pt x="775" y="11"/>
                    <a:pt x="660" y="1"/>
                    <a:pt x="5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43"/>
            <p:cNvSpPr/>
            <p:nvPr/>
          </p:nvSpPr>
          <p:spPr>
            <a:xfrm>
              <a:off x="2754300" y="1936050"/>
              <a:ext cx="27900" cy="331425"/>
            </a:xfrm>
            <a:custGeom>
              <a:rect b="b" l="l" r="r" t="t"/>
              <a:pathLst>
                <a:path extrusionOk="0" h="13257" w="1116">
                  <a:moveTo>
                    <a:pt x="558" y="1"/>
                  </a:moveTo>
                  <a:cubicBezTo>
                    <a:pt x="489" y="1"/>
                    <a:pt x="432" y="55"/>
                    <a:pt x="430" y="124"/>
                  </a:cubicBezTo>
                  <a:cubicBezTo>
                    <a:pt x="57" y="4332"/>
                    <a:pt x="0" y="8968"/>
                    <a:pt x="464" y="13167"/>
                  </a:cubicBezTo>
                  <a:cubicBezTo>
                    <a:pt x="467" y="13227"/>
                    <a:pt x="512" y="13256"/>
                    <a:pt x="557" y="13256"/>
                  </a:cubicBezTo>
                  <a:cubicBezTo>
                    <a:pt x="602" y="13256"/>
                    <a:pt x="647" y="13227"/>
                    <a:pt x="650" y="13167"/>
                  </a:cubicBezTo>
                  <a:cubicBezTo>
                    <a:pt x="1116" y="8970"/>
                    <a:pt x="1059" y="4332"/>
                    <a:pt x="686" y="124"/>
                  </a:cubicBezTo>
                  <a:cubicBezTo>
                    <a:pt x="683" y="55"/>
                    <a:pt x="627" y="1"/>
                    <a:pt x="5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43"/>
            <p:cNvSpPr/>
            <p:nvPr/>
          </p:nvSpPr>
          <p:spPr>
            <a:xfrm>
              <a:off x="2765625" y="2261425"/>
              <a:ext cx="42900" cy="17175"/>
            </a:xfrm>
            <a:custGeom>
              <a:rect b="b" l="l" r="r" t="t"/>
              <a:pathLst>
                <a:path extrusionOk="0" h="687" w="1716">
                  <a:moveTo>
                    <a:pt x="826" y="0"/>
                  </a:moveTo>
                  <a:cubicBezTo>
                    <a:pt x="599" y="0"/>
                    <a:pt x="335" y="12"/>
                    <a:pt x="155" y="135"/>
                  </a:cubicBezTo>
                  <a:cubicBezTo>
                    <a:pt x="0" y="241"/>
                    <a:pt x="0" y="446"/>
                    <a:pt x="155" y="552"/>
                  </a:cubicBezTo>
                  <a:cubicBezTo>
                    <a:pt x="335" y="675"/>
                    <a:pt x="599" y="687"/>
                    <a:pt x="826" y="687"/>
                  </a:cubicBezTo>
                  <a:cubicBezTo>
                    <a:pt x="859" y="687"/>
                    <a:pt x="891" y="687"/>
                    <a:pt x="922" y="686"/>
                  </a:cubicBezTo>
                  <a:cubicBezTo>
                    <a:pt x="1209" y="685"/>
                    <a:pt x="1394" y="599"/>
                    <a:pt x="1633" y="455"/>
                  </a:cubicBezTo>
                  <a:cubicBezTo>
                    <a:pt x="1716" y="404"/>
                    <a:pt x="1716" y="283"/>
                    <a:pt x="1633" y="233"/>
                  </a:cubicBezTo>
                  <a:cubicBezTo>
                    <a:pt x="1394" y="88"/>
                    <a:pt x="1209" y="2"/>
                    <a:pt x="922" y="1"/>
                  </a:cubicBezTo>
                  <a:cubicBezTo>
                    <a:pt x="891" y="1"/>
                    <a:pt x="859" y="0"/>
                    <a:pt x="8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43"/>
            <p:cNvSpPr/>
            <p:nvPr/>
          </p:nvSpPr>
          <p:spPr>
            <a:xfrm>
              <a:off x="2712125" y="2200050"/>
              <a:ext cx="68025" cy="19050"/>
            </a:xfrm>
            <a:custGeom>
              <a:rect b="b" l="l" r="r" t="t"/>
              <a:pathLst>
                <a:path extrusionOk="0" h="762" w="2721">
                  <a:moveTo>
                    <a:pt x="2282" y="0"/>
                  </a:moveTo>
                  <a:cubicBezTo>
                    <a:pt x="2270" y="0"/>
                    <a:pt x="2258" y="1"/>
                    <a:pt x="2245" y="2"/>
                  </a:cubicBezTo>
                  <a:cubicBezTo>
                    <a:pt x="1880" y="37"/>
                    <a:pt x="1553" y="112"/>
                    <a:pt x="1186" y="112"/>
                  </a:cubicBezTo>
                  <a:cubicBezTo>
                    <a:pt x="1162" y="112"/>
                    <a:pt x="1138" y="112"/>
                    <a:pt x="1114" y="111"/>
                  </a:cubicBezTo>
                  <a:cubicBezTo>
                    <a:pt x="1076" y="110"/>
                    <a:pt x="1038" y="109"/>
                    <a:pt x="1002" y="109"/>
                  </a:cubicBezTo>
                  <a:cubicBezTo>
                    <a:pt x="682" y="109"/>
                    <a:pt x="430" y="154"/>
                    <a:pt x="113" y="266"/>
                  </a:cubicBezTo>
                  <a:cubicBezTo>
                    <a:pt x="0" y="302"/>
                    <a:pt x="0" y="461"/>
                    <a:pt x="113" y="495"/>
                  </a:cubicBezTo>
                  <a:cubicBezTo>
                    <a:pt x="436" y="610"/>
                    <a:pt x="676" y="653"/>
                    <a:pt x="997" y="653"/>
                  </a:cubicBezTo>
                  <a:cubicBezTo>
                    <a:pt x="1035" y="653"/>
                    <a:pt x="1074" y="653"/>
                    <a:pt x="1114" y="652"/>
                  </a:cubicBezTo>
                  <a:cubicBezTo>
                    <a:pt x="1141" y="651"/>
                    <a:pt x="1167" y="650"/>
                    <a:pt x="1194" y="650"/>
                  </a:cubicBezTo>
                  <a:cubicBezTo>
                    <a:pt x="1556" y="650"/>
                    <a:pt x="1885" y="726"/>
                    <a:pt x="2245" y="759"/>
                  </a:cubicBezTo>
                  <a:cubicBezTo>
                    <a:pt x="2258" y="761"/>
                    <a:pt x="2271" y="761"/>
                    <a:pt x="2283" y="761"/>
                  </a:cubicBezTo>
                  <a:cubicBezTo>
                    <a:pt x="2720" y="761"/>
                    <a:pt x="2720" y="0"/>
                    <a:pt x="22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43"/>
            <p:cNvSpPr/>
            <p:nvPr/>
          </p:nvSpPr>
          <p:spPr>
            <a:xfrm>
              <a:off x="2709900" y="2236025"/>
              <a:ext cx="55525" cy="13900"/>
            </a:xfrm>
            <a:custGeom>
              <a:rect b="b" l="l" r="r" t="t"/>
              <a:pathLst>
                <a:path extrusionOk="0" h="556" w="2221">
                  <a:moveTo>
                    <a:pt x="654" y="1"/>
                  </a:moveTo>
                  <a:cubicBezTo>
                    <a:pt x="451" y="1"/>
                    <a:pt x="251" y="30"/>
                    <a:pt x="96" y="150"/>
                  </a:cubicBezTo>
                  <a:cubicBezTo>
                    <a:pt x="0" y="222"/>
                    <a:pt x="0" y="334"/>
                    <a:pt x="96" y="408"/>
                  </a:cubicBezTo>
                  <a:cubicBezTo>
                    <a:pt x="251" y="527"/>
                    <a:pt x="452" y="556"/>
                    <a:pt x="657" y="556"/>
                  </a:cubicBezTo>
                  <a:cubicBezTo>
                    <a:pt x="818" y="556"/>
                    <a:pt x="981" y="538"/>
                    <a:pt x="1125" y="531"/>
                  </a:cubicBezTo>
                  <a:cubicBezTo>
                    <a:pt x="1450" y="515"/>
                    <a:pt x="1858" y="554"/>
                    <a:pt x="2140" y="384"/>
                  </a:cubicBezTo>
                  <a:cubicBezTo>
                    <a:pt x="2220" y="336"/>
                    <a:pt x="2220" y="220"/>
                    <a:pt x="2140" y="173"/>
                  </a:cubicBezTo>
                  <a:cubicBezTo>
                    <a:pt x="1856" y="3"/>
                    <a:pt x="1448" y="42"/>
                    <a:pt x="1125" y="26"/>
                  </a:cubicBezTo>
                  <a:cubicBezTo>
                    <a:pt x="979" y="19"/>
                    <a:pt x="816" y="1"/>
                    <a:pt x="6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43"/>
            <p:cNvSpPr/>
            <p:nvPr/>
          </p:nvSpPr>
          <p:spPr>
            <a:xfrm>
              <a:off x="2652300" y="2086350"/>
              <a:ext cx="66525" cy="160325"/>
            </a:xfrm>
            <a:custGeom>
              <a:rect b="b" l="l" r="r" t="t"/>
              <a:pathLst>
                <a:path extrusionOk="0" h="6413" w="2661">
                  <a:moveTo>
                    <a:pt x="391" y="1"/>
                  </a:moveTo>
                  <a:cubicBezTo>
                    <a:pt x="206" y="1"/>
                    <a:pt x="22" y="122"/>
                    <a:pt x="18" y="365"/>
                  </a:cubicBezTo>
                  <a:cubicBezTo>
                    <a:pt x="0" y="1341"/>
                    <a:pt x="38" y="2327"/>
                    <a:pt x="94" y="3303"/>
                  </a:cubicBezTo>
                  <a:cubicBezTo>
                    <a:pt x="136" y="3997"/>
                    <a:pt x="69" y="4903"/>
                    <a:pt x="361" y="5559"/>
                  </a:cubicBezTo>
                  <a:cubicBezTo>
                    <a:pt x="629" y="6160"/>
                    <a:pt x="1219" y="6412"/>
                    <a:pt x="1823" y="6412"/>
                  </a:cubicBezTo>
                  <a:cubicBezTo>
                    <a:pt x="2074" y="6412"/>
                    <a:pt x="2328" y="6369"/>
                    <a:pt x="2562" y="6288"/>
                  </a:cubicBezTo>
                  <a:cubicBezTo>
                    <a:pt x="2654" y="6256"/>
                    <a:pt x="2660" y="6123"/>
                    <a:pt x="2562" y="6093"/>
                  </a:cubicBezTo>
                  <a:cubicBezTo>
                    <a:pt x="1740" y="5843"/>
                    <a:pt x="1212" y="6027"/>
                    <a:pt x="878" y="4882"/>
                  </a:cubicBezTo>
                  <a:cubicBezTo>
                    <a:pt x="764" y="4490"/>
                    <a:pt x="858" y="3931"/>
                    <a:pt x="847" y="3528"/>
                  </a:cubicBezTo>
                  <a:cubicBezTo>
                    <a:pt x="819" y="2474"/>
                    <a:pt x="809" y="1419"/>
                    <a:pt x="772" y="365"/>
                  </a:cubicBezTo>
                  <a:cubicBezTo>
                    <a:pt x="763" y="123"/>
                    <a:pt x="577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43"/>
            <p:cNvSpPr/>
            <p:nvPr/>
          </p:nvSpPr>
          <p:spPr>
            <a:xfrm>
              <a:off x="2660075" y="2080575"/>
              <a:ext cx="40825" cy="13000"/>
            </a:xfrm>
            <a:custGeom>
              <a:rect b="b" l="l" r="r" t="t"/>
              <a:pathLst>
                <a:path extrusionOk="0" h="520" w="1633">
                  <a:moveTo>
                    <a:pt x="1346" y="27"/>
                  </a:moveTo>
                  <a:cubicBezTo>
                    <a:pt x="1342" y="27"/>
                    <a:pt x="1339" y="27"/>
                    <a:pt x="1336" y="27"/>
                  </a:cubicBezTo>
                  <a:cubicBezTo>
                    <a:pt x="931" y="43"/>
                    <a:pt x="477" y="1"/>
                    <a:pt x="100" y="160"/>
                  </a:cubicBezTo>
                  <a:cubicBezTo>
                    <a:pt x="2" y="201"/>
                    <a:pt x="0" y="320"/>
                    <a:pt x="100" y="362"/>
                  </a:cubicBezTo>
                  <a:cubicBezTo>
                    <a:pt x="478" y="519"/>
                    <a:pt x="931" y="479"/>
                    <a:pt x="1336" y="493"/>
                  </a:cubicBezTo>
                  <a:cubicBezTo>
                    <a:pt x="1340" y="493"/>
                    <a:pt x="1343" y="493"/>
                    <a:pt x="1347" y="493"/>
                  </a:cubicBezTo>
                  <a:cubicBezTo>
                    <a:pt x="1632" y="493"/>
                    <a:pt x="1632" y="27"/>
                    <a:pt x="1346" y="27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43"/>
            <p:cNvSpPr/>
            <p:nvPr/>
          </p:nvSpPr>
          <p:spPr>
            <a:xfrm>
              <a:off x="2682700" y="2078700"/>
              <a:ext cx="27975" cy="119500"/>
            </a:xfrm>
            <a:custGeom>
              <a:rect b="b" l="l" r="r" t="t"/>
              <a:pathLst>
                <a:path extrusionOk="0" h="4780" w="1119">
                  <a:moveTo>
                    <a:pt x="559" y="0"/>
                  </a:moveTo>
                  <a:cubicBezTo>
                    <a:pt x="280" y="0"/>
                    <a:pt x="0" y="176"/>
                    <a:pt x="232" y="527"/>
                  </a:cubicBezTo>
                  <a:lnTo>
                    <a:pt x="231" y="527"/>
                  </a:lnTo>
                  <a:cubicBezTo>
                    <a:pt x="560" y="1027"/>
                    <a:pt x="320" y="2271"/>
                    <a:pt x="304" y="2831"/>
                  </a:cubicBezTo>
                  <a:cubicBezTo>
                    <a:pt x="287" y="3464"/>
                    <a:pt x="204" y="4095"/>
                    <a:pt x="440" y="4693"/>
                  </a:cubicBezTo>
                  <a:cubicBezTo>
                    <a:pt x="463" y="4751"/>
                    <a:pt x="510" y="4780"/>
                    <a:pt x="558" y="4780"/>
                  </a:cubicBezTo>
                  <a:cubicBezTo>
                    <a:pt x="606" y="4780"/>
                    <a:pt x="653" y="4751"/>
                    <a:pt x="676" y="4693"/>
                  </a:cubicBezTo>
                  <a:cubicBezTo>
                    <a:pt x="913" y="4095"/>
                    <a:pt x="829" y="3467"/>
                    <a:pt x="813" y="2831"/>
                  </a:cubicBezTo>
                  <a:cubicBezTo>
                    <a:pt x="796" y="2250"/>
                    <a:pt x="557" y="1022"/>
                    <a:pt x="887" y="527"/>
                  </a:cubicBezTo>
                  <a:cubicBezTo>
                    <a:pt x="1118" y="176"/>
                    <a:pt x="838" y="0"/>
                    <a:pt x="5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43"/>
            <p:cNvSpPr/>
            <p:nvPr/>
          </p:nvSpPr>
          <p:spPr>
            <a:xfrm>
              <a:off x="2693600" y="2195400"/>
              <a:ext cx="33900" cy="21550"/>
            </a:xfrm>
            <a:custGeom>
              <a:rect b="b" l="l" r="r" t="t"/>
              <a:pathLst>
                <a:path extrusionOk="0" h="862" w="1356">
                  <a:moveTo>
                    <a:pt x="193" y="0"/>
                  </a:moveTo>
                  <a:cubicBezTo>
                    <a:pt x="138" y="0"/>
                    <a:pt x="81" y="34"/>
                    <a:pt x="68" y="89"/>
                  </a:cubicBezTo>
                  <a:cubicBezTo>
                    <a:pt x="1" y="391"/>
                    <a:pt x="145" y="663"/>
                    <a:pt x="424" y="792"/>
                  </a:cubicBezTo>
                  <a:cubicBezTo>
                    <a:pt x="523" y="838"/>
                    <a:pt x="637" y="862"/>
                    <a:pt x="750" y="862"/>
                  </a:cubicBezTo>
                  <a:cubicBezTo>
                    <a:pt x="953" y="862"/>
                    <a:pt x="1155" y="784"/>
                    <a:pt x="1266" y="611"/>
                  </a:cubicBezTo>
                  <a:cubicBezTo>
                    <a:pt x="1356" y="470"/>
                    <a:pt x="1233" y="272"/>
                    <a:pt x="1077" y="272"/>
                  </a:cubicBezTo>
                  <a:cubicBezTo>
                    <a:pt x="1056" y="272"/>
                    <a:pt x="1035" y="276"/>
                    <a:pt x="1013" y="283"/>
                  </a:cubicBezTo>
                  <a:cubicBezTo>
                    <a:pt x="899" y="322"/>
                    <a:pt x="800" y="396"/>
                    <a:pt x="683" y="396"/>
                  </a:cubicBezTo>
                  <a:cubicBezTo>
                    <a:pt x="655" y="396"/>
                    <a:pt x="627" y="392"/>
                    <a:pt x="598" y="383"/>
                  </a:cubicBezTo>
                  <a:cubicBezTo>
                    <a:pt x="460" y="339"/>
                    <a:pt x="348" y="186"/>
                    <a:pt x="292" y="60"/>
                  </a:cubicBezTo>
                  <a:cubicBezTo>
                    <a:pt x="273" y="18"/>
                    <a:pt x="234" y="0"/>
                    <a:pt x="19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43"/>
            <p:cNvSpPr/>
            <p:nvPr/>
          </p:nvSpPr>
          <p:spPr>
            <a:xfrm>
              <a:off x="2597975" y="1936075"/>
              <a:ext cx="159325" cy="158975"/>
            </a:xfrm>
            <a:custGeom>
              <a:rect b="b" l="l" r="r" t="t"/>
              <a:pathLst>
                <a:path extrusionOk="0" h="6359" w="6373">
                  <a:moveTo>
                    <a:pt x="3255" y="844"/>
                  </a:moveTo>
                  <a:cubicBezTo>
                    <a:pt x="4440" y="844"/>
                    <a:pt x="5602" y="1618"/>
                    <a:pt x="5602" y="3177"/>
                  </a:cubicBezTo>
                  <a:cubicBezTo>
                    <a:pt x="5602" y="4736"/>
                    <a:pt x="4440" y="5510"/>
                    <a:pt x="3254" y="5510"/>
                  </a:cubicBezTo>
                  <a:cubicBezTo>
                    <a:pt x="2064" y="5510"/>
                    <a:pt x="850" y="4729"/>
                    <a:pt x="766" y="3177"/>
                  </a:cubicBezTo>
                  <a:cubicBezTo>
                    <a:pt x="850" y="1625"/>
                    <a:pt x="2064" y="844"/>
                    <a:pt x="3255" y="844"/>
                  </a:cubicBezTo>
                  <a:close/>
                  <a:moveTo>
                    <a:pt x="3180" y="1"/>
                  </a:moveTo>
                  <a:cubicBezTo>
                    <a:pt x="1436" y="1"/>
                    <a:pt x="150" y="1382"/>
                    <a:pt x="9" y="3072"/>
                  </a:cubicBezTo>
                  <a:lnTo>
                    <a:pt x="9" y="3072"/>
                  </a:lnTo>
                  <a:cubicBezTo>
                    <a:pt x="3" y="3104"/>
                    <a:pt x="0" y="3139"/>
                    <a:pt x="2" y="3177"/>
                  </a:cubicBezTo>
                  <a:cubicBezTo>
                    <a:pt x="2" y="3177"/>
                    <a:pt x="2" y="3177"/>
                    <a:pt x="2" y="3178"/>
                  </a:cubicBezTo>
                  <a:lnTo>
                    <a:pt x="2" y="3178"/>
                  </a:lnTo>
                  <a:cubicBezTo>
                    <a:pt x="2" y="3178"/>
                    <a:pt x="2" y="3178"/>
                    <a:pt x="2" y="3179"/>
                  </a:cubicBezTo>
                  <a:cubicBezTo>
                    <a:pt x="0" y="3216"/>
                    <a:pt x="3" y="3251"/>
                    <a:pt x="9" y="3283"/>
                  </a:cubicBezTo>
                  <a:lnTo>
                    <a:pt x="9" y="3283"/>
                  </a:lnTo>
                  <a:cubicBezTo>
                    <a:pt x="149" y="4962"/>
                    <a:pt x="1420" y="6359"/>
                    <a:pt x="3184" y="6359"/>
                  </a:cubicBezTo>
                  <a:cubicBezTo>
                    <a:pt x="4908" y="6359"/>
                    <a:pt x="6372" y="4908"/>
                    <a:pt x="6366" y="3177"/>
                  </a:cubicBezTo>
                  <a:cubicBezTo>
                    <a:pt x="6358" y="1502"/>
                    <a:pt x="5013" y="83"/>
                    <a:pt x="3337" y="4"/>
                  </a:cubicBezTo>
                  <a:cubicBezTo>
                    <a:pt x="3284" y="2"/>
                    <a:pt x="3232" y="1"/>
                    <a:pt x="31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43"/>
            <p:cNvSpPr/>
            <p:nvPr/>
          </p:nvSpPr>
          <p:spPr>
            <a:xfrm>
              <a:off x="2663750" y="1973375"/>
              <a:ext cx="53725" cy="53125"/>
            </a:xfrm>
            <a:custGeom>
              <a:rect b="b" l="l" r="r" t="t"/>
              <a:pathLst>
                <a:path extrusionOk="0" h="2125" w="2149">
                  <a:moveTo>
                    <a:pt x="1880" y="0"/>
                  </a:moveTo>
                  <a:cubicBezTo>
                    <a:pt x="1829" y="0"/>
                    <a:pt x="1775" y="18"/>
                    <a:pt x="1725" y="59"/>
                  </a:cubicBezTo>
                  <a:cubicBezTo>
                    <a:pt x="1439" y="290"/>
                    <a:pt x="1172" y="542"/>
                    <a:pt x="901" y="791"/>
                  </a:cubicBezTo>
                  <a:cubicBezTo>
                    <a:pt x="645" y="1027"/>
                    <a:pt x="342" y="1282"/>
                    <a:pt x="161" y="1582"/>
                  </a:cubicBezTo>
                  <a:cubicBezTo>
                    <a:pt x="1" y="1848"/>
                    <a:pt x="230" y="2124"/>
                    <a:pt x="489" y="2124"/>
                  </a:cubicBezTo>
                  <a:cubicBezTo>
                    <a:pt x="546" y="2124"/>
                    <a:pt x="605" y="2111"/>
                    <a:pt x="661" y="2082"/>
                  </a:cubicBezTo>
                  <a:cubicBezTo>
                    <a:pt x="981" y="1915"/>
                    <a:pt x="1253" y="1587"/>
                    <a:pt x="1470" y="1302"/>
                  </a:cubicBezTo>
                  <a:cubicBezTo>
                    <a:pt x="1704" y="998"/>
                    <a:pt x="1915" y="677"/>
                    <a:pt x="2071" y="326"/>
                  </a:cubicBezTo>
                  <a:cubicBezTo>
                    <a:pt x="2148" y="154"/>
                    <a:pt x="2029" y="0"/>
                    <a:pt x="18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43"/>
            <p:cNvSpPr/>
            <p:nvPr/>
          </p:nvSpPr>
          <p:spPr>
            <a:xfrm>
              <a:off x="2884525" y="2767675"/>
              <a:ext cx="36500" cy="10850"/>
            </a:xfrm>
            <a:custGeom>
              <a:rect b="b" l="l" r="r" t="t"/>
              <a:pathLst>
                <a:path extrusionOk="0" h="434" w="1460">
                  <a:moveTo>
                    <a:pt x="905" y="0"/>
                  </a:moveTo>
                  <a:cubicBezTo>
                    <a:pt x="749" y="0"/>
                    <a:pt x="593" y="18"/>
                    <a:pt x="441" y="54"/>
                  </a:cubicBezTo>
                  <a:cubicBezTo>
                    <a:pt x="282" y="92"/>
                    <a:pt x="62" y="134"/>
                    <a:pt x="6" y="307"/>
                  </a:cubicBezTo>
                  <a:cubicBezTo>
                    <a:pt x="1" y="329"/>
                    <a:pt x="10" y="351"/>
                    <a:pt x="29" y="362"/>
                  </a:cubicBezTo>
                  <a:lnTo>
                    <a:pt x="29" y="360"/>
                  </a:lnTo>
                  <a:cubicBezTo>
                    <a:pt x="83" y="401"/>
                    <a:pt x="147" y="413"/>
                    <a:pt x="213" y="413"/>
                  </a:cubicBezTo>
                  <a:cubicBezTo>
                    <a:pt x="304" y="413"/>
                    <a:pt x="400" y="391"/>
                    <a:pt x="487" y="387"/>
                  </a:cubicBezTo>
                  <a:cubicBezTo>
                    <a:pt x="524" y="386"/>
                    <a:pt x="562" y="385"/>
                    <a:pt x="600" y="385"/>
                  </a:cubicBezTo>
                  <a:cubicBezTo>
                    <a:pt x="773" y="385"/>
                    <a:pt x="947" y="400"/>
                    <a:pt x="1118" y="429"/>
                  </a:cubicBezTo>
                  <a:cubicBezTo>
                    <a:pt x="1135" y="432"/>
                    <a:pt x="1151" y="433"/>
                    <a:pt x="1166" y="433"/>
                  </a:cubicBezTo>
                  <a:cubicBezTo>
                    <a:pt x="1420" y="433"/>
                    <a:pt x="1460" y="55"/>
                    <a:pt x="1174" y="18"/>
                  </a:cubicBezTo>
                  <a:cubicBezTo>
                    <a:pt x="1085" y="6"/>
                    <a:pt x="995" y="0"/>
                    <a:pt x="9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43"/>
            <p:cNvSpPr/>
            <p:nvPr/>
          </p:nvSpPr>
          <p:spPr>
            <a:xfrm>
              <a:off x="2810175" y="2519750"/>
              <a:ext cx="20175" cy="176625"/>
            </a:xfrm>
            <a:custGeom>
              <a:rect b="b" l="l" r="r" t="t"/>
              <a:pathLst>
                <a:path extrusionOk="0" h="7065" w="807">
                  <a:moveTo>
                    <a:pt x="403" y="0"/>
                  </a:moveTo>
                  <a:cubicBezTo>
                    <a:pt x="371" y="0"/>
                    <a:pt x="340" y="19"/>
                    <a:pt x="329" y="55"/>
                  </a:cubicBezTo>
                  <a:cubicBezTo>
                    <a:pt x="1" y="1146"/>
                    <a:pt x="155" y="2380"/>
                    <a:pt x="144" y="3511"/>
                  </a:cubicBezTo>
                  <a:cubicBezTo>
                    <a:pt x="135" y="4666"/>
                    <a:pt x="24" y="5844"/>
                    <a:pt x="285" y="6977"/>
                  </a:cubicBezTo>
                  <a:cubicBezTo>
                    <a:pt x="298" y="7035"/>
                    <a:pt x="351" y="7065"/>
                    <a:pt x="403" y="7065"/>
                  </a:cubicBezTo>
                  <a:cubicBezTo>
                    <a:pt x="455" y="7065"/>
                    <a:pt x="508" y="7035"/>
                    <a:pt x="521" y="6977"/>
                  </a:cubicBezTo>
                  <a:cubicBezTo>
                    <a:pt x="782" y="5844"/>
                    <a:pt x="672" y="4666"/>
                    <a:pt x="661" y="3511"/>
                  </a:cubicBezTo>
                  <a:cubicBezTo>
                    <a:pt x="652" y="2380"/>
                    <a:pt x="807" y="1146"/>
                    <a:pt x="479" y="55"/>
                  </a:cubicBezTo>
                  <a:cubicBezTo>
                    <a:pt x="467" y="19"/>
                    <a:pt x="435" y="0"/>
                    <a:pt x="4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43"/>
            <p:cNvSpPr/>
            <p:nvPr/>
          </p:nvSpPr>
          <p:spPr>
            <a:xfrm>
              <a:off x="2897975" y="2553525"/>
              <a:ext cx="14550" cy="142650"/>
            </a:xfrm>
            <a:custGeom>
              <a:rect b="b" l="l" r="r" t="t"/>
              <a:pathLst>
                <a:path extrusionOk="0" h="5706" w="582">
                  <a:moveTo>
                    <a:pt x="291" y="1"/>
                  </a:moveTo>
                  <a:cubicBezTo>
                    <a:pt x="238" y="1"/>
                    <a:pt x="184" y="38"/>
                    <a:pt x="175" y="113"/>
                  </a:cubicBezTo>
                  <a:lnTo>
                    <a:pt x="174" y="113"/>
                  </a:lnTo>
                  <a:cubicBezTo>
                    <a:pt x="50" y="1086"/>
                    <a:pt x="99" y="2085"/>
                    <a:pt x="95" y="3064"/>
                  </a:cubicBezTo>
                  <a:cubicBezTo>
                    <a:pt x="92" y="3912"/>
                    <a:pt x="0" y="4793"/>
                    <a:pt x="181" y="5624"/>
                  </a:cubicBezTo>
                  <a:cubicBezTo>
                    <a:pt x="194" y="5678"/>
                    <a:pt x="243" y="5705"/>
                    <a:pt x="291" y="5705"/>
                  </a:cubicBezTo>
                  <a:cubicBezTo>
                    <a:pt x="340" y="5705"/>
                    <a:pt x="388" y="5678"/>
                    <a:pt x="400" y="5624"/>
                  </a:cubicBezTo>
                  <a:cubicBezTo>
                    <a:pt x="581" y="4796"/>
                    <a:pt x="491" y="3909"/>
                    <a:pt x="488" y="3064"/>
                  </a:cubicBezTo>
                  <a:cubicBezTo>
                    <a:pt x="483" y="2083"/>
                    <a:pt x="533" y="1088"/>
                    <a:pt x="408" y="113"/>
                  </a:cubicBezTo>
                  <a:cubicBezTo>
                    <a:pt x="398" y="38"/>
                    <a:pt x="344" y="1"/>
                    <a:pt x="2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43"/>
            <p:cNvSpPr/>
            <p:nvPr/>
          </p:nvSpPr>
          <p:spPr>
            <a:xfrm>
              <a:off x="2872400" y="2574375"/>
              <a:ext cx="20600" cy="15975"/>
            </a:xfrm>
            <a:custGeom>
              <a:rect b="b" l="l" r="r" t="t"/>
              <a:pathLst>
                <a:path extrusionOk="0" h="639" w="824">
                  <a:moveTo>
                    <a:pt x="412" y="1"/>
                  </a:moveTo>
                  <a:cubicBezTo>
                    <a:pt x="0" y="1"/>
                    <a:pt x="0" y="638"/>
                    <a:pt x="412" y="638"/>
                  </a:cubicBezTo>
                  <a:cubicBezTo>
                    <a:pt x="822" y="638"/>
                    <a:pt x="823" y="1"/>
                    <a:pt x="41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43"/>
            <p:cNvSpPr/>
            <p:nvPr/>
          </p:nvSpPr>
          <p:spPr>
            <a:xfrm>
              <a:off x="2873450" y="2610275"/>
              <a:ext cx="21975" cy="17000"/>
            </a:xfrm>
            <a:custGeom>
              <a:rect b="b" l="l" r="r" t="t"/>
              <a:pathLst>
                <a:path extrusionOk="0" h="680" w="879">
                  <a:moveTo>
                    <a:pt x="439" y="0"/>
                  </a:moveTo>
                  <a:cubicBezTo>
                    <a:pt x="0" y="0"/>
                    <a:pt x="0" y="680"/>
                    <a:pt x="439" y="680"/>
                  </a:cubicBezTo>
                  <a:cubicBezTo>
                    <a:pt x="877" y="680"/>
                    <a:pt x="878" y="0"/>
                    <a:pt x="4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43"/>
            <p:cNvSpPr/>
            <p:nvPr/>
          </p:nvSpPr>
          <p:spPr>
            <a:xfrm>
              <a:off x="2874025" y="2657125"/>
              <a:ext cx="17325" cy="13475"/>
            </a:xfrm>
            <a:custGeom>
              <a:rect b="b" l="l" r="r" t="t"/>
              <a:pathLst>
                <a:path extrusionOk="0" h="539" w="693">
                  <a:moveTo>
                    <a:pt x="347" y="1"/>
                  </a:moveTo>
                  <a:cubicBezTo>
                    <a:pt x="1" y="1"/>
                    <a:pt x="1" y="538"/>
                    <a:pt x="347" y="538"/>
                  </a:cubicBezTo>
                  <a:cubicBezTo>
                    <a:pt x="693" y="538"/>
                    <a:pt x="693" y="1"/>
                    <a:pt x="3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43"/>
            <p:cNvSpPr/>
            <p:nvPr/>
          </p:nvSpPr>
          <p:spPr>
            <a:xfrm>
              <a:off x="2974550" y="2558150"/>
              <a:ext cx="20925" cy="133300"/>
            </a:xfrm>
            <a:custGeom>
              <a:rect b="b" l="l" r="r" t="t"/>
              <a:pathLst>
                <a:path extrusionOk="0" h="5332" w="837">
                  <a:moveTo>
                    <a:pt x="418" y="1"/>
                  </a:moveTo>
                  <a:cubicBezTo>
                    <a:pt x="390" y="1"/>
                    <a:pt x="362" y="17"/>
                    <a:pt x="352" y="49"/>
                  </a:cubicBezTo>
                  <a:cubicBezTo>
                    <a:pt x="38" y="853"/>
                    <a:pt x="152" y="1782"/>
                    <a:pt x="146" y="2634"/>
                  </a:cubicBezTo>
                  <a:cubicBezTo>
                    <a:pt x="139" y="3479"/>
                    <a:pt x="0" y="4433"/>
                    <a:pt x="289" y="5236"/>
                  </a:cubicBezTo>
                  <a:cubicBezTo>
                    <a:pt x="309" y="5299"/>
                    <a:pt x="364" y="5331"/>
                    <a:pt x="418" y="5331"/>
                  </a:cubicBezTo>
                  <a:cubicBezTo>
                    <a:pt x="473" y="5331"/>
                    <a:pt x="528" y="5299"/>
                    <a:pt x="549" y="5236"/>
                  </a:cubicBezTo>
                  <a:cubicBezTo>
                    <a:pt x="836" y="4433"/>
                    <a:pt x="697" y="3479"/>
                    <a:pt x="692" y="2634"/>
                  </a:cubicBezTo>
                  <a:cubicBezTo>
                    <a:pt x="686" y="1782"/>
                    <a:pt x="799" y="853"/>
                    <a:pt x="485" y="49"/>
                  </a:cubicBezTo>
                  <a:cubicBezTo>
                    <a:pt x="474" y="17"/>
                    <a:pt x="446" y="1"/>
                    <a:pt x="4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43"/>
            <p:cNvSpPr/>
            <p:nvPr/>
          </p:nvSpPr>
          <p:spPr>
            <a:xfrm>
              <a:off x="2815525" y="2687400"/>
              <a:ext cx="173700" cy="15350"/>
            </a:xfrm>
            <a:custGeom>
              <a:rect b="b" l="l" r="r" t="t"/>
              <a:pathLst>
                <a:path extrusionOk="0" h="614" w="6948">
                  <a:moveTo>
                    <a:pt x="4078" y="0"/>
                  </a:moveTo>
                  <a:cubicBezTo>
                    <a:pt x="2727" y="0"/>
                    <a:pt x="1345" y="117"/>
                    <a:pt x="119" y="218"/>
                  </a:cubicBezTo>
                  <a:cubicBezTo>
                    <a:pt x="1" y="218"/>
                    <a:pt x="1" y="396"/>
                    <a:pt x="119" y="396"/>
                  </a:cubicBezTo>
                  <a:lnTo>
                    <a:pt x="119" y="397"/>
                  </a:lnTo>
                  <a:cubicBezTo>
                    <a:pt x="1344" y="498"/>
                    <a:pt x="2723" y="614"/>
                    <a:pt x="4071" y="614"/>
                  </a:cubicBezTo>
                  <a:cubicBezTo>
                    <a:pt x="5043" y="614"/>
                    <a:pt x="5999" y="554"/>
                    <a:pt x="6871" y="385"/>
                  </a:cubicBezTo>
                  <a:cubicBezTo>
                    <a:pt x="6947" y="371"/>
                    <a:pt x="6947" y="246"/>
                    <a:pt x="6871" y="229"/>
                  </a:cubicBezTo>
                  <a:cubicBezTo>
                    <a:pt x="6001" y="60"/>
                    <a:pt x="5047" y="0"/>
                    <a:pt x="40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43"/>
            <p:cNvSpPr/>
            <p:nvPr/>
          </p:nvSpPr>
          <p:spPr>
            <a:xfrm>
              <a:off x="2804900" y="2689925"/>
              <a:ext cx="18050" cy="25300"/>
            </a:xfrm>
            <a:custGeom>
              <a:rect b="b" l="l" r="r" t="t"/>
              <a:pathLst>
                <a:path extrusionOk="0" h="1012" w="722">
                  <a:moveTo>
                    <a:pt x="605" y="1"/>
                  </a:moveTo>
                  <a:cubicBezTo>
                    <a:pt x="603" y="1"/>
                    <a:pt x="601" y="1"/>
                    <a:pt x="599" y="1"/>
                  </a:cubicBezTo>
                  <a:lnTo>
                    <a:pt x="601" y="1"/>
                  </a:lnTo>
                  <a:cubicBezTo>
                    <a:pt x="196" y="21"/>
                    <a:pt x="1" y="512"/>
                    <a:pt x="110" y="870"/>
                  </a:cubicBezTo>
                  <a:cubicBezTo>
                    <a:pt x="135" y="952"/>
                    <a:pt x="204" y="998"/>
                    <a:pt x="287" y="1004"/>
                  </a:cubicBezTo>
                  <a:cubicBezTo>
                    <a:pt x="329" y="1007"/>
                    <a:pt x="371" y="1010"/>
                    <a:pt x="413" y="1012"/>
                  </a:cubicBezTo>
                  <a:cubicBezTo>
                    <a:pt x="416" y="1012"/>
                    <a:pt x="419" y="1012"/>
                    <a:pt x="421" y="1012"/>
                  </a:cubicBezTo>
                  <a:cubicBezTo>
                    <a:pt x="639" y="1012"/>
                    <a:pt x="634" y="711"/>
                    <a:pt x="443" y="658"/>
                  </a:cubicBezTo>
                  <a:lnTo>
                    <a:pt x="443" y="658"/>
                  </a:lnTo>
                  <a:cubicBezTo>
                    <a:pt x="435" y="470"/>
                    <a:pt x="545" y="322"/>
                    <a:pt x="671" y="174"/>
                  </a:cubicBezTo>
                  <a:cubicBezTo>
                    <a:pt x="721" y="113"/>
                    <a:pt x="695" y="1"/>
                    <a:pt x="6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43"/>
            <p:cNvSpPr/>
            <p:nvPr/>
          </p:nvSpPr>
          <p:spPr>
            <a:xfrm>
              <a:off x="2815650" y="2708600"/>
              <a:ext cx="166175" cy="14600"/>
            </a:xfrm>
            <a:custGeom>
              <a:rect b="b" l="l" r="r" t="t"/>
              <a:pathLst>
                <a:path extrusionOk="0" h="584" w="6647">
                  <a:moveTo>
                    <a:pt x="3495" y="0"/>
                  </a:moveTo>
                  <a:cubicBezTo>
                    <a:pt x="2340" y="0"/>
                    <a:pt x="1179" y="71"/>
                    <a:pt x="114" y="202"/>
                  </a:cubicBezTo>
                  <a:cubicBezTo>
                    <a:pt x="0" y="216"/>
                    <a:pt x="0" y="368"/>
                    <a:pt x="114" y="382"/>
                  </a:cubicBezTo>
                  <a:cubicBezTo>
                    <a:pt x="1178" y="513"/>
                    <a:pt x="2339" y="584"/>
                    <a:pt x="3494" y="584"/>
                  </a:cubicBezTo>
                  <a:cubicBezTo>
                    <a:pt x="4523" y="584"/>
                    <a:pt x="5549" y="528"/>
                    <a:pt x="6497" y="408"/>
                  </a:cubicBezTo>
                  <a:cubicBezTo>
                    <a:pt x="6647" y="390"/>
                    <a:pt x="6647" y="194"/>
                    <a:pt x="6497" y="176"/>
                  </a:cubicBezTo>
                  <a:cubicBezTo>
                    <a:pt x="5549" y="56"/>
                    <a:pt x="4525" y="0"/>
                    <a:pt x="34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43"/>
            <p:cNvSpPr/>
            <p:nvPr/>
          </p:nvSpPr>
          <p:spPr>
            <a:xfrm>
              <a:off x="2973475" y="2690025"/>
              <a:ext cx="20775" cy="26000"/>
            </a:xfrm>
            <a:custGeom>
              <a:rect b="b" l="l" r="r" t="t"/>
              <a:pathLst>
                <a:path extrusionOk="0" h="1040" w="831">
                  <a:moveTo>
                    <a:pt x="393" y="1"/>
                  </a:moveTo>
                  <a:cubicBezTo>
                    <a:pt x="290" y="1"/>
                    <a:pt x="252" y="149"/>
                    <a:pt x="342" y="213"/>
                  </a:cubicBezTo>
                  <a:cubicBezTo>
                    <a:pt x="540" y="353"/>
                    <a:pt x="454" y="584"/>
                    <a:pt x="251" y="642"/>
                  </a:cubicBezTo>
                  <a:cubicBezTo>
                    <a:pt x="1" y="712"/>
                    <a:pt x="96" y="1040"/>
                    <a:pt x="325" y="1040"/>
                  </a:cubicBezTo>
                  <a:cubicBezTo>
                    <a:pt x="336" y="1040"/>
                    <a:pt x="347" y="1039"/>
                    <a:pt x="359" y="1037"/>
                  </a:cubicBezTo>
                  <a:cubicBezTo>
                    <a:pt x="606" y="1003"/>
                    <a:pt x="821" y="764"/>
                    <a:pt x="826" y="514"/>
                  </a:cubicBezTo>
                  <a:cubicBezTo>
                    <a:pt x="831" y="274"/>
                    <a:pt x="653" y="70"/>
                    <a:pt x="429" y="6"/>
                  </a:cubicBezTo>
                  <a:cubicBezTo>
                    <a:pt x="416" y="3"/>
                    <a:pt x="404" y="1"/>
                    <a:pt x="3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43"/>
            <p:cNvSpPr/>
            <p:nvPr/>
          </p:nvSpPr>
          <p:spPr>
            <a:xfrm>
              <a:off x="2811150" y="2708825"/>
              <a:ext cx="77250" cy="71100"/>
            </a:xfrm>
            <a:custGeom>
              <a:rect b="b" l="l" r="r" t="t"/>
              <a:pathLst>
                <a:path extrusionOk="0" h="2844" w="3090">
                  <a:moveTo>
                    <a:pt x="141" y="1"/>
                  </a:moveTo>
                  <a:cubicBezTo>
                    <a:pt x="70" y="1"/>
                    <a:pt x="0" y="77"/>
                    <a:pt x="51" y="148"/>
                  </a:cubicBezTo>
                  <a:cubicBezTo>
                    <a:pt x="408" y="656"/>
                    <a:pt x="924" y="1066"/>
                    <a:pt x="1369" y="1498"/>
                  </a:cubicBezTo>
                  <a:cubicBezTo>
                    <a:pt x="1824" y="1936"/>
                    <a:pt x="2261" y="2425"/>
                    <a:pt x="2764" y="2807"/>
                  </a:cubicBezTo>
                  <a:cubicBezTo>
                    <a:pt x="2799" y="2833"/>
                    <a:pt x="2833" y="2844"/>
                    <a:pt x="2864" y="2844"/>
                  </a:cubicBezTo>
                  <a:cubicBezTo>
                    <a:pt x="3000" y="2844"/>
                    <a:pt x="3090" y="2634"/>
                    <a:pt x="2992" y="2511"/>
                  </a:cubicBezTo>
                  <a:cubicBezTo>
                    <a:pt x="2591" y="2007"/>
                    <a:pt x="2056" y="1572"/>
                    <a:pt x="1577" y="1143"/>
                  </a:cubicBezTo>
                  <a:cubicBezTo>
                    <a:pt x="1141" y="751"/>
                    <a:pt x="702" y="296"/>
                    <a:pt x="185" y="12"/>
                  </a:cubicBezTo>
                  <a:cubicBezTo>
                    <a:pt x="171" y="4"/>
                    <a:pt x="156" y="1"/>
                    <a:pt x="1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43"/>
            <p:cNvSpPr/>
            <p:nvPr/>
          </p:nvSpPr>
          <p:spPr>
            <a:xfrm>
              <a:off x="2918000" y="2702850"/>
              <a:ext cx="76350" cy="76325"/>
            </a:xfrm>
            <a:custGeom>
              <a:rect b="b" l="l" r="r" t="t"/>
              <a:pathLst>
                <a:path extrusionOk="0" h="3053" w="3054">
                  <a:moveTo>
                    <a:pt x="2908" y="1"/>
                  </a:moveTo>
                  <a:cubicBezTo>
                    <a:pt x="2897" y="1"/>
                    <a:pt x="2886" y="2"/>
                    <a:pt x="2875" y="6"/>
                  </a:cubicBezTo>
                  <a:cubicBezTo>
                    <a:pt x="2314" y="181"/>
                    <a:pt x="1895" y="832"/>
                    <a:pt x="1500" y="1248"/>
                  </a:cubicBezTo>
                  <a:cubicBezTo>
                    <a:pt x="985" y="1790"/>
                    <a:pt x="497" y="2355"/>
                    <a:pt x="38" y="2946"/>
                  </a:cubicBezTo>
                  <a:cubicBezTo>
                    <a:pt x="1" y="2995"/>
                    <a:pt x="36" y="3052"/>
                    <a:pt x="83" y="3052"/>
                  </a:cubicBezTo>
                  <a:cubicBezTo>
                    <a:pt x="97" y="3052"/>
                    <a:pt x="113" y="3047"/>
                    <a:pt x="127" y="3035"/>
                  </a:cubicBezTo>
                  <a:cubicBezTo>
                    <a:pt x="699" y="2552"/>
                    <a:pt x="1247" y="2052"/>
                    <a:pt x="1783" y="1532"/>
                  </a:cubicBezTo>
                  <a:cubicBezTo>
                    <a:pt x="2195" y="1130"/>
                    <a:pt x="2845" y="717"/>
                    <a:pt x="3028" y="160"/>
                  </a:cubicBezTo>
                  <a:cubicBezTo>
                    <a:pt x="3054" y="81"/>
                    <a:pt x="2984" y="1"/>
                    <a:pt x="29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43"/>
            <p:cNvSpPr/>
            <p:nvPr/>
          </p:nvSpPr>
          <p:spPr>
            <a:xfrm>
              <a:off x="2876300" y="2772675"/>
              <a:ext cx="10250" cy="7875"/>
            </a:xfrm>
            <a:custGeom>
              <a:rect b="b" l="l" r="r" t="t"/>
              <a:pathLst>
                <a:path extrusionOk="0" h="315" w="410">
                  <a:moveTo>
                    <a:pt x="171" y="0"/>
                  </a:moveTo>
                  <a:cubicBezTo>
                    <a:pt x="1" y="0"/>
                    <a:pt x="0" y="314"/>
                    <a:pt x="171" y="314"/>
                  </a:cubicBezTo>
                  <a:cubicBezTo>
                    <a:pt x="188" y="314"/>
                    <a:pt x="206" y="311"/>
                    <a:pt x="227" y="304"/>
                  </a:cubicBezTo>
                  <a:lnTo>
                    <a:pt x="227" y="302"/>
                  </a:lnTo>
                  <a:cubicBezTo>
                    <a:pt x="297" y="279"/>
                    <a:pt x="330" y="267"/>
                    <a:pt x="380" y="212"/>
                  </a:cubicBezTo>
                  <a:cubicBezTo>
                    <a:pt x="409" y="181"/>
                    <a:pt x="409" y="132"/>
                    <a:pt x="380" y="103"/>
                  </a:cubicBezTo>
                  <a:cubicBezTo>
                    <a:pt x="330" y="48"/>
                    <a:pt x="297" y="35"/>
                    <a:pt x="227" y="10"/>
                  </a:cubicBezTo>
                  <a:cubicBezTo>
                    <a:pt x="206" y="3"/>
                    <a:pt x="188" y="0"/>
                    <a:pt x="1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43"/>
            <p:cNvSpPr/>
            <p:nvPr/>
          </p:nvSpPr>
          <p:spPr>
            <a:xfrm>
              <a:off x="2877200" y="2771350"/>
              <a:ext cx="11000" cy="47125"/>
            </a:xfrm>
            <a:custGeom>
              <a:rect b="b" l="l" r="r" t="t"/>
              <a:pathLst>
                <a:path extrusionOk="0" h="1885" w="440">
                  <a:moveTo>
                    <a:pt x="220" y="0"/>
                  </a:moveTo>
                  <a:cubicBezTo>
                    <a:pt x="196" y="0"/>
                    <a:pt x="172" y="12"/>
                    <a:pt x="158" y="35"/>
                  </a:cubicBezTo>
                  <a:cubicBezTo>
                    <a:pt x="0" y="288"/>
                    <a:pt x="41" y="584"/>
                    <a:pt x="35" y="873"/>
                  </a:cubicBezTo>
                  <a:cubicBezTo>
                    <a:pt x="30" y="1211"/>
                    <a:pt x="53" y="1500"/>
                    <a:pt x="142" y="1827"/>
                  </a:cubicBezTo>
                  <a:cubicBezTo>
                    <a:pt x="154" y="1865"/>
                    <a:pt x="187" y="1884"/>
                    <a:pt x="220" y="1884"/>
                  </a:cubicBezTo>
                  <a:cubicBezTo>
                    <a:pt x="252" y="1884"/>
                    <a:pt x="285" y="1865"/>
                    <a:pt x="297" y="1827"/>
                  </a:cubicBezTo>
                  <a:cubicBezTo>
                    <a:pt x="386" y="1500"/>
                    <a:pt x="409" y="1211"/>
                    <a:pt x="405" y="873"/>
                  </a:cubicBezTo>
                  <a:cubicBezTo>
                    <a:pt x="400" y="584"/>
                    <a:pt x="439" y="288"/>
                    <a:pt x="281" y="35"/>
                  </a:cubicBezTo>
                  <a:cubicBezTo>
                    <a:pt x="267" y="12"/>
                    <a:pt x="243" y="0"/>
                    <a:pt x="22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43"/>
            <p:cNvSpPr/>
            <p:nvPr/>
          </p:nvSpPr>
          <p:spPr>
            <a:xfrm>
              <a:off x="2912450" y="2768375"/>
              <a:ext cx="13275" cy="50600"/>
            </a:xfrm>
            <a:custGeom>
              <a:rect b="b" l="l" r="r" t="t"/>
              <a:pathLst>
                <a:path extrusionOk="0" h="2024" w="531">
                  <a:moveTo>
                    <a:pt x="265" y="1"/>
                  </a:moveTo>
                  <a:cubicBezTo>
                    <a:pt x="212" y="1"/>
                    <a:pt x="159" y="30"/>
                    <a:pt x="148" y="89"/>
                  </a:cubicBezTo>
                  <a:lnTo>
                    <a:pt x="149" y="89"/>
                  </a:lnTo>
                  <a:cubicBezTo>
                    <a:pt x="33" y="662"/>
                    <a:pt x="1" y="1391"/>
                    <a:pt x="168" y="1952"/>
                  </a:cubicBezTo>
                  <a:cubicBezTo>
                    <a:pt x="183" y="2000"/>
                    <a:pt x="224" y="2024"/>
                    <a:pt x="265" y="2024"/>
                  </a:cubicBezTo>
                  <a:cubicBezTo>
                    <a:pt x="307" y="2024"/>
                    <a:pt x="348" y="2000"/>
                    <a:pt x="363" y="1952"/>
                  </a:cubicBezTo>
                  <a:cubicBezTo>
                    <a:pt x="530" y="1391"/>
                    <a:pt x="501" y="662"/>
                    <a:pt x="383" y="89"/>
                  </a:cubicBezTo>
                  <a:cubicBezTo>
                    <a:pt x="372" y="30"/>
                    <a:pt x="319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43"/>
            <p:cNvSpPr/>
            <p:nvPr/>
          </p:nvSpPr>
          <p:spPr>
            <a:xfrm>
              <a:off x="2881225" y="2815700"/>
              <a:ext cx="40350" cy="5050"/>
            </a:xfrm>
            <a:custGeom>
              <a:rect b="b" l="l" r="r" t="t"/>
              <a:pathLst>
                <a:path extrusionOk="0" h="202" w="1614">
                  <a:moveTo>
                    <a:pt x="1350" y="1"/>
                  </a:moveTo>
                  <a:cubicBezTo>
                    <a:pt x="1182" y="1"/>
                    <a:pt x="1014" y="44"/>
                    <a:pt x="844" y="45"/>
                  </a:cubicBezTo>
                  <a:lnTo>
                    <a:pt x="59" y="56"/>
                  </a:lnTo>
                  <a:cubicBezTo>
                    <a:pt x="0" y="56"/>
                    <a:pt x="0" y="145"/>
                    <a:pt x="59" y="145"/>
                  </a:cubicBezTo>
                  <a:lnTo>
                    <a:pt x="844" y="156"/>
                  </a:lnTo>
                  <a:cubicBezTo>
                    <a:pt x="1014" y="158"/>
                    <a:pt x="1181" y="201"/>
                    <a:pt x="1347" y="201"/>
                  </a:cubicBezTo>
                  <a:cubicBezTo>
                    <a:pt x="1410" y="201"/>
                    <a:pt x="1474" y="195"/>
                    <a:pt x="1537" y="178"/>
                  </a:cubicBezTo>
                  <a:cubicBezTo>
                    <a:pt x="1614" y="154"/>
                    <a:pt x="1614" y="47"/>
                    <a:pt x="1537" y="23"/>
                  </a:cubicBezTo>
                  <a:cubicBezTo>
                    <a:pt x="1475" y="7"/>
                    <a:pt x="1412" y="1"/>
                    <a:pt x="13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43"/>
            <p:cNvSpPr/>
            <p:nvPr/>
          </p:nvSpPr>
          <p:spPr>
            <a:xfrm>
              <a:off x="2843725" y="2811650"/>
              <a:ext cx="46625" cy="35875"/>
            </a:xfrm>
            <a:custGeom>
              <a:rect b="b" l="l" r="r" t="t"/>
              <a:pathLst>
                <a:path extrusionOk="0" h="1435" w="1865">
                  <a:moveTo>
                    <a:pt x="1624" y="0"/>
                  </a:moveTo>
                  <a:cubicBezTo>
                    <a:pt x="1615" y="0"/>
                    <a:pt x="1606" y="3"/>
                    <a:pt x="1597" y="7"/>
                  </a:cubicBezTo>
                  <a:cubicBezTo>
                    <a:pt x="1494" y="84"/>
                    <a:pt x="1453" y="192"/>
                    <a:pt x="1391" y="302"/>
                  </a:cubicBezTo>
                  <a:cubicBezTo>
                    <a:pt x="1299" y="465"/>
                    <a:pt x="1197" y="616"/>
                    <a:pt x="1064" y="751"/>
                  </a:cubicBezTo>
                  <a:cubicBezTo>
                    <a:pt x="783" y="1035"/>
                    <a:pt x="439" y="1104"/>
                    <a:pt x="80" y="1233"/>
                  </a:cubicBezTo>
                  <a:cubicBezTo>
                    <a:pt x="0" y="1258"/>
                    <a:pt x="0" y="1371"/>
                    <a:pt x="80" y="1396"/>
                  </a:cubicBezTo>
                  <a:cubicBezTo>
                    <a:pt x="162" y="1422"/>
                    <a:pt x="245" y="1434"/>
                    <a:pt x="329" y="1434"/>
                  </a:cubicBezTo>
                  <a:cubicBezTo>
                    <a:pt x="659" y="1434"/>
                    <a:pt x="992" y="1250"/>
                    <a:pt x="1235" y="1043"/>
                  </a:cubicBezTo>
                  <a:cubicBezTo>
                    <a:pt x="1473" y="840"/>
                    <a:pt x="1864" y="357"/>
                    <a:pt x="1670" y="27"/>
                  </a:cubicBezTo>
                  <a:cubicBezTo>
                    <a:pt x="1661" y="10"/>
                    <a:pt x="1643" y="0"/>
                    <a:pt x="16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43"/>
            <p:cNvSpPr/>
            <p:nvPr/>
          </p:nvSpPr>
          <p:spPr>
            <a:xfrm>
              <a:off x="2848900" y="2818500"/>
              <a:ext cx="76125" cy="63575"/>
            </a:xfrm>
            <a:custGeom>
              <a:rect b="b" l="l" r="r" t="t"/>
              <a:pathLst>
                <a:path extrusionOk="0" h="2543" w="3045">
                  <a:moveTo>
                    <a:pt x="2730" y="1"/>
                  </a:moveTo>
                  <a:cubicBezTo>
                    <a:pt x="2712" y="1"/>
                    <a:pt x="2694" y="9"/>
                    <a:pt x="2685" y="25"/>
                  </a:cubicBezTo>
                  <a:cubicBezTo>
                    <a:pt x="2407" y="536"/>
                    <a:pt x="2316" y="1055"/>
                    <a:pt x="1859" y="1467"/>
                  </a:cubicBezTo>
                  <a:cubicBezTo>
                    <a:pt x="1351" y="1925"/>
                    <a:pt x="698" y="2120"/>
                    <a:pt x="81" y="2378"/>
                  </a:cubicBezTo>
                  <a:cubicBezTo>
                    <a:pt x="8" y="2409"/>
                    <a:pt x="0" y="2543"/>
                    <a:pt x="90" y="2543"/>
                  </a:cubicBezTo>
                  <a:cubicBezTo>
                    <a:pt x="94" y="2543"/>
                    <a:pt x="98" y="2542"/>
                    <a:pt x="103" y="2542"/>
                  </a:cubicBezTo>
                  <a:cubicBezTo>
                    <a:pt x="842" y="2454"/>
                    <a:pt x="1610" y="2175"/>
                    <a:pt x="2163" y="1658"/>
                  </a:cubicBezTo>
                  <a:cubicBezTo>
                    <a:pt x="2572" y="1273"/>
                    <a:pt x="3044" y="602"/>
                    <a:pt x="2772" y="25"/>
                  </a:cubicBezTo>
                  <a:cubicBezTo>
                    <a:pt x="2765" y="9"/>
                    <a:pt x="2748" y="1"/>
                    <a:pt x="27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43"/>
            <p:cNvSpPr/>
            <p:nvPr/>
          </p:nvSpPr>
          <p:spPr>
            <a:xfrm>
              <a:off x="2842625" y="2844750"/>
              <a:ext cx="10775" cy="40550"/>
            </a:xfrm>
            <a:custGeom>
              <a:rect b="b" l="l" r="r" t="t"/>
              <a:pathLst>
                <a:path extrusionOk="0" h="1622" w="431">
                  <a:moveTo>
                    <a:pt x="216" y="0"/>
                  </a:moveTo>
                  <a:cubicBezTo>
                    <a:pt x="162" y="0"/>
                    <a:pt x="109" y="29"/>
                    <a:pt x="101" y="86"/>
                  </a:cubicBezTo>
                  <a:cubicBezTo>
                    <a:pt x="62" y="345"/>
                    <a:pt x="38" y="605"/>
                    <a:pt x="29" y="865"/>
                  </a:cubicBezTo>
                  <a:cubicBezTo>
                    <a:pt x="19" y="1114"/>
                    <a:pt x="1" y="1337"/>
                    <a:pt x="115" y="1564"/>
                  </a:cubicBezTo>
                  <a:cubicBezTo>
                    <a:pt x="134" y="1602"/>
                    <a:pt x="175" y="1621"/>
                    <a:pt x="215" y="1621"/>
                  </a:cubicBezTo>
                  <a:cubicBezTo>
                    <a:pt x="256" y="1621"/>
                    <a:pt x="296" y="1602"/>
                    <a:pt x="315" y="1564"/>
                  </a:cubicBezTo>
                  <a:cubicBezTo>
                    <a:pt x="430" y="1337"/>
                    <a:pt x="412" y="1114"/>
                    <a:pt x="401" y="865"/>
                  </a:cubicBezTo>
                  <a:cubicBezTo>
                    <a:pt x="393" y="605"/>
                    <a:pt x="369" y="345"/>
                    <a:pt x="330" y="86"/>
                  </a:cubicBezTo>
                  <a:cubicBezTo>
                    <a:pt x="322" y="29"/>
                    <a:pt x="269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43"/>
            <p:cNvSpPr/>
            <p:nvPr/>
          </p:nvSpPr>
          <p:spPr>
            <a:xfrm>
              <a:off x="2413850" y="2836600"/>
              <a:ext cx="440400" cy="15275"/>
            </a:xfrm>
            <a:custGeom>
              <a:rect b="b" l="l" r="r" t="t"/>
              <a:pathLst>
                <a:path extrusionOk="0" h="611" w="17616">
                  <a:moveTo>
                    <a:pt x="7128" y="1"/>
                  </a:moveTo>
                  <a:cubicBezTo>
                    <a:pt x="4767" y="1"/>
                    <a:pt x="2413" y="56"/>
                    <a:pt x="93" y="228"/>
                  </a:cubicBezTo>
                  <a:cubicBezTo>
                    <a:pt x="0" y="239"/>
                    <a:pt x="0" y="373"/>
                    <a:pt x="93" y="384"/>
                  </a:cubicBezTo>
                  <a:cubicBezTo>
                    <a:pt x="2409" y="555"/>
                    <a:pt x="4758" y="610"/>
                    <a:pt x="7115" y="610"/>
                  </a:cubicBezTo>
                  <a:cubicBezTo>
                    <a:pt x="10567" y="610"/>
                    <a:pt x="14034" y="492"/>
                    <a:pt x="17436" y="446"/>
                  </a:cubicBezTo>
                  <a:cubicBezTo>
                    <a:pt x="17616" y="443"/>
                    <a:pt x="17616" y="168"/>
                    <a:pt x="17436" y="165"/>
                  </a:cubicBezTo>
                  <a:cubicBezTo>
                    <a:pt x="14038" y="119"/>
                    <a:pt x="10575" y="1"/>
                    <a:pt x="71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43"/>
            <p:cNvSpPr/>
            <p:nvPr/>
          </p:nvSpPr>
          <p:spPr>
            <a:xfrm>
              <a:off x="2414875" y="2843175"/>
              <a:ext cx="2675" cy="2100"/>
            </a:xfrm>
            <a:custGeom>
              <a:rect b="b" l="l" r="r" t="t"/>
              <a:pathLst>
                <a:path extrusionOk="0" h="84" w="107">
                  <a:moveTo>
                    <a:pt x="53" y="1"/>
                  </a:moveTo>
                  <a:cubicBezTo>
                    <a:pt x="0" y="1"/>
                    <a:pt x="0" y="83"/>
                    <a:pt x="53" y="83"/>
                  </a:cubicBezTo>
                  <a:cubicBezTo>
                    <a:pt x="106" y="83"/>
                    <a:pt x="106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43"/>
            <p:cNvSpPr/>
            <p:nvPr/>
          </p:nvSpPr>
          <p:spPr>
            <a:xfrm>
              <a:off x="2408900" y="2842400"/>
              <a:ext cx="11100" cy="40025"/>
            </a:xfrm>
            <a:custGeom>
              <a:rect b="b" l="l" r="r" t="t"/>
              <a:pathLst>
                <a:path extrusionOk="0" h="1601" w="444">
                  <a:moveTo>
                    <a:pt x="222" y="1"/>
                  </a:moveTo>
                  <a:cubicBezTo>
                    <a:pt x="191" y="1"/>
                    <a:pt x="161" y="18"/>
                    <a:pt x="150" y="53"/>
                  </a:cubicBezTo>
                  <a:cubicBezTo>
                    <a:pt x="86" y="286"/>
                    <a:pt x="52" y="525"/>
                    <a:pt x="50" y="767"/>
                  </a:cubicBezTo>
                  <a:cubicBezTo>
                    <a:pt x="47" y="1005"/>
                    <a:pt x="0" y="1275"/>
                    <a:pt x="84" y="1498"/>
                  </a:cubicBezTo>
                  <a:cubicBezTo>
                    <a:pt x="109" y="1566"/>
                    <a:pt x="166" y="1600"/>
                    <a:pt x="222" y="1600"/>
                  </a:cubicBezTo>
                  <a:cubicBezTo>
                    <a:pt x="278" y="1600"/>
                    <a:pt x="334" y="1566"/>
                    <a:pt x="359" y="1498"/>
                  </a:cubicBezTo>
                  <a:cubicBezTo>
                    <a:pt x="444" y="1275"/>
                    <a:pt x="397" y="1005"/>
                    <a:pt x="394" y="767"/>
                  </a:cubicBezTo>
                  <a:cubicBezTo>
                    <a:pt x="392" y="525"/>
                    <a:pt x="358" y="286"/>
                    <a:pt x="294" y="53"/>
                  </a:cubicBezTo>
                  <a:cubicBezTo>
                    <a:pt x="283" y="18"/>
                    <a:pt x="252" y="1"/>
                    <a:pt x="2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43"/>
            <p:cNvSpPr/>
            <p:nvPr/>
          </p:nvSpPr>
          <p:spPr>
            <a:xfrm>
              <a:off x="2412250" y="2869350"/>
              <a:ext cx="438925" cy="15675"/>
            </a:xfrm>
            <a:custGeom>
              <a:rect b="b" l="l" r="r" t="t"/>
              <a:pathLst>
                <a:path extrusionOk="0" h="627" w="17557">
                  <a:moveTo>
                    <a:pt x="8647" y="0"/>
                  </a:moveTo>
                  <a:cubicBezTo>
                    <a:pt x="5770" y="0"/>
                    <a:pt x="2895" y="76"/>
                    <a:pt x="88" y="248"/>
                  </a:cubicBezTo>
                  <a:cubicBezTo>
                    <a:pt x="0" y="248"/>
                    <a:pt x="0" y="380"/>
                    <a:pt x="88" y="380"/>
                  </a:cubicBezTo>
                  <a:cubicBezTo>
                    <a:pt x="2895" y="552"/>
                    <a:pt x="5770" y="627"/>
                    <a:pt x="8646" y="627"/>
                  </a:cubicBezTo>
                  <a:cubicBezTo>
                    <a:pt x="11597" y="627"/>
                    <a:pt x="14548" y="548"/>
                    <a:pt x="17430" y="412"/>
                  </a:cubicBezTo>
                  <a:cubicBezTo>
                    <a:pt x="17556" y="406"/>
                    <a:pt x="17556" y="220"/>
                    <a:pt x="17430" y="216"/>
                  </a:cubicBezTo>
                  <a:cubicBezTo>
                    <a:pt x="14549" y="80"/>
                    <a:pt x="11597" y="0"/>
                    <a:pt x="86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43"/>
            <p:cNvSpPr/>
            <p:nvPr/>
          </p:nvSpPr>
          <p:spPr>
            <a:xfrm>
              <a:off x="2589725" y="2873050"/>
              <a:ext cx="10200" cy="83250"/>
            </a:xfrm>
            <a:custGeom>
              <a:rect b="b" l="l" r="r" t="t"/>
              <a:pathLst>
                <a:path extrusionOk="0" h="3330" w="408">
                  <a:moveTo>
                    <a:pt x="202" y="0"/>
                  </a:moveTo>
                  <a:cubicBezTo>
                    <a:pt x="191" y="0"/>
                    <a:pt x="180" y="7"/>
                    <a:pt x="176" y="19"/>
                  </a:cubicBezTo>
                  <a:lnTo>
                    <a:pt x="177" y="19"/>
                  </a:lnTo>
                  <a:cubicBezTo>
                    <a:pt x="1" y="486"/>
                    <a:pt x="77" y="1038"/>
                    <a:pt x="84" y="1531"/>
                  </a:cubicBezTo>
                  <a:cubicBezTo>
                    <a:pt x="90" y="2117"/>
                    <a:pt x="109" y="2703"/>
                    <a:pt x="162" y="3287"/>
                  </a:cubicBezTo>
                  <a:cubicBezTo>
                    <a:pt x="162" y="3315"/>
                    <a:pt x="183" y="3329"/>
                    <a:pt x="203" y="3329"/>
                  </a:cubicBezTo>
                  <a:cubicBezTo>
                    <a:pt x="224" y="3329"/>
                    <a:pt x="245" y="3315"/>
                    <a:pt x="245" y="3287"/>
                  </a:cubicBezTo>
                  <a:cubicBezTo>
                    <a:pt x="298" y="2704"/>
                    <a:pt x="316" y="2117"/>
                    <a:pt x="323" y="1531"/>
                  </a:cubicBezTo>
                  <a:cubicBezTo>
                    <a:pt x="329" y="1033"/>
                    <a:pt x="407" y="491"/>
                    <a:pt x="229" y="19"/>
                  </a:cubicBezTo>
                  <a:cubicBezTo>
                    <a:pt x="225" y="7"/>
                    <a:pt x="214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43"/>
            <p:cNvSpPr/>
            <p:nvPr/>
          </p:nvSpPr>
          <p:spPr>
            <a:xfrm>
              <a:off x="2623325" y="2882450"/>
              <a:ext cx="8875" cy="65600"/>
            </a:xfrm>
            <a:custGeom>
              <a:rect b="b" l="l" r="r" t="t"/>
              <a:pathLst>
                <a:path extrusionOk="0" h="2624" w="355">
                  <a:moveTo>
                    <a:pt x="177" y="1"/>
                  </a:moveTo>
                  <a:cubicBezTo>
                    <a:pt x="144" y="1"/>
                    <a:pt x="111" y="23"/>
                    <a:pt x="111" y="67"/>
                  </a:cubicBezTo>
                  <a:cubicBezTo>
                    <a:pt x="39" y="877"/>
                    <a:pt x="0" y="1774"/>
                    <a:pt x="119" y="2580"/>
                  </a:cubicBezTo>
                  <a:cubicBezTo>
                    <a:pt x="124" y="2609"/>
                    <a:pt x="150" y="2623"/>
                    <a:pt x="177" y="2623"/>
                  </a:cubicBezTo>
                  <a:cubicBezTo>
                    <a:pt x="203" y="2623"/>
                    <a:pt x="230" y="2609"/>
                    <a:pt x="235" y="2580"/>
                  </a:cubicBezTo>
                  <a:cubicBezTo>
                    <a:pt x="355" y="1774"/>
                    <a:pt x="316" y="877"/>
                    <a:pt x="242" y="67"/>
                  </a:cubicBezTo>
                  <a:cubicBezTo>
                    <a:pt x="242" y="23"/>
                    <a:pt x="210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43"/>
            <p:cNvSpPr/>
            <p:nvPr/>
          </p:nvSpPr>
          <p:spPr>
            <a:xfrm>
              <a:off x="2591325" y="2946375"/>
              <a:ext cx="42725" cy="7300"/>
            </a:xfrm>
            <a:custGeom>
              <a:rect b="b" l="l" r="r" t="t"/>
              <a:pathLst>
                <a:path extrusionOk="0" h="292" w="1709">
                  <a:moveTo>
                    <a:pt x="962" y="0"/>
                  </a:moveTo>
                  <a:cubicBezTo>
                    <a:pt x="900" y="0"/>
                    <a:pt x="838" y="1"/>
                    <a:pt x="774" y="3"/>
                  </a:cubicBezTo>
                  <a:cubicBezTo>
                    <a:pt x="729" y="4"/>
                    <a:pt x="684" y="4"/>
                    <a:pt x="638" y="4"/>
                  </a:cubicBezTo>
                  <a:cubicBezTo>
                    <a:pt x="633" y="4"/>
                    <a:pt x="629" y="4"/>
                    <a:pt x="624" y="4"/>
                  </a:cubicBezTo>
                  <a:cubicBezTo>
                    <a:pt x="423" y="4"/>
                    <a:pt x="221" y="5"/>
                    <a:pt x="40" y="95"/>
                  </a:cubicBezTo>
                  <a:cubicBezTo>
                    <a:pt x="1" y="118"/>
                    <a:pt x="1" y="174"/>
                    <a:pt x="40" y="198"/>
                  </a:cubicBezTo>
                  <a:cubicBezTo>
                    <a:pt x="210" y="282"/>
                    <a:pt x="398" y="287"/>
                    <a:pt x="587" y="287"/>
                  </a:cubicBezTo>
                  <a:cubicBezTo>
                    <a:pt x="613" y="287"/>
                    <a:pt x="640" y="287"/>
                    <a:pt x="667" y="287"/>
                  </a:cubicBezTo>
                  <a:cubicBezTo>
                    <a:pt x="703" y="287"/>
                    <a:pt x="739" y="288"/>
                    <a:pt x="774" y="288"/>
                  </a:cubicBezTo>
                  <a:cubicBezTo>
                    <a:pt x="841" y="290"/>
                    <a:pt x="907" y="291"/>
                    <a:pt x="972" y="291"/>
                  </a:cubicBezTo>
                  <a:cubicBezTo>
                    <a:pt x="1190" y="291"/>
                    <a:pt x="1401" y="279"/>
                    <a:pt x="1621" y="235"/>
                  </a:cubicBezTo>
                  <a:cubicBezTo>
                    <a:pt x="1708" y="218"/>
                    <a:pt x="1708" y="74"/>
                    <a:pt x="1621" y="57"/>
                  </a:cubicBezTo>
                  <a:cubicBezTo>
                    <a:pt x="1397" y="12"/>
                    <a:pt x="1183" y="0"/>
                    <a:pt x="9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43"/>
            <p:cNvSpPr/>
            <p:nvPr/>
          </p:nvSpPr>
          <p:spPr>
            <a:xfrm>
              <a:off x="2586225" y="2949425"/>
              <a:ext cx="54350" cy="17225"/>
            </a:xfrm>
            <a:custGeom>
              <a:rect b="b" l="l" r="r" t="t"/>
              <a:pathLst>
                <a:path extrusionOk="0" h="689" w="2174">
                  <a:moveTo>
                    <a:pt x="411" y="0"/>
                  </a:moveTo>
                  <a:cubicBezTo>
                    <a:pt x="404" y="0"/>
                    <a:pt x="395" y="2"/>
                    <a:pt x="386" y="6"/>
                  </a:cubicBezTo>
                  <a:lnTo>
                    <a:pt x="388" y="7"/>
                  </a:lnTo>
                  <a:cubicBezTo>
                    <a:pt x="133" y="110"/>
                    <a:pt x="0" y="291"/>
                    <a:pt x="25" y="571"/>
                  </a:cubicBezTo>
                  <a:cubicBezTo>
                    <a:pt x="32" y="631"/>
                    <a:pt x="74" y="688"/>
                    <a:pt x="140" y="688"/>
                  </a:cubicBezTo>
                  <a:cubicBezTo>
                    <a:pt x="141" y="688"/>
                    <a:pt x="142" y="688"/>
                    <a:pt x="142" y="688"/>
                  </a:cubicBezTo>
                  <a:cubicBezTo>
                    <a:pt x="774" y="674"/>
                    <a:pt x="1405" y="655"/>
                    <a:pt x="2036" y="632"/>
                  </a:cubicBezTo>
                  <a:cubicBezTo>
                    <a:pt x="2103" y="629"/>
                    <a:pt x="2173" y="573"/>
                    <a:pt x="2167" y="499"/>
                  </a:cubicBezTo>
                  <a:cubicBezTo>
                    <a:pt x="2150" y="284"/>
                    <a:pt x="2059" y="129"/>
                    <a:pt x="1862" y="32"/>
                  </a:cubicBezTo>
                  <a:cubicBezTo>
                    <a:pt x="1841" y="22"/>
                    <a:pt x="1821" y="17"/>
                    <a:pt x="1801" y="17"/>
                  </a:cubicBezTo>
                  <a:cubicBezTo>
                    <a:pt x="1680" y="17"/>
                    <a:pt x="1599" y="193"/>
                    <a:pt x="1730" y="259"/>
                  </a:cubicBezTo>
                  <a:lnTo>
                    <a:pt x="1814" y="376"/>
                  </a:lnTo>
                  <a:lnTo>
                    <a:pt x="1814" y="376"/>
                  </a:lnTo>
                  <a:cubicBezTo>
                    <a:pt x="1291" y="395"/>
                    <a:pt x="770" y="419"/>
                    <a:pt x="248" y="447"/>
                  </a:cubicBezTo>
                  <a:lnTo>
                    <a:pt x="248" y="447"/>
                  </a:lnTo>
                  <a:cubicBezTo>
                    <a:pt x="257" y="332"/>
                    <a:pt x="321" y="229"/>
                    <a:pt x="441" y="137"/>
                  </a:cubicBezTo>
                  <a:cubicBezTo>
                    <a:pt x="498" y="99"/>
                    <a:pt x="473" y="0"/>
                    <a:pt x="4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43"/>
            <p:cNvSpPr/>
            <p:nvPr/>
          </p:nvSpPr>
          <p:spPr>
            <a:xfrm>
              <a:off x="2584700" y="2963750"/>
              <a:ext cx="9875" cy="47175"/>
            </a:xfrm>
            <a:custGeom>
              <a:rect b="b" l="l" r="r" t="t"/>
              <a:pathLst>
                <a:path extrusionOk="0" h="1887" w="395">
                  <a:moveTo>
                    <a:pt x="197" y="0"/>
                  </a:moveTo>
                  <a:cubicBezTo>
                    <a:pt x="195" y="0"/>
                    <a:pt x="193" y="1"/>
                    <a:pt x="193" y="3"/>
                  </a:cubicBezTo>
                  <a:cubicBezTo>
                    <a:pt x="16" y="265"/>
                    <a:pt x="66" y="606"/>
                    <a:pt x="61" y="907"/>
                  </a:cubicBezTo>
                  <a:cubicBezTo>
                    <a:pt x="57" y="1218"/>
                    <a:pt x="0" y="1560"/>
                    <a:pt x="130" y="1849"/>
                  </a:cubicBezTo>
                  <a:cubicBezTo>
                    <a:pt x="142" y="1874"/>
                    <a:pt x="170" y="1886"/>
                    <a:pt x="197" y="1886"/>
                  </a:cubicBezTo>
                  <a:cubicBezTo>
                    <a:pt x="225" y="1886"/>
                    <a:pt x="253" y="1874"/>
                    <a:pt x="264" y="1849"/>
                  </a:cubicBezTo>
                  <a:cubicBezTo>
                    <a:pt x="394" y="1560"/>
                    <a:pt x="338" y="1218"/>
                    <a:pt x="333" y="907"/>
                  </a:cubicBezTo>
                  <a:cubicBezTo>
                    <a:pt x="328" y="604"/>
                    <a:pt x="377" y="265"/>
                    <a:pt x="202" y="3"/>
                  </a:cubicBezTo>
                  <a:cubicBezTo>
                    <a:pt x="201" y="1"/>
                    <a:pt x="199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43"/>
            <p:cNvSpPr/>
            <p:nvPr/>
          </p:nvSpPr>
          <p:spPr>
            <a:xfrm>
              <a:off x="2633600" y="2960025"/>
              <a:ext cx="9075" cy="55850"/>
            </a:xfrm>
            <a:custGeom>
              <a:rect b="b" l="l" r="r" t="t"/>
              <a:pathLst>
                <a:path extrusionOk="0" h="2234" w="363">
                  <a:moveTo>
                    <a:pt x="182" y="1"/>
                  </a:moveTo>
                  <a:cubicBezTo>
                    <a:pt x="177" y="1"/>
                    <a:pt x="172" y="3"/>
                    <a:pt x="169" y="8"/>
                  </a:cubicBezTo>
                  <a:cubicBezTo>
                    <a:pt x="20" y="317"/>
                    <a:pt x="49" y="672"/>
                    <a:pt x="44" y="1009"/>
                  </a:cubicBezTo>
                  <a:cubicBezTo>
                    <a:pt x="41" y="1393"/>
                    <a:pt x="0" y="1815"/>
                    <a:pt x="116" y="2185"/>
                  </a:cubicBezTo>
                  <a:cubicBezTo>
                    <a:pt x="126" y="2217"/>
                    <a:pt x="154" y="2233"/>
                    <a:pt x="182" y="2233"/>
                  </a:cubicBezTo>
                  <a:cubicBezTo>
                    <a:pt x="210" y="2233"/>
                    <a:pt x="238" y="2217"/>
                    <a:pt x="248" y="2185"/>
                  </a:cubicBezTo>
                  <a:cubicBezTo>
                    <a:pt x="363" y="1815"/>
                    <a:pt x="323" y="1393"/>
                    <a:pt x="319" y="1009"/>
                  </a:cubicBezTo>
                  <a:cubicBezTo>
                    <a:pt x="316" y="672"/>
                    <a:pt x="344" y="317"/>
                    <a:pt x="195" y="8"/>
                  </a:cubicBezTo>
                  <a:cubicBezTo>
                    <a:pt x="192" y="3"/>
                    <a:pt x="187" y="1"/>
                    <a:pt x="1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43"/>
            <p:cNvSpPr/>
            <p:nvPr/>
          </p:nvSpPr>
          <p:spPr>
            <a:xfrm>
              <a:off x="2592475" y="3010625"/>
              <a:ext cx="49800" cy="7125"/>
            </a:xfrm>
            <a:custGeom>
              <a:rect b="b" l="l" r="r" t="t"/>
              <a:pathLst>
                <a:path extrusionOk="0" h="285" w="1992">
                  <a:moveTo>
                    <a:pt x="1328" y="12"/>
                  </a:moveTo>
                  <a:cubicBezTo>
                    <a:pt x="1183" y="12"/>
                    <a:pt x="1036" y="18"/>
                    <a:pt x="889" y="22"/>
                  </a:cubicBezTo>
                  <a:cubicBezTo>
                    <a:pt x="599" y="32"/>
                    <a:pt x="280" y="1"/>
                    <a:pt x="13" y="124"/>
                  </a:cubicBezTo>
                  <a:cubicBezTo>
                    <a:pt x="0" y="133"/>
                    <a:pt x="0" y="152"/>
                    <a:pt x="13" y="161"/>
                  </a:cubicBezTo>
                  <a:cubicBezTo>
                    <a:pt x="280" y="285"/>
                    <a:pt x="599" y="254"/>
                    <a:pt x="889" y="263"/>
                  </a:cubicBezTo>
                  <a:cubicBezTo>
                    <a:pt x="1036" y="267"/>
                    <a:pt x="1183" y="273"/>
                    <a:pt x="1328" y="273"/>
                  </a:cubicBezTo>
                  <a:cubicBezTo>
                    <a:pt x="1526" y="273"/>
                    <a:pt x="1722" y="262"/>
                    <a:pt x="1917" y="218"/>
                  </a:cubicBezTo>
                  <a:cubicBezTo>
                    <a:pt x="1992" y="201"/>
                    <a:pt x="1992" y="85"/>
                    <a:pt x="1917" y="68"/>
                  </a:cubicBezTo>
                  <a:cubicBezTo>
                    <a:pt x="1722" y="24"/>
                    <a:pt x="1526" y="12"/>
                    <a:pt x="1328" y="12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43"/>
            <p:cNvSpPr/>
            <p:nvPr/>
          </p:nvSpPr>
          <p:spPr>
            <a:xfrm>
              <a:off x="2588375" y="3012325"/>
              <a:ext cx="17200" cy="15900"/>
            </a:xfrm>
            <a:custGeom>
              <a:rect b="b" l="l" r="r" t="t"/>
              <a:pathLst>
                <a:path extrusionOk="0" h="636" w="688">
                  <a:moveTo>
                    <a:pt x="33" y="0"/>
                  </a:moveTo>
                  <a:cubicBezTo>
                    <a:pt x="15" y="0"/>
                    <a:pt x="1" y="19"/>
                    <a:pt x="11" y="36"/>
                  </a:cubicBezTo>
                  <a:lnTo>
                    <a:pt x="11" y="37"/>
                  </a:lnTo>
                  <a:cubicBezTo>
                    <a:pt x="131" y="264"/>
                    <a:pt x="275" y="425"/>
                    <a:pt x="464" y="600"/>
                  </a:cubicBezTo>
                  <a:cubicBezTo>
                    <a:pt x="489" y="623"/>
                    <a:pt x="522" y="635"/>
                    <a:pt x="555" y="635"/>
                  </a:cubicBezTo>
                  <a:cubicBezTo>
                    <a:pt x="576" y="635"/>
                    <a:pt x="598" y="630"/>
                    <a:pt x="617" y="620"/>
                  </a:cubicBezTo>
                  <a:cubicBezTo>
                    <a:pt x="655" y="601"/>
                    <a:pt x="661" y="581"/>
                    <a:pt x="675" y="543"/>
                  </a:cubicBezTo>
                  <a:cubicBezTo>
                    <a:pt x="688" y="500"/>
                    <a:pt x="675" y="453"/>
                    <a:pt x="642" y="421"/>
                  </a:cubicBezTo>
                  <a:cubicBezTo>
                    <a:pt x="453" y="243"/>
                    <a:pt x="281" y="109"/>
                    <a:pt x="44" y="3"/>
                  </a:cubicBezTo>
                  <a:cubicBezTo>
                    <a:pt x="40" y="1"/>
                    <a:pt x="36" y="0"/>
                    <a:pt x="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43"/>
            <p:cNvSpPr/>
            <p:nvPr/>
          </p:nvSpPr>
          <p:spPr>
            <a:xfrm>
              <a:off x="2604350" y="3019800"/>
              <a:ext cx="37075" cy="5725"/>
            </a:xfrm>
            <a:custGeom>
              <a:rect b="b" l="l" r="r" t="t"/>
              <a:pathLst>
                <a:path extrusionOk="0" h="229" w="1483">
                  <a:moveTo>
                    <a:pt x="1124" y="0"/>
                  </a:moveTo>
                  <a:cubicBezTo>
                    <a:pt x="1008" y="0"/>
                    <a:pt x="889" y="19"/>
                    <a:pt x="780" y="29"/>
                  </a:cubicBezTo>
                  <a:cubicBezTo>
                    <a:pt x="522" y="52"/>
                    <a:pt x="277" y="93"/>
                    <a:pt x="30" y="177"/>
                  </a:cubicBezTo>
                  <a:cubicBezTo>
                    <a:pt x="0" y="185"/>
                    <a:pt x="6" y="229"/>
                    <a:pt x="36" y="229"/>
                  </a:cubicBezTo>
                  <a:cubicBezTo>
                    <a:pt x="291" y="227"/>
                    <a:pt x="546" y="210"/>
                    <a:pt x="802" y="210"/>
                  </a:cubicBezTo>
                  <a:cubicBezTo>
                    <a:pt x="813" y="210"/>
                    <a:pt x="824" y="210"/>
                    <a:pt x="834" y="210"/>
                  </a:cubicBezTo>
                  <a:cubicBezTo>
                    <a:pt x="943" y="212"/>
                    <a:pt x="1055" y="227"/>
                    <a:pt x="1164" y="227"/>
                  </a:cubicBezTo>
                  <a:cubicBezTo>
                    <a:pt x="1262" y="227"/>
                    <a:pt x="1358" y="214"/>
                    <a:pt x="1447" y="169"/>
                  </a:cubicBezTo>
                  <a:cubicBezTo>
                    <a:pt x="1483" y="151"/>
                    <a:pt x="1478" y="101"/>
                    <a:pt x="1447" y="82"/>
                  </a:cubicBezTo>
                  <a:cubicBezTo>
                    <a:pt x="1351" y="19"/>
                    <a:pt x="1239" y="0"/>
                    <a:pt x="11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43"/>
            <p:cNvSpPr/>
            <p:nvPr/>
          </p:nvSpPr>
          <p:spPr>
            <a:xfrm>
              <a:off x="2632675" y="3016375"/>
              <a:ext cx="10750" cy="11625"/>
            </a:xfrm>
            <a:custGeom>
              <a:rect b="b" l="l" r="r" t="t"/>
              <a:pathLst>
                <a:path extrusionOk="0" h="465" w="430">
                  <a:moveTo>
                    <a:pt x="359" y="0"/>
                  </a:moveTo>
                  <a:cubicBezTo>
                    <a:pt x="346" y="0"/>
                    <a:pt x="333" y="4"/>
                    <a:pt x="321" y="14"/>
                  </a:cubicBezTo>
                  <a:cubicBezTo>
                    <a:pt x="196" y="117"/>
                    <a:pt x="42" y="208"/>
                    <a:pt x="9" y="375"/>
                  </a:cubicBezTo>
                  <a:cubicBezTo>
                    <a:pt x="1" y="414"/>
                    <a:pt x="30" y="464"/>
                    <a:pt x="71" y="464"/>
                  </a:cubicBezTo>
                  <a:cubicBezTo>
                    <a:pt x="78" y="464"/>
                    <a:pt x="86" y="463"/>
                    <a:pt x="93" y="459"/>
                  </a:cubicBezTo>
                  <a:cubicBezTo>
                    <a:pt x="259" y="394"/>
                    <a:pt x="321" y="228"/>
                    <a:pt x="406" y="78"/>
                  </a:cubicBezTo>
                  <a:cubicBezTo>
                    <a:pt x="429" y="37"/>
                    <a:pt x="396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43"/>
            <p:cNvSpPr/>
            <p:nvPr/>
          </p:nvSpPr>
          <p:spPr>
            <a:xfrm>
              <a:off x="2597550" y="3023250"/>
              <a:ext cx="8375" cy="21875"/>
            </a:xfrm>
            <a:custGeom>
              <a:rect b="b" l="l" r="r" t="t"/>
              <a:pathLst>
                <a:path extrusionOk="0" h="875" w="335">
                  <a:moveTo>
                    <a:pt x="168" y="1"/>
                  </a:moveTo>
                  <a:cubicBezTo>
                    <a:pt x="150" y="1"/>
                    <a:pt x="132" y="9"/>
                    <a:pt x="122" y="27"/>
                  </a:cubicBezTo>
                  <a:cubicBezTo>
                    <a:pt x="0" y="231"/>
                    <a:pt x="43" y="519"/>
                    <a:pt x="36" y="748"/>
                  </a:cubicBezTo>
                  <a:cubicBezTo>
                    <a:pt x="35" y="833"/>
                    <a:pt x="101" y="875"/>
                    <a:pt x="168" y="875"/>
                  </a:cubicBezTo>
                  <a:cubicBezTo>
                    <a:pt x="235" y="875"/>
                    <a:pt x="301" y="833"/>
                    <a:pt x="299" y="748"/>
                  </a:cubicBezTo>
                  <a:cubicBezTo>
                    <a:pt x="294" y="519"/>
                    <a:pt x="335" y="231"/>
                    <a:pt x="214" y="27"/>
                  </a:cubicBezTo>
                  <a:cubicBezTo>
                    <a:pt x="203" y="9"/>
                    <a:pt x="185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43"/>
            <p:cNvSpPr/>
            <p:nvPr/>
          </p:nvSpPr>
          <p:spPr>
            <a:xfrm>
              <a:off x="2631100" y="3021325"/>
              <a:ext cx="6800" cy="16825"/>
            </a:xfrm>
            <a:custGeom>
              <a:rect b="b" l="l" r="r" t="t"/>
              <a:pathLst>
                <a:path extrusionOk="0" h="673" w="272">
                  <a:moveTo>
                    <a:pt x="206" y="1"/>
                  </a:moveTo>
                  <a:cubicBezTo>
                    <a:pt x="188" y="1"/>
                    <a:pt x="170" y="9"/>
                    <a:pt x="156" y="29"/>
                  </a:cubicBezTo>
                  <a:cubicBezTo>
                    <a:pt x="49" y="182"/>
                    <a:pt x="0" y="368"/>
                    <a:pt x="17" y="554"/>
                  </a:cubicBezTo>
                  <a:cubicBezTo>
                    <a:pt x="20" y="602"/>
                    <a:pt x="52" y="661"/>
                    <a:pt x="106" y="669"/>
                  </a:cubicBezTo>
                  <a:cubicBezTo>
                    <a:pt x="117" y="672"/>
                    <a:pt x="127" y="673"/>
                    <a:pt x="137" y="673"/>
                  </a:cubicBezTo>
                  <a:cubicBezTo>
                    <a:pt x="158" y="673"/>
                    <a:pt x="180" y="668"/>
                    <a:pt x="199" y="658"/>
                  </a:cubicBezTo>
                  <a:cubicBezTo>
                    <a:pt x="236" y="636"/>
                    <a:pt x="258" y="596"/>
                    <a:pt x="258" y="554"/>
                  </a:cubicBezTo>
                  <a:cubicBezTo>
                    <a:pt x="242" y="394"/>
                    <a:pt x="245" y="233"/>
                    <a:pt x="266" y="76"/>
                  </a:cubicBezTo>
                  <a:cubicBezTo>
                    <a:pt x="272" y="32"/>
                    <a:pt x="240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43"/>
            <p:cNvSpPr/>
            <p:nvPr/>
          </p:nvSpPr>
          <p:spPr>
            <a:xfrm>
              <a:off x="2599625" y="3038325"/>
              <a:ext cx="39350" cy="7950"/>
            </a:xfrm>
            <a:custGeom>
              <a:rect b="b" l="l" r="r" t="t"/>
              <a:pathLst>
                <a:path extrusionOk="0" h="318" w="1574">
                  <a:moveTo>
                    <a:pt x="1291" y="1"/>
                  </a:moveTo>
                  <a:cubicBezTo>
                    <a:pt x="1123" y="1"/>
                    <a:pt x="946" y="53"/>
                    <a:pt x="783" y="70"/>
                  </a:cubicBezTo>
                  <a:cubicBezTo>
                    <a:pt x="544" y="95"/>
                    <a:pt x="303" y="106"/>
                    <a:pt x="67" y="150"/>
                  </a:cubicBezTo>
                  <a:cubicBezTo>
                    <a:pt x="2" y="163"/>
                    <a:pt x="0" y="272"/>
                    <a:pt x="67" y="283"/>
                  </a:cubicBezTo>
                  <a:cubicBezTo>
                    <a:pt x="210" y="308"/>
                    <a:pt x="355" y="318"/>
                    <a:pt x="501" y="318"/>
                  </a:cubicBezTo>
                  <a:cubicBezTo>
                    <a:pt x="630" y="318"/>
                    <a:pt x="761" y="310"/>
                    <a:pt x="890" y="300"/>
                  </a:cubicBezTo>
                  <a:cubicBezTo>
                    <a:pt x="1108" y="281"/>
                    <a:pt x="1353" y="294"/>
                    <a:pt x="1528" y="153"/>
                  </a:cubicBezTo>
                  <a:cubicBezTo>
                    <a:pt x="1573" y="117"/>
                    <a:pt x="1540" y="50"/>
                    <a:pt x="1495" y="34"/>
                  </a:cubicBezTo>
                  <a:cubicBezTo>
                    <a:pt x="1430" y="10"/>
                    <a:pt x="1362" y="1"/>
                    <a:pt x="12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43"/>
            <p:cNvSpPr/>
            <p:nvPr/>
          </p:nvSpPr>
          <p:spPr>
            <a:xfrm>
              <a:off x="2612425" y="3021750"/>
              <a:ext cx="9825" cy="21675"/>
            </a:xfrm>
            <a:custGeom>
              <a:rect b="b" l="l" r="r" t="t"/>
              <a:pathLst>
                <a:path extrusionOk="0" h="867" w="393">
                  <a:moveTo>
                    <a:pt x="198" y="0"/>
                  </a:moveTo>
                  <a:cubicBezTo>
                    <a:pt x="178" y="0"/>
                    <a:pt x="158" y="11"/>
                    <a:pt x="154" y="32"/>
                  </a:cubicBezTo>
                  <a:cubicBezTo>
                    <a:pt x="111" y="269"/>
                    <a:pt x="0" y="622"/>
                    <a:pt x="146" y="838"/>
                  </a:cubicBezTo>
                  <a:cubicBezTo>
                    <a:pt x="157" y="857"/>
                    <a:pt x="177" y="866"/>
                    <a:pt x="197" y="866"/>
                  </a:cubicBezTo>
                  <a:cubicBezTo>
                    <a:pt x="217" y="866"/>
                    <a:pt x="237" y="857"/>
                    <a:pt x="249" y="838"/>
                  </a:cubicBezTo>
                  <a:cubicBezTo>
                    <a:pt x="393" y="622"/>
                    <a:pt x="282" y="268"/>
                    <a:pt x="241" y="32"/>
                  </a:cubicBezTo>
                  <a:cubicBezTo>
                    <a:pt x="237" y="11"/>
                    <a:pt x="218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43"/>
            <p:cNvSpPr/>
            <p:nvPr/>
          </p:nvSpPr>
          <p:spPr>
            <a:xfrm>
              <a:off x="2591950" y="2930025"/>
              <a:ext cx="33975" cy="5350"/>
            </a:xfrm>
            <a:custGeom>
              <a:rect b="b" l="l" r="r" t="t"/>
              <a:pathLst>
                <a:path extrusionOk="0" h="214" w="1359">
                  <a:moveTo>
                    <a:pt x="645" y="0"/>
                  </a:moveTo>
                  <a:cubicBezTo>
                    <a:pt x="434" y="0"/>
                    <a:pt x="225" y="20"/>
                    <a:pt x="35" y="72"/>
                  </a:cubicBezTo>
                  <a:cubicBezTo>
                    <a:pt x="1" y="82"/>
                    <a:pt x="1" y="130"/>
                    <a:pt x="35" y="141"/>
                  </a:cubicBezTo>
                  <a:cubicBezTo>
                    <a:pt x="225" y="193"/>
                    <a:pt x="434" y="213"/>
                    <a:pt x="645" y="213"/>
                  </a:cubicBezTo>
                  <a:cubicBezTo>
                    <a:pt x="872" y="213"/>
                    <a:pt x="1101" y="190"/>
                    <a:pt x="1308" y="158"/>
                  </a:cubicBezTo>
                  <a:cubicBezTo>
                    <a:pt x="1358" y="150"/>
                    <a:pt x="1358" y="63"/>
                    <a:pt x="1308" y="55"/>
                  </a:cubicBezTo>
                  <a:cubicBezTo>
                    <a:pt x="1101" y="24"/>
                    <a:pt x="872" y="0"/>
                    <a:pt x="64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43"/>
            <p:cNvSpPr/>
            <p:nvPr/>
          </p:nvSpPr>
          <p:spPr>
            <a:xfrm>
              <a:off x="2607275" y="2934175"/>
              <a:ext cx="6275" cy="19275"/>
            </a:xfrm>
            <a:custGeom>
              <a:rect b="b" l="l" r="r" t="t"/>
              <a:pathLst>
                <a:path extrusionOk="0" h="771" w="251">
                  <a:moveTo>
                    <a:pt x="125" y="0"/>
                  </a:moveTo>
                  <a:cubicBezTo>
                    <a:pt x="85" y="0"/>
                    <a:pt x="45" y="27"/>
                    <a:pt x="42" y="80"/>
                  </a:cubicBezTo>
                  <a:cubicBezTo>
                    <a:pt x="16" y="316"/>
                    <a:pt x="0" y="489"/>
                    <a:pt x="60" y="722"/>
                  </a:cubicBezTo>
                  <a:cubicBezTo>
                    <a:pt x="70" y="755"/>
                    <a:pt x="98" y="771"/>
                    <a:pt x="126" y="771"/>
                  </a:cubicBezTo>
                  <a:cubicBezTo>
                    <a:pt x="154" y="771"/>
                    <a:pt x="182" y="755"/>
                    <a:pt x="192" y="722"/>
                  </a:cubicBezTo>
                  <a:cubicBezTo>
                    <a:pt x="250" y="487"/>
                    <a:pt x="235" y="316"/>
                    <a:pt x="210" y="80"/>
                  </a:cubicBezTo>
                  <a:cubicBezTo>
                    <a:pt x="206" y="27"/>
                    <a:pt x="166" y="0"/>
                    <a:pt x="1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43"/>
            <p:cNvSpPr/>
            <p:nvPr/>
          </p:nvSpPr>
          <p:spPr>
            <a:xfrm>
              <a:off x="2635100" y="2970450"/>
              <a:ext cx="19050" cy="26500"/>
            </a:xfrm>
            <a:custGeom>
              <a:rect b="b" l="l" r="r" t="t"/>
              <a:pathLst>
                <a:path extrusionOk="0" h="1060" w="762">
                  <a:moveTo>
                    <a:pt x="600" y="1"/>
                  </a:moveTo>
                  <a:cubicBezTo>
                    <a:pt x="585" y="1"/>
                    <a:pt x="568" y="5"/>
                    <a:pt x="552" y="14"/>
                  </a:cubicBezTo>
                  <a:cubicBezTo>
                    <a:pt x="460" y="69"/>
                    <a:pt x="357" y="103"/>
                    <a:pt x="257" y="142"/>
                  </a:cubicBezTo>
                  <a:cubicBezTo>
                    <a:pt x="233" y="152"/>
                    <a:pt x="232" y="196"/>
                    <a:pt x="263" y="196"/>
                  </a:cubicBezTo>
                  <a:cubicBezTo>
                    <a:pt x="264" y="196"/>
                    <a:pt x="264" y="196"/>
                    <a:pt x="265" y="195"/>
                  </a:cubicBezTo>
                  <a:cubicBezTo>
                    <a:pt x="340" y="191"/>
                    <a:pt x="415" y="185"/>
                    <a:pt x="489" y="185"/>
                  </a:cubicBezTo>
                  <a:cubicBezTo>
                    <a:pt x="491" y="185"/>
                    <a:pt x="493" y="185"/>
                    <a:pt x="495" y="185"/>
                  </a:cubicBezTo>
                  <a:lnTo>
                    <a:pt x="495" y="185"/>
                  </a:lnTo>
                  <a:cubicBezTo>
                    <a:pt x="474" y="392"/>
                    <a:pt x="479" y="602"/>
                    <a:pt x="510" y="808"/>
                  </a:cubicBezTo>
                  <a:lnTo>
                    <a:pt x="510" y="808"/>
                  </a:lnTo>
                  <a:cubicBezTo>
                    <a:pt x="369" y="819"/>
                    <a:pt x="233" y="840"/>
                    <a:pt x="95" y="889"/>
                  </a:cubicBezTo>
                  <a:cubicBezTo>
                    <a:pt x="0" y="923"/>
                    <a:pt x="27" y="1059"/>
                    <a:pt x="115" y="1059"/>
                  </a:cubicBezTo>
                  <a:cubicBezTo>
                    <a:pt x="123" y="1059"/>
                    <a:pt x="131" y="1058"/>
                    <a:pt x="140" y="1056"/>
                  </a:cubicBezTo>
                  <a:cubicBezTo>
                    <a:pt x="247" y="1028"/>
                    <a:pt x="358" y="1007"/>
                    <a:pt x="468" y="1007"/>
                  </a:cubicBezTo>
                  <a:cubicBezTo>
                    <a:pt x="517" y="1007"/>
                    <a:pt x="565" y="1011"/>
                    <a:pt x="613" y="1020"/>
                  </a:cubicBezTo>
                  <a:cubicBezTo>
                    <a:pt x="621" y="1022"/>
                    <a:pt x="629" y="1022"/>
                    <a:pt x="637" y="1022"/>
                  </a:cubicBezTo>
                  <a:cubicBezTo>
                    <a:pt x="698" y="1022"/>
                    <a:pt x="761" y="981"/>
                    <a:pt x="757" y="911"/>
                  </a:cubicBezTo>
                  <a:cubicBezTo>
                    <a:pt x="740" y="642"/>
                    <a:pt x="724" y="364"/>
                    <a:pt x="695" y="96"/>
                  </a:cubicBezTo>
                  <a:cubicBezTo>
                    <a:pt x="690" y="43"/>
                    <a:pt x="649" y="1"/>
                    <a:pt x="60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43"/>
            <p:cNvSpPr/>
            <p:nvPr/>
          </p:nvSpPr>
          <p:spPr>
            <a:xfrm>
              <a:off x="2647900" y="2974975"/>
              <a:ext cx="13450" cy="4975"/>
            </a:xfrm>
            <a:custGeom>
              <a:rect b="b" l="l" r="r" t="t"/>
              <a:pathLst>
                <a:path extrusionOk="0" h="199" w="538">
                  <a:moveTo>
                    <a:pt x="86" y="0"/>
                  </a:moveTo>
                  <a:cubicBezTo>
                    <a:pt x="35" y="0"/>
                    <a:pt x="0" y="74"/>
                    <a:pt x="42" y="108"/>
                  </a:cubicBezTo>
                  <a:cubicBezTo>
                    <a:pt x="129" y="176"/>
                    <a:pt x="230" y="198"/>
                    <a:pt x="335" y="198"/>
                  </a:cubicBezTo>
                  <a:cubicBezTo>
                    <a:pt x="372" y="198"/>
                    <a:pt x="408" y="195"/>
                    <a:pt x="445" y="191"/>
                  </a:cubicBezTo>
                  <a:cubicBezTo>
                    <a:pt x="493" y="185"/>
                    <a:pt x="537" y="153"/>
                    <a:pt x="536" y="99"/>
                  </a:cubicBezTo>
                  <a:cubicBezTo>
                    <a:pt x="537" y="83"/>
                    <a:pt x="532" y="66"/>
                    <a:pt x="523" y="54"/>
                  </a:cubicBezTo>
                  <a:cubicBezTo>
                    <a:pt x="507" y="25"/>
                    <a:pt x="477" y="8"/>
                    <a:pt x="445" y="8"/>
                  </a:cubicBezTo>
                  <a:cubicBezTo>
                    <a:pt x="436" y="8"/>
                    <a:pt x="428" y="9"/>
                    <a:pt x="420" y="11"/>
                  </a:cubicBezTo>
                  <a:cubicBezTo>
                    <a:pt x="387" y="18"/>
                    <a:pt x="356" y="20"/>
                    <a:pt x="325" y="20"/>
                  </a:cubicBezTo>
                  <a:cubicBezTo>
                    <a:pt x="245" y="20"/>
                    <a:pt x="169" y="5"/>
                    <a:pt x="87" y="0"/>
                  </a:cubicBezTo>
                  <a:cubicBezTo>
                    <a:pt x="87" y="0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43"/>
            <p:cNvSpPr/>
            <p:nvPr/>
          </p:nvSpPr>
          <p:spPr>
            <a:xfrm>
              <a:off x="2656700" y="2979375"/>
              <a:ext cx="23775" cy="101825"/>
            </a:xfrm>
            <a:custGeom>
              <a:rect b="b" l="l" r="r" t="t"/>
              <a:pathLst>
                <a:path extrusionOk="0" h="4073" w="951">
                  <a:moveTo>
                    <a:pt x="85" y="1"/>
                  </a:moveTo>
                  <a:cubicBezTo>
                    <a:pt x="44" y="1"/>
                    <a:pt x="0" y="28"/>
                    <a:pt x="4" y="77"/>
                  </a:cubicBezTo>
                  <a:cubicBezTo>
                    <a:pt x="88" y="1363"/>
                    <a:pt x="234" y="2797"/>
                    <a:pt x="726" y="3995"/>
                  </a:cubicBezTo>
                  <a:cubicBezTo>
                    <a:pt x="748" y="4049"/>
                    <a:pt x="790" y="4073"/>
                    <a:pt x="831" y="4073"/>
                  </a:cubicBezTo>
                  <a:cubicBezTo>
                    <a:pt x="892" y="4073"/>
                    <a:pt x="951" y="4021"/>
                    <a:pt x="940" y="3937"/>
                  </a:cubicBezTo>
                  <a:cubicBezTo>
                    <a:pt x="755" y="2638"/>
                    <a:pt x="376" y="1354"/>
                    <a:pt x="155" y="56"/>
                  </a:cubicBezTo>
                  <a:cubicBezTo>
                    <a:pt x="149" y="18"/>
                    <a:pt x="118" y="1"/>
                    <a:pt x="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43"/>
            <p:cNvSpPr/>
            <p:nvPr/>
          </p:nvSpPr>
          <p:spPr>
            <a:xfrm>
              <a:off x="2376600" y="2875650"/>
              <a:ext cx="40125" cy="36300"/>
            </a:xfrm>
            <a:custGeom>
              <a:rect b="b" l="l" r="r" t="t"/>
              <a:pathLst>
                <a:path extrusionOk="0" h="1452" w="1605">
                  <a:moveTo>
                    <a:pt x="1198" y="1"/>
                  </a:moveTo>
                  <a:cubicBezTo>
                    <a:pt x="939" y="1"/>
                    <a:pt x="676" y="137"/>
                    <a:pt x="502" y="331"/>
                  </a:cubicBezTo>
                  <a:cubicBezTo>
                    <a:pt x="310" y="545"/>
                    <a:pt x="0" y="1265"/>
                    <a:pt x="388" y="1441"/>
                  </a:cubicBezTo>
                  <a:cubicBezTo>
                    <a:pt x="400" y="1448"/>
                    <a:pt x="413" y="1451"/>
                    <a:pt x="426" y="1451"/>
                  </a:cubicBezTo>
                  <a:cubicBezTo>
                    <a:pt x="454" y="1451"/>
                    <a:pt x="481" y="1437"/>
                    <a:pt x="497" y="1412"/>
                  </a:cubicBezTo>
                  <a:cubicBezTo>
                    <a:pt x="567" y="1295"/>
                    <a:pt x="528" y="1176"/>
                    <a:pt x="528" y="1045"/>
                  </a:cubicBezTo>
                  <a:cubicBezTo>
                    <a:pt x="528" y="849"/>
                    <a:pt x="595" y="651"/>
                    <a:pt x="728" y="504"/>
                  </a:cubicBezTo>
                  <a:cubicBezTo>
                    <a:pt x="942" y="267"/>
                    <a:pt x="1283" y="204"/>
                    <a:pt x="1586" y="164"/>
                  </a:cubicBezTo>
                  <a:cubicBezTo>
                    <a:pt x="1604" y="160"/>
                    <a:pt x="1603" y="134"/>
                    <a:pt x="1590" y="126"/>
                  </a:cubicBezTo>
                  <a:cubicBezTo>
                    <a:pt x="1470" y="39"/>
                    <a:pt x="1335" y="1"/>
                    <a:pt x="119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43"/>
            <p:cNvSpPr/>
            <p:nvPr/>
          </p:nvSpPr>
          <p:spPr>
            <a:xfrm>
              <a:off x="2352975" y="2908950"/>
              <a:ext cx="41525" cy="6800"/>
            </a:xfrm>
            <a:custGeom>
              <a:rect b="b" l="l" r="r" t="t"/>
              <a:pathLst>
                <a:path extrusionOk="0" h="272" w="1661">
                  <a:moveTo>
                    <a:pt x="1328" y="1"/>
                  </a:moveTo>
                  <a:cubicBezTo>
                    <a:pt x="1162" y="1"/>
                    <a:pt x="989" y="32"/>
                    <a:pt x="828" y="44"/>
                  </a:cubicBezTo>
                  <a:cubicBezTo>
                    <a:pt x="577" y="62"/>
                    <a:pt x="331" y="91"/>
                    <a:pt x="81" y="128"/>
                  </a:cubicBezTo>
                  <a:cubicBezTo>
                    <a:pt x="0" y="141"/>
                    <a:pt x="24" y="267"/>
                    <a:pt x="102" y="269"/>
                  </a:cubicBezTo>
                  <a:cubicBezTo>
                    <a:pt x="180" y="271"/>
                    <a:pt x="257" y="272"/>
                    <a:pt x="334" y="272"/>
                  </a:cubicBezTo>
                  <a:cubicBezTo>
                    <a:pt x="536" y="272"/>
                    <a:pt x="737" y="265"/>
                    <a:pt x="941" y="256"/>
                  </a:cubicBezTo>
                  <a:cubicBezTo>
                    <a:pt x="1164" y="245"/>
                    <a:pt x="1390" y="264"/>
                    <a:pt x="1595" y="175"/>
                  </a:cubicBezTo>
                  <a:cubicBezTo>
                    <a:pt x="1661" y="147"/>
                    <a:pt x="1634" y="50"/>
                    <a:pt x="1578" y="33"/>
                  </a:cubicBezTo>
                  <a:cubicBezTo>
                    <a:pt x="1498" y="9"/>
                    <a:pt x="1414" y="1"/>
                    <a:pt x="13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43"/>
            <p:cNvSpPr/>
            <p:nvPr/>
          </p:nvSpPr>
          <p:spPr>
            <a:xfrm>
              <a:off x="2348400" y="2844025"/>
              <a:ext cx="64300" cy="72475"/>
            </a:xfrm>
            <a:custGeom>
              <a:rect b="b" l="l" r="r" t="t"/>
              <a:pathLst>
                <a:path extrusionOk="0" h="2899" w="2572">
                  <a:moveTo>
                    <a:pt x="2236" y="0"/>
                  </a:moveTo>
                  <a:cubicBezTo>
                    <a:pt x="1625" y="0"/>
                    <a:pt x="999" y="382"/>
                    <a:pt x="642" y="852"/>
                  </a:cubicBezTo>
                  <a:cubicBezTo>
                    <a:pt x="254" y="1363"/>
                    <a:pt x="0" y="2303"/>
                    <a:pt x="378" y="2877"/>
                  </a:cubicBezTo>
                  <a:cubicBezTo>
                    <a:pt x="388" y="2892"/>
                    <a:pt x="402" y="2899"/>
                    <a:pt x="416" y="2899"/>
                  </a:cubicBezTo>
                  <a:cubicBezTo>
                    <a:pt x="439" y="2899"/>
                    <a:pt x="460" y="2882"/>
                    <a:pt x="461" y="2855"/>
                  </a:cubicBezTo>
                  <a:cubicBezTo>
                    <a:pt x="480" y="2155"/>
                    <a:pt x="372" y="1608"/>
                    <a:pt x="828" y="996"/>
                  </a:cubicBezTo>
                  <a:cubicBezTo>
                    <a:pt x="1266" y="410"/>
                    <a:pt x="1847" y="282"/>
                    <a:pt x="2518" y="138"/>
                  </a:cubicBezTo>
                  <a:cubicBezTo>
                    <a:pt x="2572" y="127"/>
                    <a:pt x="2572" y="40"/>
                    <a:pt x="2518" y="29"/>
                  </a:cubicBezTo>
                  <a:cubicBezTo>
                    <a:pt x="2425" y="9"/>
                    <a:pt x="2331" y="0"/>
                    <a:pt x="22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43"/>
            <p:cNvSpPr/>
            <p:nvPr/>
          </p:nvSpPr>
          <p:spPr>
            <a:xfrm>
              <a:off x="2348050" y="2913750"/>
              <a:ext cx="14850" cy="286000"/>
            </a:xfrm>
            <a:custGeom>
              <a:rect b="b" l="l" r="r" t="t"/>
              <a:pathLst>
                <a:path extrusionOk="0" h="11440" w="594">
                  <a:moveTo>
                    <a:pt x="297" y="1"/>
                  </a:moveTo>
                  <a:cubicBezTo>
                    <a:pt x="264" y="1"/>
                    <a:pt x="232" y="22"/>
                    <a:pt x="228" y="64"/>
                  </a:cubicBezTo>
                  <a:cubicBezTo>
                    <a:pt x="19" y="3769"/>
                    <a:pt x="0" y="7667"/>
                    <a:pt x="219" y="11370"/>
                  </a:cubicBezTo>
                  <a:cubicBezTo>
                    <a:pt x="225" y="11416"/>
                    <a:pt x="261" y="11439"/>
                    <a:pt x="297" y="11439"/>
                  </a:cubicBezTo>
                  <a:cubicBezTo>
                    <a:pt x="333" y="11439"/>
                    <a:pt x="369" y="11416"/>
                    <a:pt x="375" y="11370"/>
                  </a:cubicBezTo>
                  <a:cubicBezTo>
                    <a:pt x="594" y="7667"/>
                    <a:pt x="577" y="3769"/>
                    <a:pt x="366" y="64"/>
                  </a:cubicBezTo>
                  <a:cubicBezTo>
                    <a:pt x="363" y="22"/>
                    <a:pt x="330" y="1"/>
                    <a:pt x="2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43"/>
            <p:cNvSpPr/>
            <p:nvPr/>
          </p:nvSpPr>
          <p:spPr>
            <a:xfrm>
              <a:off x="2372100" y="2910450"/>
              <a:ext cx="22300" cy="292825"/>
            </a:xfrm>
            <a:custGeom>
              <a:rect b="b" l="l" r="r" t="t"/>
              <a:pathLst>
                <a:path extrusionOk="0" h="11713" w="892">
                  <a:moveTo>
                    <a:pt x="445" y="1"/>
                  </a:moveTo>
                  <a:cubicBezTo>
                    <a:pt x="416" y="1"/>
                    <a:pt x="387" y="20"/>
                    <a:pt x="385" y="57"/>
                  </a:cubicBezTo>
                  <a:cubicBezTo>
                    <a:pt x="68" y="3765"/>
                    <a:pt x="1" y="7939"/>
                    <a:pt x="371" y="11641"/>
                  </a:cubicBezTo>
                  <a:cubicBezTo>
                    <a:pt x="373" y="11689"/>
                    <a:pt x="409" y="11713"/>
                    <a:pt x="445" y="11713"/>
                  </a:cubicBezTo>
                  <a:cubicBezTo>
                    <a:pt x="481" y="11713"/>
                    <a:pt x="517" y="11689"/>
                    <a:pt x="519" y="11641"/>
                  </a:cubicBezTo>
                  <a:cubicBezTo>
                    <a:pt x="891" y="7939"/>
                    <a:pt x="822" y="3765"/>
                    <a:pt x="505" y="57"/>
                  </a:cubicBezTo>
                  <a:cubicBezTo>
                    <a:pt x="503" y="20"/>
                    <a:pt x="474" y="1"/>
                    <a:pt x="4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43"/>
            <p:cNvSpPr/>
            <p:nvPr/>
          </p:nvSpPr>
          <p:spPr>
            <a:xfrm>
              <a:off x="2350475" y="3193600"/>
              <a:ext cx="35375" cy="12100"/>
            </a:xfrm>
            <a:custGeom>
              <a:rect b="b" l="l" r="r" t="t"/>
              <a:pathLst>
                <a:path extrusionOk="0" h="484" w="1415">
                  <a:moveTo>
                    <a:pt x="1181" y="0"/>
                  </a:moveTo>
                  <a:cubicBezTo>
                    <a:pt x="1164" y="0"/>
                    <a:pt x="1146" y="3"/>
                    <a:pt x="1127" y="11"/>
                  </a:cubicBezTo>
                  <a:cubicBezTo>
                    <a:pt x="794" y="136"/>
                    <a:pt x="489" y="200"/>
                    <a:pt x="133" y="206"/>
                  </a:cubicBezTo>
                  <a:cubicBezTo>
                    <a:pt x="14" y="207"/>
                    <a:pt x="0" y="367"/>
                    <a:pt x="106" y="404"/>
                  </a:cubicBezTo>
                  <a:cubicBezTo>
                    <a:pt x="258" y="457"/>
                    <a:pt x="420" y="483"/>
                    <a:pt x="582" y="483"/>
                  </a:cubicBezTo>
                  <a:cubicBezTo>
                    <a:pt x="816" y="483"/>
                    <a:pt x="1051" y="430"/>
                    <a:pt x="1259" y="326"/>
                  </a:cubicBezTo>
                  <a:cubicBezTo>
                    <a:pt x="1415" y="249"/>
                    <a:pt x="1333" y="0"/>
                    <a:pt x="11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43"/>
            <p:cNvSpPr/>
            <p:nvPr/>
          </p:nvSpPr>
          <p:spPr>
            <a:xfrm>
              <a:off x="2321450" y="3204575"/>
              <a:ext cx="32825" cy="26375"/>
            </a:xfrm>
            <a:custGeom>
              <a:rect b="b" l="l" r="r" t="t"/>
              <a:pathLst>
                <a:path extrusionOk="0" h="1055" w="1313">
                  <a:moveTo>
                    <a:pt x="1223" y="0"/>
                  </a:moveTo>
                  <a:cubicBezTo>
                    <a:pt x="1187" y="0"/>
                    <a:pt x="1153" y="19"/>
                    <a:pt x="1143" y="62"/>
                  </a:cubicBezTo>
                  <a:cubicBezTo>
                    <a:pt x="1052" y="435"/>
                    <a:pt x="696" y="747"/>
                    <a:pt x="305" y="747"/>
                  </a:cubicBezTo>
                  <a:cubicBezTo>
                    <a:pt x="272" y="747"/>
                    <a:pt x="239" y="745"/>
                    <a:pt x="205" y="740"/>
                  </a:cubicBezTo>
                  <a:cubicBezTo>
                    <a:pt x="193" y="738"/>
                    <a:pt x="181" y="738"/>
                    <a:pt x="170" y="738"/>
                  </a:cubicBezTo>
                  <a:cubicBezTo>
                    <a:pt x="95" y="738"/>
                    <a:pt x="43" y="774"/>
                    <a:pt x="12" y="851"/>
                  </a:cubicBezTo>
                  <a:cubicBezTo>
                    <a:pt x="7" y="863"/>
                    <a:pt x="5" y="878"/>
                    <a:pt x="5" y="892"/>
                  </a:cubicBezTo>
                  <a:cubicBezTo>
                    <a:pt x="1" y="954"/>
                    <a:pt x="57" y="1035"/>
                    <a:pt x="121" y="1045"/>
                  </a:cubicBezTo>
                  <a:cubicBezTo>
                    <a:pt x="171" y="1052"/>
                    <a:pt x="221" y="1055"/>
                    <a:pt x="270" y="1055"/>
                  </a:cubicBezTo>
                  <a:cubicBezTo>
                    <a:pt x="810" y="1055"/>
                    <a:pt x="1308" y="659"/>
                    <a:pt x="1313" y="84"/>
                  </a:cubicBezTo>
                  <a:cubicBezTo>
                    <a:pt x="1313" y="31"/>
                    <a:pt x="1267" y="0"/>
                    <a:pt x="12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43"/>
            <p:cNvSpPr/>
            <p:nvPr/>
          </p:nvSpPr>
          <p:spPr>
            <a:xfrm>
              <a:off x="2317350" y="3199000"/>
              <a:ext cx="73625" cy="64375"/>
            </a:xfrm>
            <a:custGeom>
              <a:rect b="b" l="l" r="r" t="t"/>
              <a:pathLst>
                <a:path extrusionOk="0" h="2575" w="2945">
                  <a:moveTo>
                    <a:pt x="2568" y="0"/>
                  </a:moveTo>
                  <a:cubicBezTo>
                    <a:pt x="2525" y="0"/>
                    <a:pt x="2481" y="25"/>
                    <a:pt x="2467" y="73"/>
                  </a:cubicBezTo>
                  <a:cubicBezTo>
                    <a:pt x="2298" y="630"/>
                    <a:pt x="2167" y="1124"/>
                    <a:pt x="1727" y="1543"/>
                  </a:cubicBezTo>
                  <a:cubicBezTo>
                    <a:pt x="1252" y="1991"/>
                    <a:pt x="746" y="2039"/>
                    <a:pt x="165" y="2233"/>
                  </a:cubicBezTo>
                  <a:cubicBezTo>
                    <a:pt x="23" y="2281"/>
                    <a:pt x="1" y="2506"/>
                    <a:pt x="165" y="2544"/>
                  </a:cubicBezTo>
                  <a:cubicBezTo>
                    <a:pt x="257" y="2565"/>
                    <a:pt x="353" y="2575"/>
                    <a:pt x="450" y="2575"/>
                  </a:cubicBezTo>
                  <a:cubicBezTo>
                    <a:pt x="1593" y="2575"/>
                    <a:pt x="2945" y="1184"/>
                    <a:pt x="2662" y="73"/>
                  </a:cubicBezTo>
                  <a:cubicBezTo>
                    <a:pt x="2650" y="24"/>
                    <a:pt x="2609" y="0"/>
                    <a:pt x="25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43"/>
            <p:cNvSpPr/>
            <p:nvPr/>
          </p:nvSpPr>
          <p:spPr>
            <a:xfrm>
              <a:off x="2317850" y="3228625"/>
              <a:ext cx="9325" cy="27200"/>
            </a:xfrm>
            <a:custGeom>
              <a:rect b="b" l="l" r="r" t="t"/>
              <a:pathLst>
                <a:path extrusionOk="0" h="1088" w="373">
                  <a:moveTo>
                    <a:pt x="187" y="1"/>
                  </a:moveTo>
                  <a:cubicBezTo>
                    <a:pt x="145" y="1"/>
                    <a:pt x="102" y="23"/>
                    <a:pt x="95" y="69"/>
                  </a:cubicBezTo>
                  <a:cubicBezTo>
                    <a:pt x="68" y="251"/>
                    <a:pt x="53" y="436"/>
                    <a:pt x="49" y="620"/>
                  </a:cubicBezTo>
                  <a:cubicBezTo>
                    <a:pt x="45" y="779"/>
                    <a:pt x="1" y="940"/>
                    <a:pt x="121" y="1061"/>
                  </a:cubicBezTo>
                  <a:cubicBezTo>
                    <a:pt x="140" y="1078"/>
                    <a:pt x="164" y="1087"/>
                    <a:pt x="187" y="1087"/>
                  </a:cubicBezTo>
                  <a:cubicBezTo>
                    <a:pt x="211" y="1087"/>
                    <a:pt x="234" y="1078"/>
                    <a:pt x="252" y="1061"/>
                  </a:cubicBezTo>
                  <a:cubicBezTo>
                    <a:pt x="373" y="940"/>
                    <a:pt x="331" y="779"/>
                    <a:pt x="326" y="620"/>
                  </a:cubicBezTo>
                  <a:cubicBezTo>
                    <a:pt x="321" y="436"/>
                    <a:pt x="306" y="251"/>
                    <a:pt x="279" y="69"/>
                  </a:cubicBezTo>
                  <a:cubicBezTo>
                    <a:pt x="273" y="23"/>
                    <a:pt x="230" y="1"/>
                    <a:pt x="18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43"/>
            <p:cNvSpPr/>
            <p:nvPr/>
          </p:nvSpPr>
          <p:spPr>
            <a:xfrm>
              <a:off x="2040750" y="3255250"/>
              <a:ext cx="290375" cy="10425"/>
            </a:xfrm>
            <a:custGeom>
              <a:rect b="b" l="l" r="r" t="t"/>
              <a:pathLst>
                <a:path extrusionOk="0" h="417" w="11615">
                  <a:moveTo>
                    <a:pt x="4370" y="0"/>
                  </a:moveTo>
                  <a:cubicBezTo>
                    <a:pt x="2942" y="0"/>
                    <a:pt x="1517" y="31"/>
                    <a:pt x="102" y="128"/>
                  </a:cubicBezTo>
                  <a:cubicBezTo>
                    <a:pt x="1" y="133"/>
                    <a:pt x="1" y="283"/>
                    <a:pt x="102" y="289"/>
                  </a:cubicBezTo>
                  <a:cubicBezTo>
                    <a:pt x="1512" y="385"/>
                    <a:pt x="2931" y="416"/>
                    <a:pt x="4354" y="416"/>
                  </a:cubicBezTo>
                  <a:cubicBezTo>
                    <a:pt x="6732" y="416"/>
                    <a:pt x="9119" y="329"/>
                    <a:pt x="11480" y="313"/>
                  </a:cubicBezTo>
                  <a:cubicBezTo>
                    <a:pt x="11614" y="313"/>
                    <a:pt x="11614" y="105"/>
                    <a:pt x="11480" y="103"/>
                  </a:cubicBezTo>
                  <a:cubicBezTo>
                    <a:pt x="9124" y="87"/>
                    <a:pt x="6743" y="0"/>
                    <a:pt x="43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43"/>
            <p:cNvSpPr/>
            <p:nvPr/>
          </p:nvSpPr>
          <p:spPr>
            <a:xfrm>
              <a:off x="2051075" y="3222250"/>
              <a:ext cx="273675" cy="10500"/>
            </a:xfrm>
            <a:custGeom>
              <a:rect b="b" l="l" r="r" t="t"/>
              <a:pathLst>
                <a:path extrusionOk="0" h="420" w="10947">
                  <a:moveTo>
                    <a:pt x="4744" y="0"/>
                  </a:moveTo>
                  <a:cubicBezTo>
                    <a:pt x="3189" y="0"/>
                    <a:pt x="1637" y="36"/>
                    <a:pt x="106" y="127"/>
                  </a:cubicBezTo>
                  <a:cubicBezTo>
                    <a:pt x="0" y="131"/>
                    <a:pt x="0" y="288"/>
                    <a:pt x="106" y="294"/>
                  </a:cubicBezTo>
                  <a:cubicBezTo>
                    <a:pt x="1636" y="384"/>
                    <a:pt x="3188" y="420"/>
                    <a:pt x="4743" y="420"/>
                  </a:cubicBezTo>
                  <a:cubicBezTo>
                    <a:pt x="6790" y="420"/>
                    <a:pt x="8842" y="358"/>
                    <a:pt x="10858" y="278"/>
                  </a:cubicBezTo>
                  <a:cubicBezTo>
                    <a:pt x="10947" y="275"/>
                    <a:pt x="10947" y="146"/>
                    <a:pt x="10858" y="142"/>
                  </a:cubicBezTo>
                  <a:lnTo>
                    <a:pt x="10858" y="141"/>
                  </a:lnTo>
                  <a:cubicBezTo>
                    <a:pt x="8842" y="62"/>
                    <a:pt x="6790" y="0"/>
                    <a:pt x="47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43"/>
            <p:cNvSpPr/>
            <p:nvPr/>
          </p:nvSpPr>
          <p:spPr>
            <a:xfrm>
              <a:off x="1683625" y="3215350"/>
              <a:ext cx="110825" cy="8375"/>
            </a:xfrm>
            <a:custGeom>
              <a:rect b="b" l="l" r="r" t="t"/>
              <a:pathLst>
                <a:path extrusionOk="0" h="335" w="4433">
                  <a:moveTo>
                    <a:pt x="1288" y="1"/>
                  </a:moveTo>
                  <a:cubicBezTo>
                    <a:pt x="884" y="1"/>
                    <a:pt x="481" y="16"/>
                    <a:pt x="84" y="84"/>
                  </a:cubicBezTo>
                  <a:cubicBezTo>
                    <a:pt x="1" y="98"/>
                    <a:pt x="1" y="237"/>
                    <a:pt x="84" y="251"/>
                  </a:cubicBezTo>
                  <a:cubicBezTo>
                    <a:pt x="479" y="319"/>
                    <a:pt x="880" y="334"/>
                    <a:pt x="1282" y="334"/>
                  </a:cubicBezTo>
                  <a:cubicBezTo>
                    <a:pt x="1598" y="334"/>
                    <a:pt x="1914" y="325"/>
                    <a:pt x="2228" y="323"/>
                  </a:cubicBezTo>
                  <a:cubicBezTo>
                    <a:pt x="2259" y="323"/>
                    <a:pt x="2290" y="323"/>
                    <a:pt x="2321" y="323"/>
                  </a:cubicBezTo>
                  <a:cubicBezTo>
                    <a:pt x="2591" y="323"/>
                    <a:pt x="2867" y="330"/>
                    <a:pt x="3142" y="330"/>
                  </a:cubicBezTo>
                  <a:cubicBezTo>
                    <a:pt x="3555" y="330"/>
                    <a:pt x="3968" y="314"/>
                    <a:pt x="4367" y="234"/>
                  </a:cubicBezTo>
                  <a:cubicBezTo>
                    <a:pt x="4432" y="220"/>
                    <a:pt x="4432" y="114"/>
                    <a:pt x="4367" y="101"/>
                  </a:cubicBezTo>
                  <a:cubicBezTo>
                    <a:pt x="3968" y="21"/>
                    <a:pt x="3555" y="6"/>
                    <a:pt x="3142" y="6"/>
                  </a:cubicBezTo>
                  <a:cubicBezTo>
                    <a:pt x="2867" y="6"/>
                    <a:pt x="2591" y="13"/>
                    <a:pt x="2321" y="13"/>
                  </a:cubicBezTo>
                  <a:cubicBezTo>
                    <a:pt x="2290" y="13"/>
                    <a:pt x="2259" y="13"/>
                    <a:pt x="2228" y="12"/>
                  </a:cubicBezTo>
                  <a:cubicBezTo>
                    <a:pt x="1916" y="10"/>
                    <a:pt x="1602" y="1"/>
                    <a:pt x="12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43"/>
            <p:cNvSpPr/>
            <p:nvPr/>
          </p:nvSpPr>
          <p:spPr>
            <a:xfrm>
              <a:off x="1687625" y="3259775"/>
              <a:ext cx="110800" cy="8575"/>
            </a:xfrm>
            <a:custGeom>
              <a:rect b="b" l="l" r="r" t="t"/>
              <a:pathLst>
                <a:path extrusionOk="0" h="343" w="4432">
                  <a:moveTo>
                    <a:pt x="3273" y="0"/>
                  </a:moveTo>
                  <a:cubicBezTo>
                    <a:pt x="2939" y="0"/>
                    <a:pt x="2602" y="18"/>
                    <a:pt x="2276" y="18"/>
                  </a:cubicBezTo>
                  <a:cubicBezTo>
                    <a:pt x="2263" y="18"/>
                    <a:pt x="2250" y="18"/>
                    <a:pt x="2237" y="18"/>
                  </a:cubicBezTo>
                  <a:cubicBezTo>
                    <a:pt x="1893" y="16"/>
                    <a:pt x="1544" y="3"/>
                    <a:pt x="1197" y="3"/>
                  </a:cubicBezTo>
                  <a:cubicBezTo>
                    <a:pt x="825" y="3"/>
                    <a:pt x="455" y="18"/>
                    <a:pt x="91" y="79"/>
                  </a:cubicBezTo>
                  <a:cubicBezTo>
                    <a:pt x="0" y="94"/>
                    <a:pt x="0" y="247"/>
                    <a:pt x="91" y="263"/>
                  </a:cubicBezTo>
                  <a:cubicBezTo>
                    <a:pt x="460" y="324"/>
                    <a:pt x="835" y="339"/>
                    <a:pt x="1212" y="339"/>
                  </a:cubicBezTo>
                  <a:cubicBezTo>
                    <a:pt x="1555" y="339"/>
                    <a:pt x="1898" y="327"/>
                    <a:pt x="2237" y="325"/>
                  </a:cubicBezTo>
                  <a:cubicBezTo>
                    <a:pt x="2250" y="325"/>
                    <a:pt x="2263" y="325"/>
                    <a:pt x="2276" y="325"/>
                  </a:cubicBezTo>
                  <a:cubicBezTo>
                    <a:pt x="2602" y="325"/>
                    <a:pt x="2939" y="343"/>
                    <a:pt x="3273" y="343"/>
                  </a:cubicBezTo>
                  <a:cubicBezTo>
                    <a:pt x="3648" y="343"/>
                    <a:pt x="4021" y="321"/>
                    <a:pt x="4374" y="228"/>
                  </a:cubicBezTo>
                  <a:cubicBezTo>
                    <a:pt x="4432" y="211"/>
                    <a:pt x="4432" y="130"/>
                    <a:pt x="4374" y="113"/>
                  </a:cubicBezTo>
                  <a:lnTo>
                    <a:pt x="4374" y="114"/>
                  </a:lnTo>
                  <a:cubicBezTo>
                    <a:pt x="4021" y="22"/>
                    <a:pt x="3648" y="0"/>
                    <a:pt x="32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43"/>
            <p:cNvSpPr/>
            <p:nvPr/>
          </p:nvSpPr>
          <p:spPr>
            <a:xfrm>
              <a:off x="1786600" y="3193550"/>
              <a:ext cx="7250" cy="97475"/>
            </a:xfrm>
            <a:custGeom>
              <a:rect b="b" l="l" r="r" t="t"/>
              <a:pathLst>
                <a:path extrusionOk="0" h="3899" w="290">
                  <a:moveTo>
                    <a:pt x="145" y="1"/>
                  </a:moveTo>
                  <a:cubicBezTo>
                    <a:pt x="136" y="1"/>
                    <a:pt x="127" y="6"/>
                    <a:pt x="124" y="16"/>
                  </a:cubicBezTo>
                  <a:cubicBezTo>
                    <a:pt x="7" y="592"/>
                    <a:pt x="52" y="1197"/>
                    <a:pt x="51" y="1784"/>
                  </a:cubicBezTo>
                  <a:cubicBezTo>
                    <a:pt x="49" y="2465"/>
                    <a:pt x="1" y="3163"/>
                    <a:pt x="82" y="3840"/>
                  </a:cubicBezTo>
                  <a:cubicBezTo>
                    <a:pt x="84" y="3879"/>
                    <a:pt x="115" y="3898"/>
                    <a:pt x="145" y="3898"/>
                  </a:cubicBezTo>
                  <a:cubicBezTo>
                    <a:pt x="175" y="3898"/>
                    <a:pt x="205" y="3879"/>
                    <a:pt x="207" y="3840"/>
                  </a:cubicBezTo>
                  <a:cubicBezTo>
                    <a:pt x="290" y="3163"/>
                    <a:pt x="241" y="2464"/>
                    <a:pt x="240" y="1784"/>
                  </a:cubicBezTo>
                  <a:cubicBezTo>
                    <a:pt x="238" y="1195"/>
                    <a:pt x="282" y="594"/>
                    <a:pt x="165" y="16"/>
                  </a:cubicBezTo>
                  <a:cubicBezTo>
                    <a:pt x="162" y="6"/>
                    <a:pt x="153" y="1"/>
                    <a:pt x="1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43"/>
            <p:cNvSpPr/>
            <p:nvPr/>
          </p:nvSpPr>
          <p:spPr>
            <a:xfrm>
              <a:off x="1816375" y="3190150"/>
              <a:ext cx="11375" cy="105675"/>
            </a:xfrm>
            <a:custGeom>
              <a:rect b="b" l="l" r="r" t="t"/>
              <a:pathLst>
                <a:path extrusionOk="0" h="4227" w="455">
                  <a:moveTo>
                    <a:pt x="227" y="1"/>
                  </a:moveTo>
                  <a:cubicBezTo>
                    <a:pt x="191" y="1"/>
                    <a:pt x="155" y="24"/>
                    <a:pt x="155" y="72"/>
                  </a:cubicBezTo>
                  <a:cubicBezTo>
                    <a:pt x="130" y="370"/>
                    <a:pt x="118" y="668"/>
                    <a:pt x="112" y="967"/>
                  </a:cubicBezTo>
                  <a:lnTo>
                    <a:pt x="112" y="967"/>
                  </a:lnTo>
                  <a:cubicBezTo>
                    <a:pt x="0" y="2002"/>
                    <a:pt x="68" y="3107"/>
                    <a:pt x="117" y="4121"/>
                  </a:cubicBezTo>
                  <a:cubicBezTo>
                    <a:pt x="114" y="4191"/>
                    <a:pt x="167" y="4226"/>
                    <a:pt x="222" y="4226"/>
                  </a:cubicBezTo>
                  <a:cubicBezTo>
                    <a:pt x="226" y="4226"/>
                    <a:pt x="230" y="4226"/>
                    <a:pt x="234" y="4226"/>
                  </a:cubicBezTo>
                  <a:lnTo>
                    <a:pt x="234" y="4226"/>
                  </a:lnTo>
                  <a:cubicBezTo>
                    <a:pt x="288" y="4225"/>
                    <a:pt x="339" y="4190"/>
                    <a:pt x="336" y="4121"/>
                  </a:cubicBezTo>
                  <a:lnTo>
                    <a:pt x="336" y="4121"/>
                  </a:lnTo>
                  <a:cubicBezTo>
                    <a:pt x="336" y="4121"/>
                    <a:pt x="336" y="4121"/>
                    <a:pt x="336" y="4121"/>
                  </a:cubicBezTo>
                  <a:cubicBezTo>
                    <a:pt x="385" y="3104"/>
                    <a:pt x="454" y="2001"/>
                    <a:pt x="341" y="964"/>
                  </a:cubicBezTo>
                  <a:lnTo>
                    <a:pt x="341" y="964"/>
                  </a:lnTo>
                  <a:cubicBezTo>
                    <a:pt x="336" y="666"/>
                    <a:pt x="323" y="369"/>
                    <a:pt x="298" y="72"/>
                  </a:cubicBezTo>
                  <a:cubicBezTo>
                    <a:pt x="298" y="24"/>
                    <a:pt x="263" y="1"/>
                    <a:pt x="2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43"/>
            <p:cNvSpPr/>
            <p:nvPr/>
          </p:nvSpPr>
          <p:spPr>
            <a:xfrm>
              <a:off x="1793800" y="3188925"/>
              <a:ext cx="32900" cy="6075"/>
            </a:xfrm>
            <a:custGeom>
              <a:rect b="b" l="l" r="r" t="t"/>
              <a:pathLst>
                <a:path extrusionOk="0" h="243" w="1316">
                  <a:moveTo>
                    <a:pt x="908" y="1"/>
                  </a:moveTo>
                  <a:cubicBezTo>
                    <a:pt x="812" y="1"/>
                    <a:pt x="716" y="7"/>
                    <a:pt x="620" y="12"/>
                  </a:cubicBezTo>
                  <a:cubicBezTo>
                    <a:pt x="514" y="16"/>
                    <a:pt x="406" y="21"/>
                    <a:pt x="300" y="27"/>
                  </a:cubicBezTo>
                  <a:cubicBezTo>
                    <a:pt x="150" y="35"/>
                    <a:pt x="186" y="60"/>
                    <a:pt x="21" y="101"/>
                  </a:cubicBezTo>
                  <a:cubicBezTo>
                    <a:pt x="0" y="107"/>
                    <a:pt x="0" y="135"/>
                    <a:pt x="21" y="141"/>
                  </a:cubicBezTo>
                  <a:cubicBezTo>
                    <a:pt x="186" y="184"/>
                    <a:pt x="150" y="207"/>
                    <a:pt x="300" y="216"/>
                  </a:cubicBezTo>
                  <a:cubicBezTo>
                    <a:pt x="406" y="223"/>
                    <a:pt x="514" y="226"/>
                    <a:pt x="620" y="230"/>
                  </a:cubicBezTo>
                  <a:cubicBezTo>
                    <a:pt x="716" y="236"/>
                    <a:pt x="812" y="242"/>
                    <a:pt x="908" y="242"/>
                  </a:cubicBezTo>
                  <a:cubicBezTo>
                    <a:pt x="1018" y="242"/>
                    <a:pt x="1128" y="233"/>
                    <a:pt x="1236" y="202"/>
                  </a:cubicBezTo>
                  <a:cubicBezTo>
                    <a:pt x="1316" y="177"/>
                    <a:pt x="1316" y="65"/>
                    <a:pt x="1236" y="41"/>
                  </a:cubicBezTo>
                  <a:cubicBezTo>
                    <a:pt x="1128" y="10"/>
                    <a:pt x="1018" y="1"/>
                    <a:pt x="9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43"/>
            <p:cNvSpPr/>
            <p:nvPr/>
          </p:nvSpPr>
          <p:spPr>
            <a:xfrm>
              <a:off x="1832975" y="3183050"/>
              <a:ext cx="29350" cy="5100"/>
            </a:xfrm>
            <a:custGeom>
              <a:rect b="b" l="l" r="r" t="t"/>
              <a:pathLst>
                <a:path extrusionOk="0" h="204" w="1174">
                  <a:moveTo>
                    <a:pt x="504" y="1"/>
                  </a:moveTo>
                  <a:cubicBezTo>
                    <a:pt x="354" y="1"/>
                    <a:pt x="225" y="41"/>
                    <a:pt x="72" y="48"/>
                  </a:cubicBezTo>
                  <a:cubicBezTo>
                    <a:pt x="0" y="48"/>
                    <a:pt x="0" y="156"/>
                    <a:pt x="72" y="156"/>
                  </a:cubicBezTo>
                  <a:cubicBezTo>
                    <a:pt x="226" y="163"/>
                    <a:pt x="353" y="204"/>
                    <a:pt x="504" y="204"/>
                  </a:cubicBezTo>
                  <a:cubicBezTo>
                    <a:pt x="516" y="204"/>
                    <a:pt x="529" y="204"/>
                    <a:pt x="542" y="203"/>
                  </a:cubicBezTo>
                  <a:cubicBezTo>
                    <a:pt x="725" y="194"/>
                    <a:pt x="908" y="181"/>
                    <a:pt x="1090" y="164"/>
                  </a:cubicBezTo>
                  <a:cubicBezTo>
                    <a:pt x="1173" y="164"/>
                    <a:pt x="1173" y="39"/>
                    <a:pt x="1090" y="39"/>
                  </a:cubicBezTo>
                  <a:cubicBezTo>
                    <a:pt x="908" y="22"/>
                    <a:pt x="725" y="11"/>
                    <a:pt x="542" y="2"/>
                  </a:cubicBezTo>
                  <a:cubicBezTo>
                    <a:pt x="529" y="1"/>
                    <a:pt x="517" y="1"/>
                    <a:pt x="5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43"/>
            <p:cNvSpPr/>
            <p:nvPr/>
          </p:nvSpPr>
          <p:spPr>
            <a:xfrm>
              <a:off x="1859900" y="3184125"/>
              <a:ext cx="9125" cy="96800"/>
            </a:xfrm>
            <a:custGeom>
              <a:rect b="b" l="l" r="r" t="t"/>
              <a:pathLst>
                <a:path extrusionOk="0" h="3872" w="365">
                  <a:moveTo>
                    <a:pt x="183" y="1"/>
                  </a:moveTo>
                  <a:cubicBezTo>
                    <a:pt x="157" y="1"/>
                    <a:pt x="130" y="15"/>
                    <a:pt x="126" y="43"/>
                  </a:cubicBezTo>
                  <a:lnTo>
                    <a:pt x="124" y="43"/>
                  </a:lnTo>
                  <a:cubicBezTo>
                    <a:pt x="15" y="660"/>
                    <a:pt x="56" y="1300"/>
                    <a:pt x="52" y="1925"/>
                  </a:cubicBezTo>
                  <a:cubicBezTo>
                    <a:pt x="49" y="2552"/>
                    <a:pt x="1" y="3195"/>
                    <a:pt x="105" y="3814"/>
                  </a:cubicBezTo>
                  <a:cubicBezTo>
                    <a:pt x="112" y="3852"/>
                    <a:pt x="147" y="3871"/>
                    <a:pt x="183" y="3871"/>
                  </a:cubicBezTo>
                  <a:cubicBezTo>
                    <a:pt x="219" y="3871"/>
                    <a:pt x="255" y="3852"/>
                    <a:pt x="262" y="3814"/>
                  </a:cubicBezTo>
                  <a:cubicBezTo>
                    <a:pt x="365" y="3195"/>
                    <a:pt x="316" y="2550"/>
                    <a:pt x="313" y="1925"/>
                  </a:cubicBezTo>
                  <a:cubicBezTo>
                    <a:pt x="310" y="1300"/>
                    <a:pt x="351" y="660"/>
                    <a:pt x="241" y="43"/>
                  </a:cubicBezTo>
                  <a:cubicBezTo>
                    <a:pt x="236" y="15"/>
                    <a:pt x="209" y="1"/>
                    <a:pt x="1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43"/>
            <p:cNvSpPr/>
            <p:nvPr/>
          </p:nvSpPr>
          <p:spPr>
            <a:xfrm>
              <a:off x="1825575" y="3186525"/>
              <a:ext cx="9900" cy="111200"/>
            </a:xfrm>
            <a:custGeom>
              <a:rect b="b" l="l" r="r" t="t"/>
              <a:pathLst>
                <a:path extrusionOk="0" h="4448" w="396">
                  <a:moveTo>
                    <a:pt x="198" y="0"/>
                  </a:moveTo>
                  <a:cubicBezTo>
                    <a:pt x="177" y="0"/>
                    <a:pt x="156" y="12"/>
                    <a:pt x="152" y="34"/>
                  </a:cubicBezTo>
                  <a:cubicBezTo>
                    <a:pt x="30" y="750"/>
                    <a:pt x="63" y="1487"/>
                    <a:pt x="63" y="2210"/>
                  </a:cubicBezTo>
                  <a:cubicBezTo>
                    <a:pt x="63" y="2935"/>
                    <a:pt x="1" y="3680"/>
                    <a:pt x="126" y="4394"/>
                  </a:cubicBezTo>
                  <a:cubicBezTo>
                    <a:pt x="132" y="4430"/>
                    <a:pt x="165" y="4448"/>
                    <a:pt x="198" y="4448"/>
                  </a:cubicBezTo>
                  <a:cubicBezTo>
                    <a:pt x="230" y="4448"/>
                    <a:pt x="263" y="4430"/>
                    <a:pt x="269" y="4394"/>
                  </a:cubicBezTo>
                  <a:cubicBezTo>
                    <a:pt x="396" y="3680"/>
                    <a:pt x="332" y="2935"/>
                    <a:pt x="332" y="2210"/>
                  </a:cubicBezTo>
                  <a:cubicBezTo>
                    <a:pt x="332" y="1487"/>
                    <a:pt x="365" y="750"/>
                    <a:pt x="244" y="34"/>
                  </a:cubicBezTo>
                  <a:cubicBezTo>
                    <a:pt x="241" y="12"/>
                    <a:pt x="219" y="0"/>
                    <a:pt x="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43"/>
            <p:cNvSpPr/>
            <p:nvPr/>
          </p:nvSpPr>
          <p:spPr>
            <a:xfrm>
              <a:off x="1860725" y="3259200"/>
              <a:ext cx="7475" cy="39050"/>
            </a:xfrm>
            <a:custGeom>
              <a:rect b="b" l="l" r="r" t="t"/>
              <a:pathLst>
                <a:path extrusionOk="0" h="1562" w="299">
                  <a:moveTo>
                    <a:pt x="150" y="0"/>
                  </a:moveTo>
                  <a:cubicBezTo>
                    <a:pt x="137" y="0"/>
                    <a:pt x="124" y="9"/>
                    <a:pt x="122" y="25"/>
                  </a:cubicBezTo>
                  <a:cubicBezTo>
                    <a:pt x="96" y="509"/>
                    <a:pt x="1" y="1084"/>
                    <a:pt x="141" y="1554"/>
                  </a:cubicBezTo>
                  <a:cubicBezTo>
                    <a:pt x="142" y="1559"/>
                    <a:pt x="146" y="1561"/>
                    <a:pt x="149" y="1561"/>
                  </a:cubicBezTo>
                  <a:cubicBezTo>
                    <a:pt x="153" y="1561"/>
                    <a:pt x="157" y="1559"/>
                    <a:pt x="158" y="1554"/>
                  </a:cubicBezTo>
                  <a:cubicBezTo>
                    <a:pt x="299" y="1082"/>
                    <a:pt x="204" y="509"/>
                    <a:pt x="176" y="25"/>
                  </a:cubicBezTo>
                  <a:cubicBezTo>
                    <a:pt x="175" y="9"/>
                    <a:pt x="162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43"/>
            <p:cNvSpPr/>
            <p:nvPr/>
          </p:nvSpPr>
          <p:spPr>
            <a:xfrm>
              <a:off x="1970200" y="3181800"/>
              <a:ext cx="13375" cy="116050"/>
            </a:xfrm>
            <a:custGeom>
              <a:rect b="b" l="l" r="r" t="t"/>
              <a:pathLst>
                <a:path extrusionOk="0" h="4642" w="535">
                  <a:moveTo>
                    <a:pt x="266" y="1"/>
                  </a:moveTo>
                  <a:cubicBezTo>
                    <a:pt x="235" y="1"/>
                    <a:pt x="204" y="23"/>
                    <a:pt x="198" y="67"/>
                  </a:cubicBezTo>
                  <a:cubicBezTo>
                    <a:pt x="14" y="1471"/>
                    <a:pt x="0" y="3160"/>
                    <a:pt x="186" y="4564"/>
                  </a:cubicBezTo>
                  <a:cubicBezTo>
                    <a:pt x="193" y="4616"/>
                    <a:pt x="230" y="4642"/>
                    <a:pt x="266" y="4642"/>
                  </a:cubicBezTo>
                  <a:cubicBezTo>
                    <a:pt x="303" y="4642"/>
                    <a:pt x="340" y="4616"/>
                    <a:pt x="347" y="4564"/>
                  </a:cubicBezTo>
                  <a:cubicBezTo>
                    <a:pt x="534" y="3160"/>
                    <a:pt x="520" y="1471"/>
                    <a:pt x="336" y="67"/>
                  </a:cubicBezTo>
                  <a:cubicBezTo>
                    <a:pt x="330" y="23"/>
                    <a:pt x="298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43"/>
            <p:cNvSpPr/>
            <p:nvPr/>
          </p:nvSpPr>
          <p:spPr>
            <a:xfrm>
              <a:off x="2007650" y="3180050"/>
              <a:ext cx="10550" cy="120125"/>
            </a:xfrm>
            <a:custGeom>
              <a:rect b="b" l="l" r="r" t="t"/>
              <a:pathLst>
                <a:path extrusionOk="0" h="4805" w="422">
                  <a:moveTo>
                    <a:pt x="211" y="0"/>
                  </a:moveTo>
                  <a:cubicBezTo>
                    <a:pt x="188" y="0"/>
                    <a:pt x="165" y="13"/>
                    <a:pt x="159" y="39"/>
                  </a:cubicBezTo>
                  <a:cubicBezTo>
                    <a:pt x="0" y="742"/>
                    <a:pt x="50" y="1487"/>
                    <a:pt x="52" y="2205"/>
                  </a:cubicBezTo>
                  <a:cubicBezTo>
                    <a:pt x="53" y="3044"/>
                    <a:pt x="30" y="3885"/>
                    <a:pt x="125" y="4719"/>
                  </a:cubicBezTo>
                  <a:cubicBezTo>
                    <a:pt x="125" y="4776"/>
                    <a:pt x="168" y="4804"/>
                    <a:pt x="212" y="4804"/>
                  </a:cubicBezTo>
                  <a:cubicBezTo>
                    <a:pt x="255" y="4804"/>
                    <a:pt x="298" y="4776"/>
                    <a:pt x="298" y="4719"/>
                  </a:cubicBezTo>
                  <a:cubicBezTo>
                    <a:pt x="392" y="3885"/>
                    <a:pt x="370" y="3043"/>
                    <a:pt x="370" y="2205"/>
                  </a:cubicBezTo>
                  <a:cubicBezTo>
                    <a:pt x="370" y="1484"/>
                    <a:pt x="422" y="745"/>
                    <a:pt x="262" y="39"/>
                  </a:cubicBezTo>
                  <a:cubicBezTo>
                    <a:pt x="257" y="13"/>
                    <a:pt x="234" y="0"/>
                    <a:pt x="2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43"/>
            <p:cNvSpPr/>
            <p:nvPr/>
          </p:nvSpPr>
          <p:spPr>
            <a:xfrm>
              <a:off x="1977725" y="3177950"/>
              <a:ext cx="31100" cy="6825"/>
            </a:xfrm>
            <a:custGeom>
              <a:rect b="b" l="l" r="r" t="t"/>
              <a:pathLst>
                <a:path extrusionOk="0" h="273" w="1244">
                  <a:moveTo>
                    <a:pt x="751" y="1"/>
                  </a:moveTo>
                  <a:cubicBezTo>
                    <a:pt x="703" y="1"/>
                    <a:pt x="654" y="2"/>
                    <a:pt x="602" y="4"/>
                  </a:cubicBezTo>
                  <a:cubicBezTo>
                    <a:pt x="397" y="12"/>
                    <a:pt x="235" y="62"/>
                    <a:pt x="40" y="96"/>
                  </a:cubicBezTo>
                  <a:cubicBezTo>
                    <a:pt x="1" y="102"/>
                    <a:pt x="1" y="170"/>
                    <a:pt x="40" y="176"/>
                  </a:cubicBezTo>
                  <a:cubicBezTo>
                    <a:pt x="235" y="212"/>
                    <a:pt x="400" y="260"/>
                    <a:pt x="602" y="268"/>
                  </a:cubicBezTo>
                  <a:cubicBezTo>
                    <a:pt x="657" y="271"/>
                    <a:pt x="709" y="272"/>
                    <a:pt x="761" y="272"/>
                  </a:cubicBezTo>
                  <a:cubicBezTo>
                    <a:pt x="900" y="272"/>
                    <a:pt x="1031" y="259"/>
                    <a:pt x="1174" y="209"/>
                  </a:cubicBezTo>
                  <a:cubicBezTo>
                    <a:pt x="1244" y="187"/>
                    <a:pt x="1244" y="87"/>
                    <a:pt x="1174" y="65"/>
                  </a:cubicBezTo>
                  <a:cubicBezTo>
                    <a:pt x="1028" y="14"/>
                    <a:pt x="895" y="1"/>
                    <a:pt x="7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43"/>
            <p:cNvSpPr/>
            <p:nvPr/>
          </p:nvSpPr>
          <p:spPr>
            <a:xfrm>
              <a:off x="1950400" y="3159500"/>
              <a:ext cx="6300" cy="22625"/>
            </a:xfrm>
            <a:custGeom>
              <a:rect b="b" l="l" r="r" t="t"/>
              <a:pathLst>
                <a:path extrusionOk="0" h="905" w="252">
                  <a:moveTo>
                    <a:pt x="126" y="1"/>
                  </a:moveTo>
                  <a:cubicBezTo>
                    <a:pt x="113" y="1"/>
                    <a:pt x="100" y="9"/>
                    <a:pt x="99" y="27"/>
                  </a:cubicBezTo>
                  <a:cubicBezTo>
                    <a:pt x="83" y="144"/>
                    <a:pt x="27" y="248"/>
                    <a:pt x="14" y="369"/>
                  </a:cubicBezTo>
                  <a:cubicBezTo>
                    <a:pt x="0" y="509"/>
                    <a:pt x="6" y="650"/>
                    <a:pt x="6" y="789"/>
                  </a:cubicBezTo>
                  <a:cubicBezTo>
                    <a:pt x="6" y="866"/>
                    <a:pt x="66" y="905"/>
                    <a:pt x="126" y="905"/>
                  </a:cubicBezTo>
                  <a:cubicBezTo>
                    <a:pt x="186" y="905"/>
                    <a:pt x="245" y="866"/>
                    <a:pt x="245" y="789"/>
                  </a:cubicBezTo>
                  <a:cubicBezTo>
                    <a:pt x="245" y="650"/>
                    <a:pt x="252" y="509"/>
                    <a:pt x="236" y="369"/>
                  </a:cubicBezTo>
                  <a:cubicBezTo>
                    <a:pt x="225" y="250"/>
                    <a:pt x="167" y="144"/>
                    <a:pt x="152" y="27"/>
                  </a:cubicBezTo>
                  <a:cubicBezTo>
                    <a:pt x="151" y="9"/>
                    <a:pt x="138" y="1"/>
                    <a:pt x="1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43"/>
            <p:cNvSpPr/>
            <p:nvPr/>
          </p:nvSpPr>
          <p:spPr>
            <a:xfrm>
              <a:off x="1862925" y="3256350"/>
              <a:ext cx="114100" cy="27225"/>
            </a:xfrm>
            <a:custGeom>
              <a:rect b="b" l="l" r="r" t="t"/>
              <a:pathLst>
                <a:path extrusionOk="0" h="1089" w="4564">
                  <a:moveTo>
                    <a:pt x="4018" y="1"/>
                  </a:moveTo>
                  <a:cubicBezTo>
                    <a:pt x="3369" y="1"/>
                    <a:pt x="3057" y="781"/>
                    <a:pt x="2307" y="781"/>
                  </a:cubicBezTo>
                  <a:cubicBezTo>
                    <a:pt x="2298" y="781"/>
                    <a:pt x="2289" y="781"/>
                    <a:pt x="2281" y="781"/>
                  </a:cubicBezTo>
                  <a:cubicBezTo>
                    <a:pt x="1715" y="767"/>
                    <a:pt x="1486" y="241"/>
                    <a:pt x="992" y="111"/>
                  </a:cubicBezTo>
                  <a:cubicBezTo>
                    <a:pt x="900" y="87"/>
                    <a:pt x="803" y="77"/>
                    <a:pt x="705" y="77"/>
                  </a:cubicBezTo>
                  <a:cubicBezTo>
                    <a:pt x="482" y="77"/>
                    <a:pt x="250" y="127"/>
                    <a:pt x="49" y="178"/>
                  </a:cubicBezTo>
                  <a:cubicBezTo>
                    <a:pt x="0" y="191"/>
                    <a:pt x="6" y="255"/>
                    <a:pt x="49" y="270"/>
                  </a:cubicBezTo>
                  <a:lnTo>
                    <a:pt x="49" y="269"/>
                  </a:lnTo>
                  <a:cubicBezTo>
                    <a:pt x="500" y="439"/>
                    <a:pt x="834" y="305"/>
                    <a:pt x="1270" y="628"/>
                  </a:cubicBezTo>
                  <a:cubicBezTo>
                    <a:pt x="1525" y="815"/>
                    <a:pt x="1684" y="989"/>
                    <a:pt x="2010" y="1057"/>
                  </a:cubicBezTo>
                  <a:cubicBezTo>
                    <a:pt x="2112" y="1078"/>
                    <a:pt x="2216" y="1088"/>
                    <a:pt x="2320" y="1088"/>
                  </a:cubicBezTo>
                  <a:cubicBezTo>
                    <a:pt x="2475" y="1088"/>
                    <a:pt x="2630" y="1065"/>
                    <a:pt x="2779" y="1018"/>
                  </a:cubicBezTo>
                  <a:cubicBezTo>
                    <a:pt x="3248" y="865"/>
                    <a:pt x="3533" y="325"/>
                    <a:pt x="4054" y="325"/>
                  </a:cubicBezTo>
                  <a:cubicBezTo>
                    <a:pt x="4131" y="325"/>
                    <a:pt x="4214" y="337"/>
                    <a:pt x="4304" y="364"/>
                  </a:cubicBezTo>
                  <a:cubicBezTo>
                    <a:pt x="4317" y="368"/>
                    <a:pt x="4330" y="370"/>
                    <a:pt x="4343" y="370"/>
                  </a:cubicBezTo>
                  <a:cubicBezTo>
                    <a:pt x="4479" y="370"/>
                    <a:pt x="4563" y="153"/>
                    <a:pt x="4418" y="91"/>
                  </a:cubicBezTo>
                  <a:cubicBezTo>
                    <a:pt x="4270" y="27"/>
                    <a:pt x="4138" y="1"/>
                    <a:pt x="40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43"/>
            <p:cNvSpPr/>
            <p:nvPr/>
          </p:nvSpPr>
          <p:spPr>
            <a:xfrm>
              <a:off x="1862200" y="3176625"/>
              <a:ext cx="39175" cy="30225"/>
            </a:xfrm>
            <a:custGeom>
              <a:rect b="b" l="l" r="r" t="t"/>
              <a:pathLst>
                <a:path extrusionOk="0" h="1209" w="1567">
                  <a:moveTo>
                    <a:pt x="1427" y="0"/>
                  </a:moveTo>
                  <a:cubicBezTo>
                    <a:pt x="1419" y="0"/>
                    <a:pt x="1410" y="2"/>
                    <a:pt x="1402" y="4"/>
                  </a:cubicBezTo>
                  <a:cubicBezTo>
                    <a:pt x="1282" y="49"/>
                    <a:pt x="1249" y="116"/>
                    <a:pt x="1176" y="221"/>
                  </a:cubicBezTo>
                  <a:cubicBezTo>
                    <a:pt x="1085" y="352"/>
                    <a:pt x="980" y="473"/>
                    <a:pt x="862" y="579"/>
                  </a:cubicBezTo>
                  <a:cubicBezTo>
                    <a:pt x="620" y="801"/>
                    <a:pt x="326" y="901"/>
                    <a:pt x="60" y="1080"/>
                  </a:cubicBezTo>
                  <a:cubicBezTo>
                    <a:pt x="1" y="1116"/>
                    <a:pt x="26" y="1205"/>
                    <a:pt x="95" y="1208"/>
                  </a:cubicBezTo>
                  <a:cubicBezTo>
                    <a:pt x="103" y="1209"/>
                    <a:pt x="111" y="1209"/>
                    <a:pt x="119" y="1209"/>
                  </a:cubicBezTo>
                  <a:cubicBezTo>
                    <a:pt x="435" y="1209"/>
                    <a:pt x="755" y="1008"/>
                    <a:pt x="991" y="821"/>
                  </a:cubicBezTo>
                  <a:cubicBezTo>
                    <a:pt x="1191" y="663"/>
                    <a:pt x="1566" y="352"/>
                    <a:pt x="1515" y="68"/>
                  </a:cubicBezTo>
                  <a:cubicBezTo>
                    <a:pt x="1504" y="28"/>
                    <a:pt x="1467" y="0"/>
                    <a:pt x="14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43"/>
            <p:cNvSpPr/>
            <p:nvPr/>
          </p:nvSpPr>
          <p:spPr>
            <a:xfrm>
              <a:off x="1935325" y="3171350"/>
              <a:ext cx="38400" cy="28900"/>
            </a:xfrm>
            <a:custGeom>
              <a:rect b="b" l="l" r="r" t="t"/>
              <a:pathLst>
                <a:path extrusionOk="0" h="1156" w="1536">
                  <a:moveTo>
                    <a:pt x="159" y="1"/>
                  </a:moveTo>
                  <a:cubicBezTo>
                    <a:pt x="130" y="1"/>
                    <a:pt x="102" y="18"/>
                    <a:pt x="92" y="49"/>
                  </a:cubicBezTo>
                  <a:cubicBezTo>
                    <a:pt x="0" y="321"/>
                    <a:pt x="217" y="640"/>
                    <a:pt x="405" y="821"/>
                  </a:cubicBezTo>
                  <a:cubicBezTo>
                    <a:pt x="625" y="1035"/>
                    <a:pt x="919" y="1156"/>
                    <a:pt x="1225" y="1156"/>
                  </a:cubicBezTo>
                  <a:cubicBezTo>
                    <a:pt x="1236" y="1156"/>
                    <a:pt x="1248" y="1156"/>
                    <a:pt x="1259" y="1155"/>
                  </a:cubicBezTo>
                  <a:cubicBezTo>
                    <a:pt x="1312" y="1154"/>
                    <a:pt x="1378" y="1126"/>
                    <a:pt x="1401" y="1074"/>
                  </a:cubicBezTo>
                  <a:cubicBezTo>
                    <a:pt x="1536" y="771"/>
                    <a:pt x="1058" y="829"/>
                    <a:pt x="894" y="765"/>
                  </a:cubicBezTo>
                  <a:cubicBezTo>
                    <a:pt x="734" y="704"/>
                    <a:pt x="592" y="607"/>
                    <a:pt x="478" y="480"/>
                  </a:cubicBezTo>
                  <a:cubicBezTo>
                    <a:pt x="361" y="346"/>
                    <a:pt x="319" y="176"/>
                    <a:pt x="217" y="34"/>
                  </a:cubicBezTo>
                  <a:cubicBezTo>
                    <a:pt x="204" y="11"/>
                    <a:pt x="181" y="1"/>
                    <a:pt x="1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43"/>
            <p:cNvSpPr/>
            <p:nvPr/>
          </p:nvSpPr>
          <p:spPr>
            <a:xfrm>
              <a:off x="1881025" y="3172925"/>
              <a:ext cx="73600" cy="8375"/>
            </a:xfrm>
            <a:custGeom>
              <a:rect b="b" l="l" r="r" t="t"/>
              <a:pathLst>
                <a:path extrusionOk="0" h="335" w="2944">
                  <a:moveTo>
                    <a:pt x="2737" y="0"/>
                  </a:moveTo>
                  <a:cubicBezTo>
                    <a:pt x="2735" y="0"/>
                    <a:pt x="2733" y="0"/>
                    <a:pt x="2731" y="0"/>
                  </a:cubicBezTo>
                  <a:cubicBezTo>
                    <a:pt x="1852" y="24"/>
                    <a:pt x="983" y="83"/>
                    <a:pt x="101" y="89"/>
                  </a:cubicBezTo>
                  <a:cubicBezTo>
                    <a:pt x="1" y="89"/>
                    <a:pt x="1" y="244"/>
                    <a:pt x="101" y="246"/>
                  </a:cubicBezTo>
                  <a:cubicBezTo>
                    <a:pt x="983" y="252"/>
                    <a:pt x="1852" y="311"/>
                    <a:pt x="2731" y="335"/>
                  </a:cubicBezTo>
                  <a:cubicBezTo>
                    <a:pt x="2733" y="335"/>
                    <a:pt x="2735" y="335"/>
                    <a:pt x="2737" y="335"/>
                  </a:cubicBezTo>
                  <a:cubicBezTo>
                    <a:pt x="2943" y="335"/>
                    <a:pt x="2943" y="0"/>
                    <a:pt x="27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43"/>
            <p:cNvSpPr/>
            <p:nvPr/>
          </p:nvSpPr>
          <p:spPr>
            <a:xfrm>
              <a:off x="1878150" y="3156900"/>
              <a:ext cx="6550" cy="23825"/>
            </a:xfrm>
            <a:custGeom>
              <a:rect b="b" l="l" r="r" t="t"/>
              <a:pathLst>
                <a:path extrusionOk="0" h="953" w="262">
                  <a:moveTo>
                    <a:pt x="132" y="1"/>
                  </a:moveTo>
                  <a:cubicBezTo>
                    <a:pt x="113" y="1"/>
                    <a:pt x="95" y="12"/>
                    <a:pt x="88" y="34"/>
                  </a:cubicBezTo>
                  <a:cubicBezTo>
                    <a:pt x="14" y="298"/>
                    <a:pt x="0" y="577"/>
                    <a:pt x="30" y="851"/>
                  </a:cubicBezTo>
                  <a:cubicBezTo>
                    <a:pt x="30" y="907"/>
                    <a:pt x="75" y="952"/>
                    <a:pt x="132" y="952"/>
                  </a:cubicBezTo>
                  <a:cubicBezTo>
                    <a:pt x="188" y="952"/>
                    <a:pt x="235" y="907"/>
                    <a:pt x="235" y="851"/>
                  </a:cubicBezTo>
                  <a:lnTo>
                    <a:pt x="233" y="851"/>
                  </a:lnTo>
                  <a:cubicBezTo>
                    <a:pt x="261" y="577"/>
                    <a:pt x="249" y="298"/>
                    <a:pt x="175" y="34"/>
                  </a:cubicBezTo>
                  <a:cubicBezTo>
                    <a:pt x="168" y="12"/>
                    <a:pt x="150" y="1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43"/>
            <p:cNvSpPr/>
            <p:nvPr/>
          </p:nvSpPr>
          <p:spPr>
            <a:xfrm>
              <a:off x="1886150" y="3152800"/>
              <a:ext cx="64900" cy="10450"/>
            </a:xfrm>
            <a:custGeom>
              <a:rect b="b" l="l" r="r" t="t"/>
              <a:pathLst>
                <a:path extrusionOk="0" h="418" w="2596">
                  <a:moveTo>
                    <a:pt x="1173" y="0"/>
                  </a:moveTo>
                  <a:cubicBezTo>
                    <a:pt x="774" y="0"/>
                    <a:pt x="382" y="45"/>
                    <a:pt x="52" y="157"/>
                  </a:cubicBezTo>
                  <a:cubicBezTo>
                    <a:pt x="1" y="173"/>
                    <a:pt x="1" y="245"/>
                    <a:pt x="52" y="260"/>
                  </a:cubicBezTo>
                  <a:cubicBezTo>
                    <a:pt x="383" y="373"/>
                    <a:pt x="776" y="418"/>
                    <a:pt x="1175" y="418"/>
                  </a:cubicBezTo>
                  <a:cubicBezTo>
                    <a:pt x="1653" y="418"/>
                    <a:pt x="2139" y="354"/>
                    <a:pt x="2540" y="263"/>
                  </a:cubicBezTo>
                  <a:cubicBezTo>
                    <a:pt x="2595" y="251"/>
                    <a:pt x="2595" y="167"/>
                    <a:pt x="2540" y="154"/>
                  </a:cubicBezTo>
                  <a:cubicBezTo>
                    <a:pt x="2138" y="65"/>
                    <a:pt x="1651" y="0"/>
                    <a:pt x="11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43"/>
            <p:cNvSpPr/>
            <p:nvPr/>
          </p:nvSpPr>
          <p:spPr>
            <a:xfrm>
              <a:off x="1907500" y="3154775"/>
              <a:ext cx="2975" cy="2275"/>
            </a:xfrm>
            <a:custGeom>
              <a:rect b="b" l="l" r="r" t="t"/>
              <a:pathLst>
                <a:path extrusionOk="0" h="91" w="119">
                  <a:moveTo>
                    <a:pt x="60" y="0"/>
                  </a:moveTo>
                  <a:cubicBezTo>
                    <a:pt x="1" y="0"/>
                    <a:pt x="1" y="91"/>
                    <a:pt x="60" y="91"/>
                  </a:cubicBezTo>
                  <a:cubicBezTo>
                    <a:pt x="118" y="91"/>
                    <a:pt x="118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43"/>
            <p:cNvSpPr/>
            <p:nvPr/>
          </p:nvSpPr>
          <p:spPr>
            <a:xfrm>
              <a:off x="1904650" y="3120850"/>
              <a:ext cx="8700" cy="35275"/>
            </a:xfrm>
            <a:custGeom>
              <a:rect b="b" l="l" r="r" t="t"/>
              <a:pathLst>
                <a:path extrusionOk="0" h="1411" w="348">
                  <a:moveTo>
                    <a:pt x="174" y="1"/>
                  </a:moveTo>
                  <a:cubicBezTo>
                    <a:pt x="155" y="1"/>
                    <a:pt x="137" y="11"/>
                    <a:pt x="131" y="32"/>
                  </a:cubicBezTo>
                  <a:cubicBezTo>
                    <a:pt x="1" y="467"/>
                    <a:pt x="43" y="970"/>
                    <a:pt x="165" y="1404"/>
                  </a:cubicBezTo>
                  <a:cubicBezTo>
                    <a:pt x="167" y="1409"/>
                    <a:pt x="170" y="1411"/>
                    <a:pt x="174" y="1411"/>
                  </a:cubicBezTo>
                  <a:cubicBezTo>
                    <a:pt x="178" y="1411"/>
                    <a:pt x="181" y="1409"/>
                    <a:pt x="182" y="1404"/>
                  </a:cubicBezTo>
                  <a:cubicBezTo>
                    <a:pt x="304" y="970"/>
                    <a:pt x="348" y="467"/>
                    <a:pt x="216" y="32"/>
                  </a:cubicBezTo>
                  <a:cubicBezTo>
                    <a:pt x="210" y="11"/>
                    <a:pt x="192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43"/>
            <p:cNvSpPr/>
            <p:nvPr/>
          </p:nvSpPr>
          <p:spPr>
            <a:xfrm>
              <a:off x="1918050" y="3122625"/>
              <a:ext cx="7375" cy="29575"/>
            </a:xfrm>
            <a:custGeom>
              <a:rect b="b" l="l" r="r" t="t"/>
              <a:pathLst>
                <a:path extrusionOk="0" h="1183" w="295">
                  <a:moveTo>
                    <a:pt x="147" y="1"/>
                  </a:moveTo>
                  <a:cubicBezTo>
                    <a:pt x="123" y="1"/>
                    <a:pt x="98" y="15"/>
                    <a:pt x="90" y="43"/>
                  </a:cubicBezTo>
                  <a:cubicBezTo>
                    <a:pt x="1" y="404"/>
                    <a:pt x="2" y="814"/>
                    <a:pt x="127" y="1167"/>
                  </a:cubicBezTo>
                  <a:cubicBezTo>
                    <a:pt x="130" y="1178"/>
                    <a:pt x="139" y="1183"/>
                    <a:pt x="148" y="1183"/>
                  </a:cubicBezTo>
                  <a:cubicBezTo>
                    <a:pt x="156" y="1183"/>
                    <a:pt x="165" y="1178"/>
                    <a:pt x="168" y="1167"/>
                  </a:cubicBezTo>
                  <a:cubicBezTo>
                    <a:pt x="291" y="814"/>
                    <a:pt x="294" y="404"/>
                    <a:pt x="205" y="43"/>
                  </a:cubicBezTo>
                  <a:cubicBezTo>
                    <a:pt x="196" y="15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43"/>
            <p:cNvSpPr/>
            <p:nvPr/>
          </p:nvSpPr>
          <p:spPr>
            <a:xfrm>
              <a:off x="1858000" y="3121475"/>
              <a:ext cx="111500" cy="9450"/>
            </a:xfrm>
            <a:custGeom>
              <a:rect b="b" l="l" r="r" t="t"/>
              <a:pathLst>
                <a:path extrusionOk="0" h="378" w="4460">
                  <a:moveTo>
                    <a:pt x="2333" y="1"/>
                  </a:moveTo>
                  <a:cubicBezTo>
                    <a:pt x="1579" y="1"/>
                    <a:pt x="825" y="27"/>
                    <a:pt x="89" y="121"/>
                  </a:cubicBezTo>
                  <a:cubicBezTo>
                    <a:pt x="0" y="132"/>
                    <a:pt x="0" y="246"/>
                    <a:pt x="89" y="257"/>
                  </a:cubicBezTo>
                  <a:cubicBezTo>
                    <a:pt x="828" y="352"/>
                    <a:pt x="1585" y="377"/>
                    <a:pt x="2343" y="377"/>
                  </a:cubicBezTo>
                  <a:cubicBezTo>
                    <a:pt x="3000" y="377"/>
                    <a:pt x="3658" y="358"/>
                    <a:pt x="4305" y="348"/>
                  </a:cubicBezTo>
                  <a:cubicBezTo>
                    <a:pt x="4306" y="348"/>
                    <a:pt x="4307" y="348"/>
                    <a:pt x="4308" y="348"/>
                  </a:cubicBezTo>
                  <a:cubicBezTo>
                    <a:pt x="4410" y="348"/>
                    <a:pt x="4460" y="268"/>
                    <a:pt x="4459" y="189"/>
                  </a:cubicBezTo>
                  <a:lnTo>
                    <a:pt x="4459" y="189"/>
                  </a:lnTo>
                  <a:cubicBezTo>
                    <a:pt x="4460" y="109"/>
                    <a:pt x="4410" y="29"/>
                    <a:pt x="4308" y="29"/>
                  </a:cubicBezTo>
                  <a:cubicBezTo>
                    <a:pt x="4307" y="29"/>
                    <a:pt x="4306" y="29"/>
                    <a:pt x="4305" y="29"/>
                  </a:cubicBezTo>
                  <a:cubicBezTo>
                    <a:pt x="4289" y="30"/>
                    <a:pt x="4272" y="30"/>
                    <a:pt x="4255" y="30"/>
                  </a:cubicBezTo>
                  <a:lnTo>
                    <a:pt x="4255" y="30"/>
                  </a:lnTo>
                  <a:cubicBezTo>
                    <a:pt x="3622" y="20"/>
                    <a:pt x="2977" y="1"/>
                    <a:pt x="23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43"/>
            <p:cNvSpPr/>
            <p:nvPr/>
          </p:nvSpPr>
          <p:spPr>
            <a:xfrm>
              <a:off x="1848625" y="3100175"/>
              <a:ext cx="129275" cy="25325"/>
            </a:xfrm>
            <a:custGeom>
              <a:rect b="b" l="l" r="r" t="t"/>
              <a:pathLst>
                <a:path extrusionOk="0" h="1013" w="5171">
                  <a:moveTo>
                    <a:pt x="4473" y="0"/>
                  </a:moveTo>
                  <a:cubicBezTo>
                    <a:pt x="4270" y="0"/>
                    <a:pt x="4064" y="30"/>
                    <a:pt x="3916" y="44"/>
                  </a:cubicBezTo>
                  <a:cubicBezTo>
                    <a:pt x="3372" y="100"/>
                    <a:pt x="2824" y="128"/>
                    <a:pt x="2275" y="128"/>
                  </a:cubicBezTo>
                  <a:cubicBezTo>
                    <a:pt x="2182" y="128"/>
                    <a:pt x="2088" y="127"/>
                    <a:pt x="1995" y="125"/>
                  </a:cubicBezTo>
                  <a:cubicBezTo>
                    <a:pt x="1715" y="120"/>
                    <a:pt x="1324" y="42"/>
                    <a:pt x="981" y="42"/>
                  </a:cubicBezTo>
                  <a:cubicBezTo>
                    <a:pt x="830" y="42"/>
                    <a:pt x="688" y="57"/>
                    <a:pt x="569" y="100"/>
                  </a:cubicBezTo>
                  <a:cubicBezTo>
                    <a:pt x="185" y="239"/>
                    <a:pt x="0" y="591"/>
                    <a:pt x="249" y="945"/>
                  </a:cubicBezTo>
                  <a:cubicBezTo>
                    <a:pt x="274" y="982"/>
                    <a:pt x="318" y="1012"/>
                    <a:pt x="364" y="1012"/>
                  </a:cubicBezTo>
                  <a:cubicBezTo>
                    <a:pt x="375" y="1012"/>
                    <a:pt x="386" y="1010"/>
                    <a:pt x="397" y="1006"/>
                  </a:cubicBezTo>
                  <a:lnTo>
                    <a:pt x="503" y="967"/>
                  </a:lnTo>
                  <a:cubicBezTo>
                    <a:pt x="531" y="958"/>
                    <a:pt x="544" y="927"/>
                    <a:pt x="530" y="902"/>
                  </a:cubicBezTo>
                  <a:lnTo>
                    <a:pt x="530" y="902"/>
                  </a:lnTo>
                  <a:lnTo>
                    <a:pt x="530" y="903"/>
                  </a:lnTo>
                  <a:cubicBezTo>
                    <a:pt x="275" y="483"/>
                    <a:pt x="811" y="388"/>
                    <a:pt x="1367" y="388"/>
                  </a:cubicBezTo>
                  <a:cubicBezTo>
                    <a:pt x="1812" y="388"/>
                    <a:pt x="2270" y="449"/>
                    <a:pt x="2345" y="450"/>
                  </a:cubicBezTo>
                  <a:cubicBezTo>
                    <a:pt x="2430" y="452"/>
                    <a:pt x="2515" y="452"/>
                    <a:pt x="2600" y="452"/>
                  </a:cubicBezTo>
                  <a:cubicBezTo>
                    <a:pt x="2865" y="452"/>
                    <a:pt x="3130" y="445"/>
                    <a:pt x="3395" y="428"/>
                  </a:cubicBezTo>
                  <a:cubicBezTo>
                    <a:pt x="3568" y="419"/>
                    <a:pt x="3743" y="405"/>
                    <a:pt x="3916" y="386"/>
                  </a:cubicBezTo>
                  <a:cubicBezTo>
                    <a:pt x="4005" y="348"/>
                    <a:pt x="4084" y="329"/>
                    <a:pt x="4154" y="329"/>
                  </a:cubicBezTo>
                  <a:cubicBezTo>
                    <a:pt x="4344" y="329"/>
                    <a:pt x="4466" y="470"/>
                    <a:pt x="4521" y="752"/>
                  </a:cubicBezTo>
                  <a:cubicBezTo>
                    <a:pt x="4454" y="775"/>
                    <a:pt x="4430" y="874"/>
                    <a:pt x="4501" y="909"/>
                  </a:cubicBezTo>
                  <a:cubicBezTo>
                    <a:pt x="4573" y="948"/>
                    <a:pt x="4650" y="967"/>
                    <a:pt x="4725" y="967"/>
                  </a:cubicBezTo>
                  <a:cubicBezTo>
                    <a:pt x="4958" y="967"/>
                    <a:pt x="5170" y="788"/>
                    <a:pt x="5168" y="500"/>
                  </a:cubicBezTo>
                  <a:cubicBezTo>
                    <a:pt x="5166" y="89"/>
                    <a:pt x="4825" y="0"/>
                    <a:pt x="44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43"/>
            <p:cNvSpPr/>
            <p:nvPr/>
          </p:nvSpPr>
          <p:spPr>
            <a:xfrm>
              <a:off x="2013525" y="3180175"/>
              <a:ext cx="35375" cy="6600"/>
            </a:xfrm>
            <a:custGeom>
              <a:rect b="b" l="l" r="r" t="t"/>
              <a:pathLst>
                <a:path extrusionOk="0" h="264" w="1415">
                  <a:moveTo>
                    <a:pt x="1252" y="1"/>
                  </a:moveTo>
                  <a:cubicBezTo>
                    <a:pt x="1250" y="1"/>
                    <a:pt x="1249" y="1"/>
                    <a:pt x="1247" y="1"/>
                  </a:cubicBezTo>
                  <a:lnTo>
                    <a:pt x="607" y="17"/>
                  </a:lnTo>
                  <a:cubicBezTo>
                    <a:pt x="516" y="18"/>
                    <a:pt x="424" y="20"/>
                    <a:pt x="334" y="26"/>
                  </a:cubicBezTo>
                  <a:cubicBezTo>
                    <a:pt x="232" y="34"/>
                    <a:pt x="162" y="78"/>
                    <a:pt x="60" y="87"/>
                  </a:cubicBezTo>
                  <a:cubicBezTo>
                    <a:pt x="1" y="87"/>
                    <a:pt x="1" y="177"/>
                    <a:pt x="60" y="177"/>
                  </a:cubicBezTo>
                  <a:cubicBezTo>
                    <a:pt x="162" y="187"/>
                    <a:pt x="234" y="231"/>
                    <a:pt x="334" y="238"/>
                  </a:cubicBezTo>
                  <a:cubicBezTo>
                    <a:pt x="426" y="245"/>
                    <a:pt x="516" y="246"/>
                    <a:pt x="607" y="248"/>
                  </a:cubicBezTo>
                  <a:lnTo>
                    <a:pt x="1247" y="263"/>
                  </a:lnTo>
                  <a:cubicBezTo>
                    <a:pt x="1249" y="263"/>
                    <a:pt x="1250" y="263"/>
                    <a:pt x="1252" y="263"/>
                  </a:cubicBezTo>
                  <a:cubicBezTo>
                    <a:pt x="1415" y="263"/>
                    <a:pt x="1415" y="1"/>
                    <a:pt x="12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43"/>
            <p:cNvSpPr/>
            <p:nvPr/>
          </p:nvSpPr>
          <p:spPr>
            <a:xfrm>
              <a:off x="2040475" y="3183650"/>
              <a:ext cx="12750" cy="118125"/>
            </a:xfrm>
            <a:custGeom>
              <a:rect b="b" l="l" r="r" t="t"/>
              <a:pathLst>
                <a:path extrusionOk="0" h="4725" w="510">
                  <a:moveTo>
                    <a:pt x="256" y="0"/>
                  </a:moveTo>
                  <a:cubicBezTo>
                    <a:pt x="218" y="0"/>
                    <a:pt x="181" y="26"/>
                    <a:pt x="176" y="78"/>
                  </a:cubicBezTo>
                  <a:cubicBezTo>
                    <a:pt x="1" y="1554"/>
                    <a:pt x="101" y="3089"/>
                    <a:pt x="101" y="4575"/>
                  </a:cubicBezTo>
                  <a:cubicBezTo>
                    <a:pt x="101" y="4675"/>
                    <a:pt x="178" y="4725"/>
                    <a:pt x="255" y="4725"/>
                  </a:cubicBezTo>
                  <a:cubicBezTo>
                    <a:pt x="333" y="4725"/>
                    <a:pt x="410" y="4675"/>
                    <a:pt x="410" y="4575"/>
                  </a:cubicBezTo>
                  <a:cubicBezTo>
                    <a:pt x="410" y="3091"/>
                    <a:pt x="510" y="1554"/>
                    <a:pt x="337" y="78"/>
                  </a:cubicBezTo>
                  <a:cubicBezTo>
                    <a:pt x="330" y="26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43"/>
            <p:cNvSpPr/>
            <p:nvPr/>
          </p:nvSpPr>
          <p:spPr>
            <a:xfrm>
              <a:off x="3317575" y="2888675"/>
              <a:ext cx="116550" cy="15100"/>
            </a:xfrm>
            <a:custGeom>
              <a:rect b="b" l="l" r="r" t="t"/>
              <a:pathLst>
                <a:path extrusionOk="0" h="604" w="4662">
                  <a:moveTo>
                    <a:pt x="3510" y="1"/>
                  </a:moveTo>
                  <a:cubicBezTo>
                    <a:pt x="3158" y="1"/>
                    <a:pt x="2801" y="32"/>
                    <a:pt x="2472" y="33"/>
                  </a:cubicBezTo>
                  <a:cubicBezTo>
                    <a:pt x="1673" y="36"/>
                    <a:pt x="909" y="189"/>
                    <a:pt x="116" y="211"/>
                  </a:cubicBezTo>
                  <a:cubicBezTo>
                    <a:pt x="2" y="214"/>
                    <a:pt x="0" y="388"/>
                    <a:pt x="116" y="391"/>
                  </a:cubicBezTo>
                  <a:cubicBezTo>
                    <a:pt x="911" y="413"/>
                    <a:pt x="1670" y="567"/>
                    <a:pt x="2472" y="569"/>
                  </a:cubicBezTo>
                  <a:cubicBezTo>
                    <a:pt x="2807" y="570"/>
                    <a:pt x="3163" y="603"/>
                    <a:pt x="3514" y="603"/>
                  </a:cubicBezTo>
                  <a:cubicBezTo>
                    <a:pt x="3866" y="603"/>
                    <a:pt x="4213" y="570"/>
                    <a:pt x="4527" y="439"/>
                  </a:cubicBezTo>
                  <a:cubicBezTo>
                    <a:pt x="4662" y="383"/>
                    <a:pt x="4662" y="219"/>
                    <a:pt x="4527" y="163"/>
                  </a:cubicBezTo>
                  <a:cubicBezTo>
                    <a:pt x="4216" y="33"/>
                    <a:pt x="3866" y="1"/>
                    <a:pt x="35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43"/>
            <p:cNvSpPr/>
            <p:nvPr/>
          </p:nvSpPr>
          <p:spPr>
            <a:xfrm>
              <a:off x="3238025" y="2764725"/>
              <a:ext cx="55175" cy="43225"/>
            </a:xfrm>
            <a:custGeom>
              <a:rect b="b" l="l" r="r" t="t"/>
              <a:pathLst>
                <a:path extrusionOk="0" h="1729" w="2207">
                  <a:moveTo>
                    <a:pt x="586" y="0"/>
                  </a:moveTo>
                  <a:cubicBezTo>
                    <a:pt x="560" y="0"/>
                    <a:pt x="534" y="2"/>
                    <a:pt x="508" y="7"/>
                  </a:cubicBezTo>
                  <a:cubicBezTo>
                    <a:pt x="99" y="71"/>
                    <a:pt x="0" y="527"/>
                    <a:pt x="16" y="870"/>
                  </a:cubicBezTo>
                  <a:cubicBezTo>
                    <a:pt x="30" y="1194"/>
                    <a:pt x="118" y="1576"/>
                    <a:pt x="464" y="1690"/>
                  </a:cubicBezTo>
                  <a:cubicBezTo>
                    <a:pt x="550" y="1719"/>
                    <a:pt x="644" y="1729"/>
                    <a:pt x="742" y="1729"/>
                  </a:cubicBezTo>
                  <a:cubicBezTo>
                    <a:pt x="923" y="1729"/>
                    <a:pt x="1115" y="1695"/>
                    <a:pt x="1277" y="1686"/>
                  </a:cubicBezTo>
                  <a:cubicBezTo>
                    <a:pt x="1519" y="1672"/>
                    <a:pt x="1787" y="1694"/>
                    <a:pt x="2020" y="1628"/>
                  </a:cubicBezTo>
                  <a:cubicBezTo>
                    <a:pt x="2128" y="1598"/>
                    <a:pt x="2184" y="1506"/>
                    <a:pt x="2194" y="1402"/>
                  </a:cubicBezTo>
                  <a:lnTo>
                    <a:pt x="2197" y="1367"/>
                  </a:lnTo>
                  <a:cubicBezTo>
                    <a:pt x="2206" y="1245"/>
                    <a:pt x="2091" y="1160"/>
                    <a:pt x="1981" y="1160"/>
                  </a:cubicBezTo>
                  <a:cubicBezTo>
                    <a:pt x="1964" y="1160"/>
                    <a:pt x="1947" y="1162"/>
                    <a:pt x="1931" y="1166"/>
                  </a:cubicBezTo>
                  <a:cubicBezTo>
                    <a:pt x="1650" y="1234"/>
                    <a:pt x="1313" y="1213"/>
                    <a:pt x="1024" y="1228"/>
                  </a:cubicBezTo>
                  <a:cubicBezTo>
                    <a:pt x="964" y="1232"/>
                    <a:pt x="875" y="1244"/>
                    <a:pt x="788" y="1244"/>
                  </a:cubicBezTo>
                  <a:cubicBezTo>
                    <a:pt x="696" y="1244"/>
                    <a:pt x="606" y="1230"/>
                    <a:pt x="557" y="1178"/>
                  </a:cubicBezTo>
                  <a:cubicBezTo>
                    <a:pt x="493" y="1111"/>
                    <a:pt x="478" y="861"/>
                    <a:pt x="491" y="770"/>
                  </a:cubicBezTo>
                  <a:cubicBezTo>
                    <a:pt x="516" y="571"/>
                    <a:pt x="613" y="515"/>
                    <a:pt x="739" y="515"/>
                  </a:cubicBezTo>
                  <a:cubicBezTo>
                    <a:pt x="896" y="515"/>
                    <a:pt x="1096" y="602"/>
                    <a:pt x="1255" y="606"/>
                  </a:cubicBezTo>
                  <a:cubicBezTo>
                    <a:pt x="1270" y="607"/>
                    <a:pt x="1285" y="607"/>
                    <a:pt x="1300" y="607"/>
                  </a:cubicBezTo>
                  <a:cubicBezTo>
                    <a:pt x="1561" y="607"/>
                    <a:pt x="1826" y="543"/>
                    <a:pt x="2033" y="385"/>
                  </a:cubicBezTo>
                  <a:cubicBezTo>
                    <a:pt x="2086" y="346"/>
                    <a:pt x="2086" y="258"/>
                    <a:pt x="2014" y="238"/>
                  </a:cubicBezTo>
                  <a:cubicBezTo>
                    <a:pt x="1762" y="168"/>
                    <a:pt x="1511" y="214"/>
                    <a:pt x="1255" y="182"/>
                  </a:cubicBezTo>
                  <a:cubicBezTo>
                    <a:pt x="1030" y="153"/>
                    <a:pt x="816" y="0"/>
                    <a:pt x="5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43"/>
            <p:cNvSpPr/>
            <p:nvPr/>
          </p:nvSpPr>
          <p:spPr>
            <a:xfrm>
              <a:off x="3256350" y="2772475"/>
              <a:ext cx="9500" cy="30425"/>
            </a:xfrm>
            <a:custGeom>
              <a:rect b="b" l="l" r="r" t="t"/>
              <a:pathLst>
                <a:path extrusionOk="0" h="1217" w="380">
                  <a:moveTo>
                    <a:pt x="191" y="0"/>
                  </a:moveTo>
                  <a:cubicBezTo>
                    <a:pt x="149" y="0"/>
                    <a:pt x="108" y="22"/>
                    <a:pt x="102" y="67"/>
                  </a:cubicBezTo>
                  <a:cubicBezTo>
                    <a:pt x="72" y="270"/>
                    <a:pt x="55" y="476"/>
                    <a:pt x="49" y="682"/>
                  </a:cubicBezTo>
                  <a:cubicBezTo>
                    <a:pt x="45" y="862"/>
                    <a:pt x="0" y="1042"/>
                    <a:pt x="120" y="1187"/>
                  </a:cubicBezTo>
                  <a:cubicBezTo>
                    <a:pt x="140" y="1206"/>
                    <a:pt x="165" y="1216"/>
                    <a:pt x="190" y="1216"/>
                  </a:cubicBezTo>
                  <a:cubicBezTo>
                    <a:pt x="216" y="1216"/>
                    <a:pt x="241" y="1206"/>
                    <a:pt x="259" y="1187"/>
                  </a:cubicBezTo>
                  <a:cubicBezTo>
                    <a:pt x="380" y="1042"/>
                    <a:pt x="336" y="863"/>
                    <a:pt x="331" y="682"/>
                  </a:cubicBezTo>
                  <a:cubicBezTo>
                    <a:pt x="327" y="476"/>
                    <a:pt x="309" y="270"/>
                    <a:pt x="280" y="67"/>
                  </a:cubicBezTo>
                  <a:cubicBezTo>
                    <a:pt x="273" y="22"/>
                    <a:pt x="232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43"/>
            <p:cNvSpPr/>
            <p:nvPr/>
          </p:nvSpPr>
          <p:spPr>
            <a:xfrm>
              <a:off x="3219125" y="2794850"/>
              <a:ext cx="34450" cy="226450"/>
            </a:xfrm>
            <a:custGeom>
              <a:rect b="b" l="l" r="r" t="t"/>
              <a:pathLst>
                <a:path extrusionOk="0" h="9058" w="1378">
                  <a:moveTo>
                    <a:pt x="1306" y="1"/>
                  </a:moveTo>
                  <a:cubicBezTo>
                    <a:pt x="1277" y="1"/>
                    <a:pt x="1248" y="16"/>
                    <a:pt x="1241" y="50"/>
                  </a:cubicBezTo>
                  <a:cubicBezTo>
                    <a:pt x="596" y="2808"/>
                    <a:pt x="0" y="6078"/>
                    <a:pt x="247" y="8919"/>
                  </a:cubicBezTo>
                  <a:cubicBezTo>
                    <a:pt x="255" y="9010"/>
                    <a:pt x="327" y="9057"/>
                    <a:pt x="397" y="9057"/>
                  </a:cubicBezTo>
                  <a:cubicBezTo>
                    <a:pt x="466" y="9057"/>
                    <a:pt x="532" y="9012"/>
                    <a:pt x="533" y="8919"/>
                  </a:cubicBezTo>
                  <a:cubicBezTo>
                    <a:pt x="555" y="5932"/>
                    <a:pt x="1214" y="3036"/>
                    <a:pt x="1375" y="67"/>
                  </a:cubicBezTo>
                  <a:cubicBezTo>
                    <a:pt x="1378" y="25"/>
                    <a:pt x="1341" y="1"/>
                    <a:pt x="13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43"/>
            <p:cNvSpPr/>
            <p:nvPr/>
          </p:nvSpPr>
          <p:spPr>
            <a:xfrm>
              <a:off x="3245925" y="2799450"/>
              <a:ext cx="23350" cy="218400"/>
            </a:xfrm>
            <a:custGeom>
              <a:rect b="b" l="l" r="r" t="t"/>
              <a:pathLst>
                <a:path extrusionOk="0" h="8736" w="934">
                  <a:moveTo>
                    <a:pt x="835" y="0"/>
                  </a:moveTo>
                  <a:cubicBezTo>
                    <a:pt x="798" y="0"/>
                    <a:pt x="764" y="20"/>
                    <a:pt x="756" y="64"/>
                  </a:cubicBezTo>
                  <a:cubicBezTo>
                    <a:pt x="275" y="2860"/>
                    <a:pt x="183" y="5744"/>
                    <a:pt x="8" y="8569"/>
                  </a:cubicBezTo>
                  <a:cubicBezTo>
                    <a:pt x="1" y="8680"/>
                    <a:pt x="84" y="8736"/>
                    <a:pt x="171" y="8736"/>
                  </a:cubicBezTo>
                  <a:cubicBezTo>
                    <a:pt x="258" y="8736"/>
                    <a:pt x="348" y="8680"/>
                    <a:pt x="353" y="8569"/>
                  </a:cubicBezTo>
                  <a:cubicBezTo>
                    <a:pt x="506" y="5744"/>
                    <a:pt x="861" y="2916"/>
                    <a:pt x="933" y="87"/>
                  </a:cubicBezTo>
                  <a:cubicBezTo>
                    <a:pt x="933" y="33"/>
                    <a:pt x="883" y="0"/>
                    <a:pt x="83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43"/>
            <p:cNvSpPr/>
            <p:nvPr/>
          </p:nvSpPr>
          <p:spPr>
            <a:xfrm>
              <a:off x="3335425" y="2553525"/>
              <a:ext cx="13325" cy="43100"/>
            </a:xfrm>
            <a:custGeom>
              <a:rect b="b" l="l" r="r" t="t"/>
              <a:pathLst>
                <a:path extrusionOk="0" h="1724" w="533">
                  <a:moveTo>
                    <a:pt x="265" y="1"/>
                  </a:moveTo>
                  <a:cubicBezTo>
                    <a:pt x="215" y="1"/>
                    <a:pt x="165" y="35"/>
                    <a:pt x="158" y="104"/>
                  </a:cubicBezTo>
                  <a:cubicBezTo>
                    <a:pt x="105" y="593"/>
                    <a:pt x="0" y="1171"/>
                    <a:pt x="160" y="1644"/>
                  </a:cubicBezTo>
                  <a:cubicBezTo>
                    <a:pt x="176" y="1697"/>
                    <a:pt x="221" y="1724"/>
                    <a:pt x="266" y="1724"/>
                  </a:cubicBezTo>
                  <a:cubicBezTo>
                    <a:pt x="311" y="1724"/>
                    <a:pt x="356" y="1697"/>
                    <a:pt x="372" y="1644"/>
                  </a:cubicBezTo>
                  <a:cubicBezTo>
                    <a:pt x="533" y="1169"/>
                    <a:pt x="427" y="593"/>
                    <a:pt x="372" y="104"/>
                  </a:cubicBezTo>
                  <a:cubicBezTo>
                    <a:pt x="365" y="35"/>
                    <a:pt x="315" y="1"/>
                    <a:pt x="2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43"/>
            <p:cNvSpPr/>
            <p:nvPr/>
          </p:nvSpPr>
          <p:spPr>
            <a:xfrm>
              <a:off x="3395725" y="2553750"/>
              <a:ext cx="14200" cy="46925"/>
            </a:xfrm>
            <a:custGeom>
              <a:rect b="b" l="l" r="r" t="t"/>
              <a:pathLst>
                <a:path extrusionOk="0" h="1877" w="568">
                  <a:moveTo>
                    <a:pt x="284" y="1"/>
                  </a:moveTo>
                  <a:cubicBezTo>
                    <a:pt x="254" y="1"/>
                    <a:pt x="224" y="16"/>
                    <a:pt x="202" y="46"/>
                  </a:cubicBezTo>
                  <a:cubicBezTo>
                    <a:pt x="17" y="289"/>
                    <a:pt x="63" y="643"/>
                    <a:pt x="53" y="932"/>
                  </a:cubicBezTo>
                  <a:cubicBezTo>
                    <a:pt x="44" y="1235"/>
                    <a:pt x="0" y="1568"/>
                    <a:pt x="187" y="1824"/>
                  </a:cubicBezTo>
                  <a:cubicBezTo>
                    <a:pt x="213" y="1859"/>
                    <a:pt x="248" y="1877"/>
                    <a:pt x="283" y="1877"/>
                  </a:cubicBezTo>
                  <a:cubicBezTo>
                    <a:pt x="318" y="1877"/>
                    <a:pt x="352" y="1859"/>
                    <a:pt x="378" y="1824"/>
                  </a:cubicBezTo>
                  <a:cubicBezTo>
                    <a:pt x="567" y="1568"/>
                    <a:pt x="523" y="1235"/>
                    <a:pt x="512" y="932"/>
                  </a:cubicBezTo>
                  <a:cubicBezTo>
                    <a:pt x="505" y="643"/>
                    <a:pt x="550" y="289"/>
                    <a:pt x="366" y="46"/>
                  </a:cubicBezTo>
                  <a:cubicBezTo>
                    <a:pt x="343" y="16"/>
                    <a:pt x="313" y="1"/>
                    <a:pt x="2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43"/>
            <p:cNvSpPr/>
            <p:nvPr/>
          </p:nvSpPr>
          <p:spPr>
            <a:xfrm>
              <a:off x="3299175" y="2584025"/>
              <a:ext cx="155150" cy="19775"/>
            </a:xfrm>
            <a:custGeom>
              <a:rect b="b" l="l" r="r" t="t"/>
              <a:pathLst>
                <a:path extrusionOk="0" h="791" w="6206">
                  <a:moveTo>
                    <a:pt x="3157" y="0"/>
                  </a:moveTo>
                  <a:cubicBezTo>
                    <a:pt x="2096" y="0"/>
                    <a:pt x="1031" y="93"/>
                    <a:pt x="118" y="277"/>
                  </a:cubicBezTo>
                  <a:cubicBezTo>
                    <a:pt x="1" y="301"/>
                    <a:pt x="1" y="490"/>
                    <a:pt x="118" y="513"/>
                  </a:cubicBezTo>
                  <a:cubicBezTo>
                    <a:pt x="1030" y="698"/>
                    <a:pt x="2093" y="791"/>
                    <a:pt x="3153" y="791"/>
                  </a:cubicBezTo>
                  <a:cubicBezTo>
                    <a:pt x="4175" y="791"/>
                    <a:pt x="5194" y="704"/>
                    <a:pt x="6072" y="530"/>
                  </a:cubicBezTo>
                  <a:cubicBezTo>
                    <a:pt x="6205" y="504"/>
                    <a:pt x="6205" y="287"/>
                    <a:pt x="6072" y="260"/>
                  </a:cubicBezTo>
                  <a:cubicBezTo>
                    <a:pt x="5195" y="86"/>
                    <a:pt x="4177" y="0"/>
                    <a:pt x="31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43"/>
            <p:cNvSpPr/>
            <p:nvPr/>
          </p:nvSpPr>
          <p:spPr>
            <a:xfrm>
              <a:off x="3288550" y="2589600"/>
              <a:ext cx="15225" cy="37550"/>
            </a:xfrm>
            <a:custGeom>
              <a:rect b="b" l="l" r="r" t="t"/>
              <a:pathLst>
                <a:path extrusionOk="0" h="1502" w="609">
                  <a:moveTo>
                    <a:pt x="305" y="1"/>
                  </a:moveTo>
                  <a:cubicBezTo>
                    <a:pt x="236" y="1"/>
                    <a:pt x="166" y="43"/>
                    <a:pt x="135" y="126"/>
                  </a:cubicBezTo>
                  <a:cubicBezTo>
                    <a:pt x="1" y="484"/>
                    <a:pt x="93" y="976"/>
                    <a:pt x="140" y="1345"/>
                  </a:cubicBezTo>
                  <a:cubicBezTo>
                    <a:pt x="141" y="1354"/>
                    <a:pt x="143" y="1363"/>
                    <a:pt x="145" y="1371"/>
                  </a:cubicBezTo>
                  <a:lnTo>
                    <a:pt x="145" y="1371"/>
                  </a:lnTo>
                  <a:cubicBezTo>
                    <a:pt x="159" y="1455"/>
                    <a:pt x="232" y="1502"/>
                    <a:pt x="305" y="1502"/>
                  </a:cubicBezTo>
                  <a:cubicBezTo>
                    <a:pt x="320" y="1502"/>
                    <a:pt x="335" y="1500"/>
                    <a:pt x="350" y="1496"/>
                  </a:cubicBezTo>
                  <a:lnTo>
                    <a:pt x="350" y="1496"/>
                  </a:lnTo>
                  <a:cubicBezTo>
                    <a:pt x="407" y="1481"/>
                    <a:pt x="456" y="1437"/>
                    <a:pt x="465" y="1368"/>
                  </a:cubicBezTo>
                  <a:lnTo>
                    <a:pt x="465" y="1368"/>
                  </a:lnTo>
                  <a:cubicBezTo>
                    <a:pt x="467" y="1361"/>
                    <a:pt x="468" y="1353"/>
                    <a:pt x="469" y="1345"/>
                  </a:cubicBezTo>
                  <a:cubicBezTo>
                    <a:pt x="516" y="974"/>
                    <a:pt x="608" y="484"/>
                    <a:pt x="474" y="126"/>
                  </a:cubicBezTo>
                  <a:cubicBezTo>
                    <a:pt x="444" y="43"/>
                    <a:pt x="374" y="1"/>
                    <a:pt x="3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43"/>
            <p:cNvSpPr/>
            <p:nvPr/>
          </p:nvSpPr>
          <p:spPr>
            <a:xfrm>
              <a:off x="3291300" y="2614750"/>
              <a:ext cx="159625" cy="17725"/>
            </a:xfrm>
            <a:custGeom>
              <a:rect b="b" l="l" r="r" t="t"/>
              <a:pathLst>
                <a:path extrusionOk="0" h="709" w="6385">
                  <a:moveTo>
                    <a:pt x="3232" y="0"/>
                  </a:moveTo>
                  <a:cubicBezTo>
                    <a:pt x="2150" y="0"/>
                    <a:pt x="1066" y="83"/>
                    <a:pt x="111" y="242"/>
                  </a:cubicBezTo>
                  <a:cubicBezTo>
                    <a:pt x="0" y="260"/>
                    <a:pt x="0" y="448"/>
                    <a:pt x="111" y="467"/>
                  </a:cubicBezTo>
                  <a:cubicBezTo>
                    <a:pt x="1067" y="626"/>
                    <a:pt x="2153" y="709"/>
                    <a:pt x="3236" y="709"/>
                  </a:cubicBezTo>
                  <a:cubicBezTo>
                    <a:pt x="4291" y="709"/>
                    <a:pt x="5344" y="630"/>
                    <a:pt x="6273" y="467"/>
                  </a:cubicBezTo>
                  <a:cubicBezTo>
                    <a:pt x="6384" y="448"/>
                    <a:pt x="6384" y="262"/>
                    <a:pt x="6273" y="242"/>
                  </a:cubicBezTo>
                  <a:cubicBezTo>
                    <a:pt x="5343" y="79"/>
                    <a:pt x="4288" y="0"/>
                    <a:pt x="32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43"/>
            <p:cNvSpPr/>
            <p:nvPr/>
          </p:nvSpPr>
          <p:spPr>
            <a:xfrm>
              <a:off x="3444375" y="2585275"/>
              <a:ext cx="11350" cy="38225"/>
            </a:xfrm>
            <a:custGeom>
              <a:rect b="b" l="l" r="r" t="t"/>
              <a:pathLst>
                <a:path extrusionOk="0" h="1529" w="454">
                  <a:moveTo>
                    <a:pt x="227" y="1"/>
                  </a:moveTo>
                  <a:cubicBezTo>
                    <a:pt x="155" y="1"/>
                    <a:pt x="99" y="59"/>
                    <a:pt x="99" y="129"/>
                  </a:cubicBezTo>
                  <a:cubicBezTo>
                    <a:pt x="89" y="238"/>
                    <a:pt x="49" y="324"/>
                    <a:pt x="27" y="429"/>
                  </a:cubicBezTo>
                  <a:cubicBezTo>
                    <a:pt x="0" y="558"/>
                    <a:pt x="8" y="696"/>
                    <a:pt x="14" y="827"/>
                  </a:cubicBezTo>
                  <a:cubicBezTo>
                    <a:pt x="25" y="1049"/>
                    <a:pt x="30" y="1279"/>
                    <a:pt x="136" y="1478"/>
                  </a:cubicBezTo>
                  <a:cubicBezTo>
                    <a:pt x="157" y="1512"/>
                    <a:pt x="191" y="1529"/>
                    <a:pt x="226" y="1529"/>
                  </a:cubicBezTo>
                  <a:cubicBezTo>
                    <a:pt x="261" y="1529"/>
                    <a:pt x="296" y="1512"/>
                    <a:pt x="317" y="1478"/>
                  </a:cubicBezTo>
                  <a:cubicBezTo>
                    <a:pt x="422" y="1279"/>
                    <a:pt x="428" y="1049"/>
                    <a:pt x="438" y="827"/>
                  </a:cubicBezTo>
                  <a:cubicBezTo>
                    <a:pt x="444" y="696"/>
                    <a:pt x="453" y="560"/>
                    <a:pt x="425" y="429"/>
                  </a:cubicBezTo>
                  <a:cubicBezTo>
                    <a:pt x="405" y="326"/>
                    <a:pt x="363" y="238"/>
                    <a:pt x="355" y="129"/>
                  </a:cubicBezTo>
                  <a:cubicBezTo>
                    <a:pt x="355" y="59"/>
                    <a:pt x="297" y="1"/>
                    <a:pt x="2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43"/>
            <p:cNvSpPr/>
            <p:nvPr/>
          </p:nvSpPr>
          <p:spPr>
            <a:xfrm>
              <a:off x="3289800" y="2622575"/>
              <a:ext cx="12750" cy="29850"/>
            </a:xfrm>
            <a:custGeom>
              <a:rect b="b" l="l" r="r" t="t"/>
              <a:pathLst>
                <a:path extrusionOk="0" h="1194" w="510">
                  <a:moveTo>
                    <a:pt x="256" y="1"/>
                  </a:moveTo>
                  <a:cubicBezTo>
                    <a:pt x="223" y="1"/>
                    <a:pt x="189" y="16"/>
                    <a:pt x="173" y="47"/>
                  </a:cubicBezTo>
                  <a:cubicBezTo>
                    <a:pt x="1" y="389"/>
                    <a:pt x="99" y="792"/>
                    <a:pt x="184" y="1141"/>
                  </a:cubicBezTo>
                  <a:cubicBezTo>
                    <a:pt x="192" y="1176"/>
                    <a:pt x="224" y="1194"/>
                    <a:pt x="255" y="1194"/>
                  </a:cubicBezTo>
                  <a:cubicBezTo>
                    <a:pt x="287" y="1194"/>
                    <a:pt x="319" y="1176"/>
                    <a:pt x="327" y="1141"/>
                  </a:cubicBezTo>
                  <a:cubicBezTo>
                    <a:pt x="412" y="792"/>
                    <a:pt x="510" y="388"/>
                    <a:pt x="338" y="47"/>
                  </a:cubicBezTo>
                  <a:cubicBezTo>
                    <a:pt x="323" y="16"/>
                    <a:pt x="289" y="1"/>
                    <a:pt x="2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43"/>
            <p:cNvSpPr/>
            <p:nvPr/>
          </p:nvSpPr>
          <p:spPr>
            <a:xfrm>
              <a:off x="3298325" y="2640950"/>
              <a:ext cx="158225" cy="13900"/>
            </a:xfrm>
            <a:custGeom>
              <a:rect b="b" l="l" r="r" t="t"/>
              <a:pathLst>
                <a:path extrusionOk="0" h="556" w="6329">
                  <a:moveTo>
                    <a:pt x="4785" y="1"/>
                  </a:moveTo>
                  <a:cubicBezTo>
                    <a:pt x="4228" y="1"/>
                    <a:pt x="3665" y="45"/>
                    <a:pt x="3126" y="48"/>
                  </a:cubicBezTo>
                  <a:cubicBezTo>
                    <a:pt x="3042" y="49"/>
                    <a:pt x="2958" y="49"/>
                    <a:pt x="2873" y="49"/>
                  </a:cubicBezTo>
                  <a:cubicBezTo>
                    <a:pt x="2662" y="49"/>
                    <a:pt x="2449" y="48"/>
                    <a:pt x="2237" y="48"/>
                  </a:cubicBezTo>
                  <a:cubicBezTo>
                    <a:pt x="1505" y="48"/>
                    <a:pt x="770" y="65"/>
                    <a:pt x="60" y="217"/>
                  </a:cubicBezTo>
                  <a:cubicBezTo>
                    <a:pt x="0" y="231"/>
                    <a:pt x="0" y="325"/>
                    <a:pt x="60" y="339"/>
                  </a:cubicBezTo>
                  <a:cubicBezTo>
                    <a:pt x="769" y="490"/>
                    <a:pt x="1502" y="509"/>
                    <a:pt x="2231" y="509"/>
                  </a:cubicBezTo>
                  <a:cubicBezTo>
                    <a:pt x="2462" y="509"/>
                    <a:pt x="2693" y="507"/>
                    <a:pt x="2923" y="507"/>
                  </a:cubicBezTo>
                  <a:cubicBezTo>
                    <a:pt x="2991" y="507"/>
                    <a:pt x="3058" y="507"/>
                    <a:pt x="3126" y="507"/>
                  </a:cubicBezTo>
                  <a:cubicBezTo>
                    <a:pt x="3666" y="511"/>
                    <a:pt x="4230" y="555"/>
                    <a:pt x="4788" y="555"/>
                  </a:cubicBezTo>
                  <a:cubicBezTo>
                    <a:pt x="5273" y="555"/>
                    <a:pt x="5753" y="522"/>
                    <a:pt x="6209" y="398"/>
                  </a:cubicBezTo>
                  <a:cubicBezTo>
                    <a:pt x="6328" y="367"/>
                    <a:pt x="6328" y="189"/>
                    <a:pt x="6209" y="157"/>
                  </a:cubicBezTo>
                  <a:cubicBezTo>
                    <a:pt x="5752" y="34"/>
                    <a:pt x="5271" y="1"/>
                    <a:pt x="47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43"/>
            <p:cNvSpPr/>
            <p:nvPr/>
          </p:nvSpPr>
          <p:spPr>
            <a:xfrm>
              <a:off x="3441525" y="2620550"/>
              <a:ext cx="11625" cy="31600"/>
            </a:xfrm>
            <a:custGeom>
              <a:rect b="b" l="l" r="r" t="t"/>
              <a:pathLst>
                <a:path extrusionOk="0" h="1264" w="465">
                  <a:moveTo>
                    <a:pt x="232" y="0"/>
                  </a:moveTo>
                  <a:cubicBezTo>
                    <a:pt x="210" y="0"/>
                    <a:pt x="187" y="11"/>
                    <a:pt x="174" y="33"/>
                  </a:cubicBezTo>
                  <a:cubicBezTo>
                    <a:pt x="74" y="216"/>
                    <a:pt x="61" y="445"/>
                    <a:pt x="46" y="650"/>
                  </a:cubicBezTo>
                  <a:cubicBezTo>
                    <a:pt x="30" y="853"/>
                    <a:pt x="0" y="1073"/>
                    <a:pt x="150" y="1230"/>
                  </a:cubicBezTo>
                  <a:cubicBezTo>
                    <a:pt x="173" y="1252"/>
                    <a:pt x="203" y="1264"/>
                    <a:pt x="232" y="1264"/>
                  </a:cubicBezTo>
                  <a:cubicBezTo>
                    <a:pt x="262" y="1264"/>
                    <a:pt x="292" y="1252"/>
                    <a:pt x="314" y="1230"/>
                  </a:cubicBezTo>
                  <a:cubicBezTo>
                    <a:pt x="464" y="1073"/>
                    <a:pt x="436" y="852"/>
                    <a:pt x="421" y="650"/>
                  </a:cubicBezTo>
                  <a:cubicBezTo>
                    <a:pt x="403" y="447"/>
                    <a:pt x="392" y="216"/>
                    <a:pt x="292" y="33"/>
                  </a:cubicBezTo>
                  <a:cubicBezTo>
                    <a:pt x="278" y="11"/>
                    <a:pt x="255" y="0"/>
                    <a:pt x="2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43"/>
            <p:cNvSpPr/>
            <p:nvPr/>
          </p:nvSpPr>
          <p:spPr>
            <a:xfrm>
              <a:off x="3323275" y="2644375"/>
              <a:ext cx="10725" cy="37175"/>
            </a:xfrm>
            <a:custGeom>
              <a:rect b="b" l="l" r="r" t="t"/>
              <a:pathLst>
                <a:path extrusionOk="0" h="1487" w="429">
                  <a:moveTo>
                    <a:pt x="214" y="1"/>
                  </a:moveTo>
                  <a:cubicBezTo>
                    <a:pt x="192" y="1"/>
                    <a:pt x="170" y="9"/>
                    <a:pt x="154" y="25"/>
                  </a:cubicBezTo>
                  <a:lnTo>
                    <a:pt x="152" y="25"/>
                  </a:lnTo>
                  <a:cubicBezTo>
                    <a:pt x="0" y="199"/>
                    <a:pt x="29" y="466"/>
                    <a:pt x="25" y="684"/>
                  </a:cubicBezTo>
                  <a:cubicBezTo>
                    <a:pt x="24" y="951"/>
                    <a:pt x="14" y="1186"/>
                    <a:pt x="124" y="1436"/>
                  </a:cubicBezTo>
                  <a:cubicBezTo>
                    <a:pt x="139" y="1469"/>
                    <a:pt x="176" y="1486"/>
                    <a:pt x="214" y="1486"/>
                  </a:cubicBezTo>
                  <a:cubicBezTo>
                    <a:pt x="251" y="1486"/>
                    <a:pt x="289" y="1469"/>
                    <a:pt x="303" y="1436"/>
                  </a:cubicBezTo>
                  <a:cubicBezTo>
                    <a:pt x="413" y="1186"/>
                    <a:pt x="403" y="953"/>
                    <a:pt x="402" y="684"/>
                  </a:cubicBezTo>
                  <a:cubicBezTo>
                    <a:pt x="399" y="466"/>
                    <a:pt x="428" y="199"/>
                    <a:pt x="275" y="25"/>
                  </a:cubicBezTo>
                  <a:cubicBezTo>
                    <a:pt x="258" y="9"/>
                    <a:pt x="236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43"/>
            <p:cNvSpPr/>
            <p:nvPr/>
          </p:nvSpPr>
          <p:spPr>
            <a:xfrm>
              <a:off x="3401025" y="2642575"/>
              <a:ext cx="25225" cy="40400"/>
            </a:xfrm>
            <a:custGeom>
              <a:rect b="b" l="l" r="r" t="t"/>
              <a:pathLst>
                <a:path extrusionOk="0" h="1616" w="1009">
                  <a:moveTo>
                    <a:pt x="567" y="1"/>
                  </a:moveTo>
                  <a:cubicBezTo>
                    <a:pt x="223" y="1"/>
                    <a:pt x="0" y="528"/>
                    <a:pt x="352" y="695"/>
                  </a:cubicBezTo>
                  <a:lnTo>
                    <a:pt x="352" y="695"/>
                  </a:lnTo>
                  <a:cubicBezTo>
                    <a:pt x="367" y="981"/>
                    <a:pt x="340" y="1268"/>
                    <a:pt x="450" y="1537"/>
                  </a:cubicBezTo>
                  <a:cubicBezTo>
                    <a:pt x="471" y="1590"/>
                    <a:pt x="514" y="1616"/>
                    <a:pt x="557" y="1616"/>
                  </a:cubicBezTo>
                  <a:cubicBezTo>
                    <a:pt x="599" y="1616"/>
                    <a:pt x="642" y="1590"/>
                    <a:pt x="663" y="1537"/>
                  </a:cubicBezTo>
                  <a:cubicBezTo>
                    <a:pt x="777" y="1263"/>
                    <a:pt x="746" y="970"/>
                    <a:pt x="762" y="680"/>
                  </a:cubicBezTo>
                  <a:lnTo>
                    <a:pt x="762" y="680"/>
                  </a:lnTo>
                  <a:cubicBezTo>
                    <a:pt x="1008" y="484"/>
                    <a:pt x="987" y="48"/>
                    <a:pt x="608" y="3"/>
                  </a:cubicBezTo>
                  <a:cubicBezTo>
                    <a:pt x="594" y="2"/>
                    <a:pt x="580" y="1"/>
                    <a:pt x="5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43"/>
            <p:cNvSpPr/>
            <p:nvPr/>
          </p:nvSpPr>
          <p:spPr>
            <a:xfrm>
              <a:off x="3309450" y="2670825"/>
              <a:ext cx="123800" cy="13550"/>
            </a:xfrm>
            <a:custGeom>
              <a:rect b="b" l="l" r="r" t="t"/>
              <a:pathLst>
                <a:path extrusionOk="0" h="542" w="4952">
                  <a:moveTo>
                    <a:pt x="3420" y="1"/>
                  </a:moveTo>
                  <a:cubicBezTo>
                    <a:pt x="3099" y="1"/>
                    <a:pt x="2778" y="11"/>
                    <a:pt x="2458" y="11"/>
                  </a:cubicBezTo>
                  <a:cubicBezTo>
                    <a:pt x="2198" y="11"/>
                    <a:pt x="1935" y="5"/>
                    <a:pt x="1671" y="5"/>
                  </a:cubicBezTo>
                  <a:cubicBezTo>
                    <a:pt x="1137" y="5"/>
                    <a:pt x="601" y="29"/>
                    <a:pt x="91" y="178"/>
                  </a:cubicBezTo>
                  <a:cubicBezTo>
                    <a:pt x="0" y="206"/>
                    <a:pt x="0" y="334"/>
                    <a:pt x="91" y="362"/>
                  </a:cubicBezTo>
                  <a:lnTo>
                    <a:pt x="93" y="362"/>
                  </a:lnTo>
                  <a:cubicBezTo>
                    <a:pt x="606" y="512"/>
                    <a:pt x="1148" y="536"/>
                    <a:pt x="1688" y="536"/>
                  </a:cubicBezTo>
                  <a:cubicBezTo>
                    <a:pt x="1935" y="536"/>
                    <a:pt x="2181" y="531"/>
                    <a:pt x="2423" y="531"/>
                  </a:cubicBezTo>
                  <a:cubicBezTo>
                    <a:pt x="2435" y="531"/>
                    <a:pt x="2446" y="531"/>
                    <a:pt x="2458" y="531"/>
                  </a:cubicBezTo>
                  <a:cubicBezTo>
                    <a:pt x="2777" y="531"/>
                    <a:pt x="3097" y="541"/>
                    <a:pt x="3417" y="541"/>
                  </a:cubicBezTo>
                  <a:cubicBezTo>
                    <a:pt x="3884" y="541"/>
                    <a:pt x="4350" y="520"/>
                    <a:pt x="4808" y="420"/>
                  </a:cubicBezTo>
                  <a:lnTo>
                    <a:pt x="4808" y="420"/>
                  </a:lnTo>
                  <a:cubicBezTo>
                    <a:pt x="4823" y="419"/>
                    <a:pt x="4838" y="416"/>
                    <a:pt x="4851" y="410"/>
                  </a:cubicBezTo>
                  <a:lnTo>
                    <a:pt x="4851" y="410"/>
                  </a:lnTo>
                  <a:cubicBezTo>
                    <a:pt x="4924" y="388"/>
                    <a:pt x="4951" y="324"/>
                    <a:pt x="4944" y="262"/>
                  </a:cubicBezTo>
                  <a:lnTo>
                    <a:pt x="4944" y="262"/>
                  </a:lnTo>
                  <a:cubicBezTo>
                    <a:pt x="4945" y="206"/>
                    <a:pt x="4917" y="153"/>
                    <a:pt x="4854" y="132"/>
                  </a:cubicBezTo>
                  <a:lnTo>
                    <a:pt x="4854" y="132"/>
                  </a:lnTo>
                  <a:cubicBezTo>
                    <a:pt x="4840" y="126"/>
                    <a:pt x="4825" y="122"/>
                    <a:pt x="4808" y="121"/>
                  </a:cubicBezTo>
                  <a:lnTo>
                    <a:pt x="4808" y="121"/>
                  </a:lnTo>
                  <a:cubicBezTo>
                    <a:pt x="4351" y="21"/>
                    <a:pt x="3886" y="1"/>
                    <a:pt x="342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43"/>
            <p:cNvSpPr/>
            <p:nvPr/>
          </p:nvSpPr>
          <p:spPr>
            <a:xfrm>
              <a:off x="3304875" y="2673175"/>
              <a:ext cx="12325" cy="62875"/>
            </a:xfrm>
            <a:custGeom>
              <a:rect b="b" l="l" r="r" t="t"/>
              <a:pathLst>
                <a:path extrusionOk="0" h="2515" w="493">
                  <a:moveTo>
                    <a:pt x="247" y="1"/>
                  </a:moveTo>
                  <a:cubicBezTo>
                    <a:pt x="224" y="1"/>
                    <a:pt x="201" y="12"/>
                    <a:pt x="187" y="34"/>
                  </a:cubicBezTo>
                  <a:cubicBezTo>
                    <a:pt x="1" y="362"/>
                    <a:pt x="46" y="796"/>
                    <a:pt x="38" y="1165"/>
                  </a:cubicBezTo>
                  <a:cubicBezTo>
                    <a:pt x="29" y="1611"/>
                    <a:pt x="93" y="2025"/>
                    <a:pt x="177" y="2463"/>
                  </a:cubicBezTo>
                  <a:cubicBezTo>
                    <a:pt x="184" y="2497"/>
                    <a:pt x="215" y="2514"/>
                    <a:pt x="247" y="2514"/>
                  </a:cubicBezTo>
                  <a:cubicBezTo>
                    <a:pt x="278" y="2514"/>
                    <a:pt x="308" y="2497"/>
                    <a:pt x="315" y="2463"/>
                  </a:cubicBezTo>
                  <a:cubicBezTo>
                    <a:pt x="401" y="2025"/>
                    <a:pt x="465" y="1611"/>
                    <a:pt x="454" y="1165"/>
                  </a:cubicBezTo>
                  <a:cubicBezTo>
                    <a:pt x="446" y="794"/>
                    <a:pt x="493" y="362"/>
                    <a:pt x="305" y="34"/>
                  </a:cubicBezTo>
                  <a:cubicBezTo>
                    <a:pt x="292" y="12"/>
                    <a:pt x="269" y="1"/>
                    <a:pt x="2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43"/>
            <p:cNvSpPr/>
            <p:nvPr/>
          </p:nvSpPr>
          <p:spPr>
            <a:xfrm>
              <a:off x="3280675" y="2723425"/>
              <a:ext cx="181225" cy="19000"/>
            </a:xfrm>
            <a:custGeom>
              <a:rect b="b" l="l" r="r" t="t"/>
              <a:pathLst>
                <a:path extrusionOk="0" h="760" w="7249">
                  <a:moveTo>
                    <a:pt x="3125" y="1"/>
                  </a:moveTo>
                  <a:cubicBezTo>
                    <a:pt x="2077" y="1"/>
                    <a:pt x="1044" y="75"/>
                    <a:pt x="105" y="273"/>
                  </a:cubicBezTo>
                  <a:cubicBezTo>
                    <a:pt x="0" y="295"/>
                    <a:pt x="0" y="464"/>
                    <a:pt x="105" y="486"/>
                  </a:cubicBezTo>
                  <a:cubicBezTo>
                    <a:pt x="1046" y="685"/>
                    <a:pt x="2082" y="759"/>
                    <a:pt x="3131" y="759"/>
                  </a:cubicBezTo>
                  <a:cubicBezTo>
                    <a:pt x="4489" y="759"/>
                    <a:pt x="5871" y="635"/>
                    <a:pt x="7098" y="496"/>
                  </a:cubicBezTo>
                  <a:cubicBezTo>
                    <a:pt x="7248" y="479"/>
                    <a:pt x="7248" y="281"/>
                    <a:pt x="7098" y="264"/>
                  </a:cubicBezTo>
                  <a:cubicBezTo>
                    <a:pt x="5867" y="125"/>
                    <a:pt x="4484" y="1"/>
                    <a:pt x="31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43"/>
            <p:cNvSpPr/>
            <p:nvPr/>
          </p:nvSpPr>
          <p:spPr>
            <a:xfrm>
              <a:off x="3424525" y="2675425"/>
              <a:ext cx="13200" cy="50875"/>
            </a:xfrm>
            <a:custGeom>
              <a:rect b="b" l="l" r="r" t="t"/>
              <a:pathLst>
                <a:path extrusionOk="0" h="2035" w="528">
                  <a:moveTo>
                    <a:pt x="264" y="0"/>
                  </a:moveTo>
                  <a:cubicBezTo>
                    <a:pt x="242" y="0"/>
                    <a:pt x="220" y="9"/>
                    <a:pt x="202" y="25"/>
                  </a:cubicBezTo>
                  <a:lnTo>
                    <a:pt x="204" y="25"/>
                  </a:lnTo>
                  <a:cubicBezTo>
                    <a:pt x="2" y="269"/>
                    <a:pt x="24" y="631"/>
                    <a:pt x="13" y="934"/>
                  </a:cubicBezTo>
                  <a:cubicBezTo>
                    <a:pt x="1" y="1292"/>
                    <a:pt x="9" y="1649"/>
                    <a:pt x="166" y="1979"/>
                  </a:cubicBezTo>
                  <a:cubicBezTo>
                    <a:pt x="184" y="2016"/>
                    <a:pt x="225" y="2034"/>
                    <a:pt x="265" y="2034"/>
                  </a:cubicBezTo>
                  <a:cubicBezTo>
                    <a:pt x="305" y="2034"/>
                    <a:pt x="344" y="2016"/>
                    <a:pt x="362" y="1979"/>
                  </a:cubicBezTo>
                  <a:cubicBezTo>
                    <a:pt x="519" y="1649"/>
                    <a:pt x="527" y="1292"/>
                    <a:pt x="515" y="934"/>
                  </a:cubicBezTo>
                  <a:cubicBezTo>
                    <a:pt x="504" y="629"/>
                    <a:pt x="527" y="270"/>
                    <a:pt x="326" y="25"/>
                  </a:cubicBezTo>
                  <a:cubicBezTo>
                    <a:pt x="309" y="9"/>
                    <a:pt x="286" y="0"/>
                    <a:pt x="2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43"/>
            <p:cNvSpPr/>
            <p:nvPr/>
          </p:nvSpPr>
          <p:spPr>
            <a:xfrm>
              <a:off x="3354275" y="2681600"/>
              <a:ext cx="10700" cy="46800"/>
            </a:xfrm>
            <a:custGeom>
              <a:rect b="b" l="l" r="r" t="t"/>
              <a:pathLst>
                <a:path extrusionOk="0" h="1872" w="428">
                  <a:moveTo>
                    <a:pt x="214" y="1"/>
                  </a:moveTo>
                  <a:cubicBezTo>
                    <a:pt x="169" y="1"/>
                    <a:pt x="123" y="27"/>
                    <a:pt x="107" y="79"/>
                  </a:cubicBezTo>
                  <a:cubicBezTo>
                    <a:pt x="5" y="373"/>
                    <a:pt x="12" y="703"/>
                    <a:pt x="5" y="1010"/>
                  </a:cubicBezTo>
                  <a:cubicBezTo>
                    <a:pt x="1" y="1298"/>
                    <a:pt x="21" y="1562"/>
                    <a:pt x="137" y="1827"/>
                  </a:cubicBezTo>
                  <a:cubicBezTo>
                    <a:pt x="149" y="1857"/>
                    <a:pt x="182" y="1872"/>
                    <a:pt x="214" y="1872"/>
                  </a:cubicBezTo>
                  <a:cubicBezTo>
                    <a:pt x="246" y="1872"/>
                    <a:pt x="279" y="1857"/>
                    <a:pt x="291" y="1827"/>
                  </a:cubicBezTo>
                  <a:cubicBezTo>
                    <a:pt x="407" y="1562"/>
                    <a:pt x="427" y="1298"/>
                    <a:pt x="422" y="1010"/>
                  </a:cubicBezTo>
                  <a:cubicBezTo>
                    <a:pt x="415" y="703"/>
                    <a:pt x="422" y="373"/>
                    <a:pt x="321" y="79"/>
                  </a:cubicBezTo>
                  <a:cubicBezTo>
                    <a:pt x="305" y="27"/>
                    <a:pt x="259" y="1"/>
                    <a:pt x="2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43"/>
            <p:cNvSpPr/>
            <p:nvPr/>
          </p:nvSpPr>
          <p:spPr>
            <a:xfrm>
              <a:off x="3375125" y="2682200"/>
              <a:ext cx="12150" cy="46425"/>
            </a:xfrm>
            <a:custGeom>
              <a:rect b="b" l="l" r="r" t="t"/>
              <a:pathLst>
                <a:path extrusionOk="0" h="1857" w="486">
                  <a:moveTo>
                    <a:pt x="242" y="1"/>
                  </a:moveTo>
                  <a:cubicBezTo>
                    <a:pt x="207" y="1"/>
                    <a:pt x="171" y="21"/>
                    <a:pt x="159" y="62"/>
                  </a:cubicBezTo>
                  <a:lnTo>
                    <a:pt x="160" y="62"/>
                  </a:lnTo>
                  <a:cubicBezTo>
                    <a:pt x="66" y="373"/>
                    <a:pt x="46" y="663"/>
                    <a:pt x="40" y="986"/>
                  </a:cubicBezTo>
                  <a:cubicBezTo>
                    <a:pt x="35" y="1272"/>
                    <a:pt x="1" y="1558"/>
                    <a:pt x="157" y="1808"/>
                  </a:cubicBezTo>
                  <a:cubicBezTo>
                    <a:pt x="177" y="1840"/>
                    <a:pt x="209" y="1856"/>
                    <a:pt x="242" y="1856"/>
                  </a:cubicBezTo>
                  <a:cubicBezTo>
                    <a:pt x="275" y="1856"/>
                    <a:pt x="308" y="1840"/>
                    <a:pt x="327" y="1808"/>
                  </a:cubicBezTo>
                  <a:cubicBezTo>
                    <a:pt x="485" y="1558"/>
                    <a:pt x="451" y="1272"/>
                    <a:pt x="444" y="986"/>
                  </a:cubicBezTo>
                  <a:cubicBezTo>
                    <a:pt x="438" y="663"/>
                    <a:pt x="418" y="373"/>
                    <a:pt x="326" y="62"/>
                  </a:cubicBezTo>
                  <a:cubicBezTo>
                    <a:pt x="313" y="21"/>
                    <a:pt x="278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43"/>
            <p:cNvSpPr/>
            <p:nvPr/>
          </p:nvSpPr>
          <p:spPr>
            <a:xfrm>
              <a:off x="3448350" y="2732925"/>
              <a:ext cx="16850" cy="110425"/>
            </a:xfrm>
            <a:custGeom>
              <a:rect b="b" l="l" r="r" t="t"/>
              <a:pathLst>
                <a:path extrusionOk="0" h="4417" w="674">
                  <a:moveTo>
                    <a:pt x="337" y="0"/>
                  </a:moveTo>
                  <a:cubicBezTo>
                    <a:pt x="317" y="0"/>
                    <a:pt x="298" y="9"/>
                    <a:pt x="291" y="26"/>
                  </a:cubicBezTo>
                  <a:cubicBezTo>
                    <a:pt x="26" y="644"/>
                    <a:pt x="135" y="1360"/>
                    <a:pt x="133" y="2022"/>
                  </a:cubicBezTo>
                  <a:cubicBezTo>
                    <a:pt x="133" y="2772"/>
                    <a:pt x="1" y="3629"/>
                    <a:pt x="240" y="4345"/>
                  </a:cubicBezTo>
                  <a:cubicBezTo>
                    <a:pt x="255" y="4393"/>
                    <a:pt x="296" y="4416"/>
                    <a:pt x="337" y="4416"/>
                  </a:cubicBezTo>
                  <a:cubicBezTo>
                    <a:pt x="379" y="4416"/>
                    <a:pt x="420" y="4393"/>
                    <a:pt x="435" y="4345"/>
                  </a:cubicBezTo>
                  <a:cubicBezTo>
                    <a:pt x="674" y="3629"/>
                    <a:pt x="541" y="2772"/>
                    <a:pt x="541" y="2022"/>
                  </a:cubicBezTo>
                  <a:cubicBezTo>
                    <a:pt x="541" y="1360"/>
                    <a:pt x="649" y="644"/>
                    <a:pt x="383" y="26"/>
                  </a:cubicBezTo>
                  <a:cubicBezTo>
                    <a:pt x="376" y="9"/>
                    <a:pt x="356" y="0"/>
                    <a:pt x="3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43"/>
            <p:cNvSpPr/>
            <p:nvPr/>
          </p:nvSpPr>
          <p:spPr>
            <a:xfrm>
              <a:off x="3284975" y="2730650"/>
              <a:ext cx="14350" cy="118350"/>
            </a:xfrm>
            <a:custGeom>
              <a:rect b="b" l="l" r="r" t="t"/>
              <a:pathLst>
                <a:path extrusionOk="0" h="4734" w="574">
                  <a:moveTo>
                    <a:pt x="287" y="0"/>
                  </a:moveTo>
                  <a:cubicBezTo>
                    <a:pt x="248" y="0"/>
                    <a:pt x="210" y="22"/>
                    <a:pt x="198" y="67"/>
                  </a:cubicBezTo>
                  <a:cubicBezTo>
                    <a:pt x="0" y="801"/>
                    <a:pt x="88" y="1601"/>
                    <a:pt x="88" y="2358"/>
                  </a:cubicBezTo>
                  <a:cubicBezTo>
                    <a:pt x="86" y="3128"/>
                    <a:pt x="56" y="3892"/>
                    <a:pt x="180" y="4655"/>
                  </a:cubicBezTo>
                  <a:cubicBezTo>
                    <a:pt x="188" y="4707"/>
                    <a:pt x="237" y="4733"/>
                    <a:pt x="286" y="4733"/>
                  </a:cubicBezTo>
                  <a:cubicBezTo>
                    <a:pt x="335" y="4733"/>
                    <a:pt x="384" y="4707"/>
                    <a:pt x="394" y="4655"/>
                  </a:cubicBezTo>
                  <a:cubicBezTo>
                    <a:pt x="517" y="3892"/>
                    <a:pt x="487" y="3128"/>
                    <a:pt x="487" y="2358"/>
                  </a:cubicBezTo>
                  <a:cubicBezTo>
                    <a:pt x="486" y="1601"/>
                    <a:pt x="573" y="801"/>
                    <a:pt x="377" y="67"/>
                  </a:cubicBezTo>
                  <a:cubicBezTo>
                    <a:pt x="364" y="22"/>
                    <a:pt x="325" y="0"/>
                    <a:pt x="2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43"/>
            <p:cNvSpPr/>
            <p:nvPr/>
          </p:nvSpPr>
          <p:spPr>
            <a:xfrm>
              <a:off x="3293700" y="2836975"/>
              <a:ext cx="166625" cy="18600"/>
            </a:xfrm>
            <a:custGeom>
              <a:rect b="b" l="l" r="r" t="t"/>
              <a:pathLst>
                <a:path extrusionOk="0" h="744" w="6665">
                  <a:moveTo>
                    <a:pt x="3163" y="0"/>
                  </a:moveTo>
                  <a:cubicBezTo>
                    <a:pt x="2108" y="0"/>
                    <a:pt x="1058" y="78"/>
                    <a:pt x="120" y="252"/>
                  </a:cubicBezTo>
                  <a:cubicBezTo>
                    <a:pt x="1" y="274"/>
                    <a:pt x="1" y="470"/>
                    <a:pt x="120" y="492"/>
                  </a:cubicBezTo>
                  <a:cubicBezTo>
                    <a:pt x="1058" y="666"/>
                    <a:pt x="2108" y="744"/>
                    <a:pt x="3163" y="744"/>
                  </a:cubicBezTo>
                  <a:cubicBezTo>
                    <a:pt x="4333" y="744"/>
                    <a:pt x="5511" y="649"/>
                    <a:pt x="6554" y="484"/>
                  </a:cubicBezTo>
                  <a:cubicBezTo>
                    <a:pt x="6665" y="467"/>
                    <a:pt x="6665" y="278"/>
                    <a:pt x="6554" y="259"/>
                  </a:cubicBezTo>
                  <a:cubicBezTo>
                    <a:pt x="5511" y="95"/>
                    <a:pt x="4333" y="0"/>
                    <a:pt x="31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43"/>
            <p:cNvSpPr/>
            <p:nvPr/>
          </p:nvSpPr>
          <p:spPr>
            <a:xfrm>
              <a:off x="3354475" y="2767075"/>
              <a:ext cx="43450" cy="38175"/>
            </a:xfrm>
            <a:custGeom>
              <a:rect b="b" l="l" r="r" t="t"/>
              <a:pathLst>
                <a:path extrusionOk="0" h="1527" w="1738">
                  <a:moveTo>
                    <a:pt x="684" y="353"/>
                  </a:moveTo>
                  <a:cubicBezTo>
                    <a:pt x="727" y="353"/>
                    <a:pt x="770" y="360"/>
                    <a:pt x="813" y="375"/>
                  </a:cubicBezTo>
                  <a:cubicBezTo>
                    <a:pt x="1027" y="450"/>
                    <a:pt x="1211" y="712"/>
                    <a:pt x="1145" y="944"/>
                  </a:cubicBezTo>
                  <a:cubicBezTo>
                    <a:pt x="1118" y="1038"/>
                    <a:pt x="1027" y="1078"/>
                    <a:pt x="918" y="1078"/>
                  </a:cubicBezTo>
                  <a:cubicBezTo>
                    <a:pt x="621" y="1078"/>
                    <a:pt x="192" y="780"/>
                    <a:pt x="582" y="489"/>
                  </a:cubicBezTo>
                  <a:cubicBezTo>
                    <a:pt x="625" y="456"/>
                    <a:pt x="637" y="401"/>
                    <a:pt x="615" y="360"/>
                  </a:cubicBezTo>
                  <a:lnTo>
                    <a:pt x="615" y="360"/>
                  </a:lnTo>
                  <a:cubicBezTo>
                    <a:pt x="638" y="355"/>
                    <a:pt x="661" y="353"/>
                    <a:pt x="684" y="353"/>
                  </a:cubicBezTo>
                  <a:close/>
                  <a:moveTo>
                    <a:pt x="758" y="0"/>
                  </a:moveTo>
                  <a:cubicBezTo>
                    <a:pt x="350" y="0"/>
                    <a:pt x="0" y="381"/>
                    <a:pt x="42" y="784"/>
                  </a:cubicBezTo>
                  <a:lnTo>
                    <a:pt x="42" y="784"/>
                  </a:lnTo>
                  <a:cubicBezTo>
                    <a:pt x="29" y="931"/>
                    <a:pt x="56" y="1079"/>
                    <a:pt x="129" y="1179"/>
                  </a:cubicBezTo>
                  <a:cubicBezTo>
                    <a:pt x="284" y="1395"/>
                    <a:pt x="594" y="1527"/>
                    <a:pt x="887" y="1527"/>
                  </a:cubicBezTo>
                  <a:cubicBezTo>
                    <a:pt x="1142" y="1527"/>
                    <a:pt x="1385" y="1426"/>
                    <a:pt x="1502" y="1193"/>
                  </a:cubicBezTo>
                  <a:cubicBezTo>
                    <a:pt x="1738" y="722"/>
                    <a:pt x="1352" y="77"/>
                    <a:pt x="846" y="6"/>
                  </a:cubicBezTo>
                  <a:cubicBezTo>
                    <a:pt x="816" y="2"/>
                    <a:pt x="787" y="0"/>
                    <a:pt x="7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43"/>
            <p:cNvSpPr/>
            <p:nvPr/>
          </p:nvSpPr>
          <p:spPr>
            <a:xfrm>
              <a:off x="3310425" y="2843375"/>
              <a:ext cx="12050" cy="51425"/>
            </a:xfrm>
            <a:custGeom>
              <a:rect b="b" l="l" r="r" t="t"/>
              <a:pathLst>
                <a:path extrusionOk="0" h="2057" w="482">
                  <a:moveTo>
                    <a:pt x="242" y="0"/>
                  </a:moveTo>
                  <a:cubicBezTo>
                    <a:pt x="201" y="0"/>
                    <a:pt x="161" y="19"/>
                    <a:pt x="141" y="57"/>
                  </a:cubicBezTo>
                  <a:lnTo>
                    <a:pt x="140" y="57"/>
                  </a:lnTo>
                  <a:cubicBezTo>
                    <a:pt x="1" y="335"/>
                    <a:pt x="22" y="658"/>
                    <a:pt x="21" y="963"/>
                  </a:cubicBezTo>
                  <a:cubicBezTo>
                    <a:pt x="16" y="1316"/>
                    <a:pt x="44" y="1639"/>
                    <a:pt x="138" y="1979"/>
                  </a:cubicBezTo>
                  <a:cubicBezTo>
                    <a:pt x="152" y="2031"/>
                    <a:pt x="197" y="2057"/>
                    <a:pt x="241" y="2057"/>
                  </a:cubicBezTo>
                  <a:cubicBezTo>
                    <a:pt x="286" y="2057"/>
                    <a:pt x="330" y="2031"/>
                    <a:pt x="344" y="1979"/>
                  </a:cubicBezTo>
                  <a:cubicBezTo>
                    <a:pt x="438" y="1639"/>
                    <a:pt x="466" y="1316"/>
                    <a:pt x="461" y="963"/>
                  </a:cubicBezTo>
                  <a:cubicBezTo>
                    <a:pt x="458" y="658"/>
                    <a:pt x="482" y="335"/>
                    <a:pt x="343" y="57"/>
                  </a:cubicBezTo>
                  <a:cubicBezTo>
                    <a:pt x="323" y="19"/>
                    <a:pt x="282" y="0"/>
                    <a:pt x="2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43"/>
            <p:cNvSpPr/>
            <p:nvPr/>
          </p:nvSpPr>
          <p:spPr>
            <a:xfrm>
              <a:off x="3428275" y="2841250"/>
              <a:ext cx="13825" cy="52075"/>
            </a:xfrm>
            <a:custGeom>
              <a:rect b="b" l="l" r="r" t="t"/>
              <a:pathLst>
                <a:path extrusionOk="0" h="2083" w="553">
                  <a:moveTo>
                    <a:pt x="277" y="1"/>
                  </a:moveTo>
                  <a:cubicBezTo>
                    <a:pt x="244" y="1"/>
                    <a:pt x="212" y="16"/>
                    <a:pt x="198" y="46"/>
                  </a:cubicBezTo>
                  <a:cubicBezTo>
                    <a:pt x="49" y="354"/>
                    <a:pt x="71" y="702"/>
                    <a:pt x="63" y="1038"/>
                  </a:cubicBezTo>
                  <a:cubicBezTo>
                    <a:pt x="55" y="1377"/>
                    <a:pt x="1" y="1736"/>
                    <a:pt x="190" y="2033"/>
                  </a:cubicBezTo>
                  <a:cubicBezTo>
                    <a:pt x="209" y="2066"/>
                    <a:pt x="243" y="2082"/>
                    <a:pt x="277" y="2082"/>
                  </a:cubicBezTo>
                  <a:cubicBezTo>
                    <a:pt x="311" y="2082"/>
                    <a:pt x="345" y="2066"/>
                    <a:pt x="365" y="2033"/>
                  </a:cubicBezTo>
                  <a:cubicBezTo>
                    <a:pt x="552" y="1736"/>
                    <a:pt x="498" y="1377"/>
                    <a:pt x="491" y="1038"/>
                  </a:cubicBezTo>
                  <a:cubicBezTo>
                    <a:pt x="483" y="702"/>
                    <a:pt x="504" y="354"/>
                    <a:pt x="357" y="46"/>
                  </a:cubicBezTo>
                  <a:cubicBezTo>
                    <a:pt x="342" y="16"/>
                    <a:pt x="309" y="1"/>
                    <a:pt x="2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43"/>
            <p:cNvSpPr/>
            <p:nvPr/>
          </p:nvSpPr>
          <p:spPr>
            <a:xfrm>
              <a:off x="3364200" y="2842725"/>
              <a:ext cx="9750" cy="55950"/>
            </a:xfrm>
            <a:custGeom>
              <a:rect b="b" l="l" r="r" t="t"/>
              <a:pathLst>
                <a:path extrusionOk="0" h="2238" w="390">
                  <a:moveTo>
                    <a:pt x="195" y="1"/>
                  </a:moveTo>
                  <a:cubicBezTo>
                    <a:pt x="155" y="1"/>
                    <a:pt x="116" y="22"/>
                    <a:pt x="108" y="64"/>
                  </a:cubicBezTo>
                  <a:cubicBezTo>
                    <a:pt x="47" y="409"/>
                    <a:pt x="49" y="764"/>
                    <a:pt x="41" y="1114"/>
                  </a:cubicBezTo>
                  <a:cubicBezTo>
                    <a:pt x="33" y="1463"/>
                    <a:pt x="0" y="1824"/>
                    <a:pt x="97" y="2166"/>
                  </a:cubicBezTo>
                  <a:cubicBezTo>
                    <a:pt x="112" y="2214"/>
                    <a:pt x="154" y="2238"/>
                    <a:pt x="195" y="2238"/>
                  </a:cubicBezTo>
                  <a:cubicBezTo>
                    <a:pt x="236" y="2238"/>
                    <a:pt x="278" y="2214"/>
                    <a:pt x="293" y="2166"/>
                  </a:cubicBezTo>
                  <a:cubicBezTo>
                    <a:pt x="389" y="1824"/>
                    <a:pt x="355" y="1467"/>
                    <a:pt x="347" y="1114"/>
                  </a:cubicBezTo>
                  <a:cubicBezTo>
                    <a:pt x="341" y="760"/>
                    <a:pt x="341" y="409"/>
                    <a:pt x="280" y="64"/>
                  </a:cubicBezTo>
                  <a:cubicBezTo>
                    <a:pt x="273" y="22"/>
                    <a:pt x="234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43"/>
            <p:cNvSpPr/>
            <p:nvPr/>
          </p:nvSpPr>
          <p:spPr>
            <a:xfrm>
              <a:off x="3374425" y="2853350"/>
              <a:ext cx="10875" cy="42850"/>
            </a:xfrm>
            <a:custGeom>
              <a:rect b="b" l="l" r="r" t="t"/>
              <a:pathLst>
                <a:path extrusionOk="0" h="1714" w="435">
                  <a:moveTo>
                    <a:pt x="216" y="1"/>
                  </a:moveTo>
                  <a:cubicBezTo>
                    <a:pt x="174" y="1"/>
                    <a:pt x="132" y="24"/>
                    <a:pt x="124" y="70"/>
                  </a:cubicBezTo>
                  <a:lnTo>
                    <a:pt x="126" y="70"/>
                  </a:lnTo>
                  <a:cubicBezTo>
                    <a:pt x="77" y="350"/>
                    <a:pt x="71" y="626"/>
                    <a:pt x="65" y="909"/>
                  </a:cubicBezTo>
                  <a:cubicBezTo>
                    <a:pt x="60" y="1159"/>
                    <a:pt x="1" y="1437"/>
                    <a:pt x="124" y="1662"/>
                  </a:cubicBezTo>
                  <a:cubicBezTo>
                    <a:pt x="145" y="1696"/>
                    <a:pt x="181" y="1713"/>
                    <a:pt x="217" y="1713"/>
                  </a:cubicBezTo>
                  <a:cubicBezTo>
                    <a:pt x="253" y="1713"/>
                    <a:pt x="289" y="1696"/>
                    <a:pt x="310" y="1662"/>
                  </a:cubicBezTo>
                  <a:cubicBezTo>
                    <a:pt x="435" y="1437"/>
                    <a:pt x="376" y="1159"/>
                    <a:pt x="369" y="909"/>
                  </a:cubicBezTo>
                  <a:cubicBezTo>
                    <a:pt x="363" y="626"/>
                    <a:pt x="357" y="350"/>
                    <a:pt x="308" y="70"/>
                  </a:cubicBezTo>
                  <a:cubicBezTo>
                    <a:pt x="301" y="24"/>
                    <a:pt x="258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43"/>
            <p:cNvSpPr/>
            <p:nvPr/>
          </p:nvSpPr>
          <p:spPr>
            <a:xfrm>
              <a:off x="3310075" y="2895100"/>
              <a:ext cx="26275" cy="479075"/>
            </a:xfrm>
            <a:custGeom>
              <a:rect b="b" l="l" r="r" t="t"/>
              <a:pathLst>
                <a:path extrusionOk="0" h="19163" w="1051">
                  <a:moveTo>
                    <a:pt x="524" y="1"/>
                  </a:moveTo>
                  <a:cubicBezTo>
                    <a:pt x="475" y="1"/>
                    <a:pt x="425" y="33"/>
                    <a:pt x="422" y="98"/>
                  </a:cubicBezTo>
                  <a:cubicBezTo>
                    <a:pt x="79" y="3334"/>
                    <a:pt x="302" y="6698"/>
                    <a:pt x="289" y="9951"/>
                  </a:cubicBezTo>
                  <a:cubicBezTo>
                    <a:pt x="277" y="12944"/>
                    <a:pt x="0" y="16109"/>
                    <a:pt x="410" y="19077"/>
                  </a:cubicBezTo>
                  <a:cubicBezTo>
                    <a:pt x="418" y="19134"/>
                    <a:pt x="471" y="19162"/>
                    <a:pt x="525" y="19162"/>
                  </a:cubicBezTo>
                  <a:cubicBezTo>
                    <a:pt x="578" y="19162"/>
                    <a:pt x="632" y="19134"/>
                    <a:pt x="639" y="19077"/>
                  </a:cubicBezTo>
                  <a:cubicBezTo>
                    <a:pt x="1050" y="16106"/>
                    <a:pt x="772" y="12949"/>
                    <a:pt x="760" y="9951"/>
                  </a:cubicBezTo>
                  <a:cubicBezTo>
                    <a:pt x="747" y="6699"/>
                    <a:pt x="969" y="3331"/>
                    <a:pt x="625" y="98"/>
                  </a:cubicBezTo>
                  <a:cubicBezTo>
                    <a:pt x="623" y="33"/>
                    <a:pt x="574" y="1"/>
                    <a:pt x="5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43"/>
            <p:cNvSpPr/>
            <p:nvPr/>
          </p:nvSpPr>
          <p:spPr>
            <a:xfrm>
              <a:off x="3418050" y="2892400"/>
              <a:ext cx="23500" cy="446425"/>
            </a:xfrm>
            <a:custGeom>
              <a:rect b="b" l="l" r="r" t="t"/>
              <a:pathLst>
                <a:path extrusionOk="0" h="17857" w="940">
                  <a:moveTo>
                    <a:pt x="470" y="1"/>
                  </a:moveTo>
                  <a:cubicBezTo>
                    <a:pt x="423" y="1"/>
                    <a:pt x="377" y="33"/>
                    <a:pt x="369" y="98"/>
                  </a:cubicBezTo>
                  <a:cubicBezTo>
                    <a:pt x="1" y="2974"/>
                    <a:pt x="266" y="6024"/>
                    <a:pt x="263" y="8924"/>
                  </a:cubicBezTo>
                  <a:cubicBezTo>
                    <a:pt x="260" y="11845"/>
                    <a:pt x="57" y="14845"/>
                    <a:pt x="363" y="17749"/>
                  </a:cubicBezTo>
                  <a:cubicBezTo>
                    <a:pt x="363" y="17809"/>
                    <a:pt x="410" y="17857"/>
                    <a:pt x="469" y="17857"/>
                  </a:cubicBezTo>
                  <a:cubicBezTo>
                    <a:pt x="528" y="17857"/>
                    <a:pt x="577" y="17809"/>
                    <a:pt x="577" y="17749"/>
                  </a:cubicBezTo>
                  <a:cubicBezTo>
                    <a:pt x="883" y="14845"/>
                    <a:pt x="680" y="11842"/>
                    <a:pt x="677" y="8924"/>
                  </a:cubicBezTo>
                  <a:cubicBezTo>
                    <a:pt x="674" y="6021"/>
                    <a:pt x="939" y="2977"/>
                    <a:pt x="571" y="98"/>
                  </a:cubicBezTo>
                  <a:cubicBezTo>
                    <a:pt x="563" y="33"/>
                    <a:pt x="516" y="1"/>
                    <a:pt x="47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43"/>
            <p:cNvSpPr/>
            <p:nvPr/>
          </p:nvSpPr>
          <p:spPr>
            <a:xfrm>
              <a:off x="2648925" y="1413950"/>
              <a:ext cx="1252575" cy="19550"/>
            </a:xfrm>
            <a:custGeom>
              <a:rect b="b" l="l" r="r" t="t"/>
              <a:pathLst>
                <a:path extrusionOk="0" h="782" w="50103">
                  <a:moveTo>
                    <a:pt x="5244" y="1"/>
                  </a:moveTo>
                  <a:cubicBezTo>
                    <a:pt x="3526" y="1"/>
                    <a:pt x="1819" y="62"/>
                    <a:pt x="154" y="272"/>
                  </a:cubicBezTo>
                  <a:cubicBezTo>
                    <a:pt x="1" y="291"/>
                    <a:pt x="1" y="491"/>
                    <a:pt x="154" y="511"/>
                  </a:cubicBezTo>
                  <a:cubicBezTo>
                    <a:pt x="1816" y="720"/>
                    <a:pt x="3520" y="781"/>
                    <a:pt x="5235" y="781"/>
                  </a:cubicBezTo>
                  <a:cubicBezTo>
                    <a:pt x="7694" y="781"/>
                    <a:pt x="10174" y="655"/>
                    <a:pt x="12576" y="655"/>
                  </a:cubicBezTo>
                  <a:cubicBezTo>
                    <a:pt x="12585" y="655"/>
                    <a:pt x="12593" y="655"/>
                    <a:pt x="12602" y="655"/>
                  </a:cubicBezTo>
                  <a:lnTo>
                    <a:pt x="25052" y="659"/>
                  </a:lnTo>
                  <a:cubicBezTo>
                    <a:pt x="29697" y="661"/>
                    <a:pt x="34359" y="745"/>
                    <a:pt x="39017" y="745"/>
                  </a:cubicBezTo>
                  <a:cubicBezTo>
                    <a:pt x="42666" y="745"/>
                    <a:pt x="46312" y="694"/>
                    <a:pt x="49947" y="511"/>
                  </a:cubicBezTo>
                  <a:cubicBezTo>
                    <a:pt x="50102" y="503"/>
                    <a:pt x="50102" y="280"/>
                    <a:pt x="49947" y="272"/>
                  </a:cubicBezTo>
                  <a:cubicBezTo>
                    <a:pt x="46317" y="89"/>
                    <a:pt x="42674" y="37"/>
                    <a:pt x="39030" y="37"/>
                  </a:cubicBezTo>
                  <a:cubicBezTo>
                    <a:pt x="34368" y="37"/>
                    <a:pt x="29702" y="122"/>
                    <a:pt x="25052" y="124"/>
                  </a:cubicBezTo>
                  <a:lnTo>
                    <a:pt x="12602" y="127"/>
                  </a:lnTo>
                  <a:cubicBezTo>
                    <a:pt x="12593" y="127"/>
                    <a:pt x="12585" y="127"/>
                    <a:pt x="12576" y="127"/>
                  </a:cubicBezTo>
                  <a:cubicBezTo>
                    <a:pt x="10177" y="127"/>
                    <a:pt x="7700" y="1"/>
                    <a:pt x="5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43"/>
            <p:cNvSpPr/>
            <p:nvPr/>
          </p:nvSpPr>
          <p:spPr>
            <a:xfrm>
              <a:off x="2545925" y="628475"/>
              <a:ext cx="38600" cy="739900"/>
            </a:xfrm>
            <a:custGeom>
              <a:rect b="b" l="l" r="r" t="t"/>
              <a:pathLst>
                <a:path extrusionOk="0" h="29596" w="1544">
                  <a:moveTo>
                    <a:pt x="773" y="1"/>
                  </a:moveTo>
                  <a:cubicBezTo>
                    <a:pt x="744" y="1"/>
                    <a:pt x="715" y="17"/>
                    <a:pt x="709" y="49"/>
                  </a:cubicBezTo>
                  <a:lnTo>
                    <a:pt x="708" y="49"/>
                  </a:lnTo>
                  <a:cubicBezTo>
                    <a:pt x="311" y="2311"/>
                    <a:pt x="550" y="4736"/>
                    <a:pt x="533" y="7031"/>
                  </a:cubicBezTo>
                  <a:cubicBezTo>
                    <a:pt x="513" y="9482"/>
                    <a:pt x="494" y="11931"/>
                    <a:pt x="491" y="14384"/>
                  </a:cubicBezTo>
                  <a:cubicBezTo>
                    <a:pt x="483" y="19337"/>
                    <a:pt x="0" y="24560"/>
                    <a:pt x="647" y="29474"/>
                  </a:cubicBezTo>
                  <a:cubicBezTo>
                    <a:pt x="657" y="29555"/>
                    <a:pt x="714" y="29595"/>
                    <a:pt x="771" y="29595"/>
                  </a:cubicBezTo>
                  <a:cubicBezTo>
                    <a:pt x="829" y="29595"/>
                    <a:pt x="886" y="29555"/>
                    <a:pt x="897" y="29474"/>
                  </a:cubicBezTo>
                  <a:cubicBezTo>
                    <a:pt x="1544" y="24559"/>
                    <a:pt x="1061" y="19337"/>
                    <a:pt x="1053" y="14384"/>
                  </a:cubicBezTo>
                  <a:cubicBezTo>
                    <a:pt x="1050" y="11933"/>
                    <a:pt x="1030" y="9482"/>
                    <a:pt x="1011" y="7031"/>
                  </a:cubicBezTo>
                  <a:cubicBezTo>
                    <a:pt x="994" y="4739"/>
                    <a:pt x="1231" y="2307"/>
                    <a:pt x="836" y="49"/>
                  </a:cubicBezTo>
                  <a:cubicBezTo>
                    <a:pt x="831" y="17"/>
                    <a:pt x="802" y="1"/>
                    <a:pt x="7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43"/>
            <p:cNvSpPr/>
            <p:nvPr/>
          </p:nvSpPr>
          <p:spPr>
            <a:xfrm>
              <a:off x="2552475" y="568950"/>
              <a:ext cx="85350" cy="84025"/>
            </a:xfrm>
            <a:custGeom>
              <a:rect b="b" l="l" r="r" t="t"/>
              <a:pathLst>
                <a:path extrusionOk="0" h="3361" w="3414">
                  <a:moveTo>
                    <a:pt x="2880" y="0"/>
                  </a:moveTo>
                  <a:cubicBezTo>
                    <a:pt x="2179" y="0"/>
                    <a:pt x="1385" y="485"/>
                    <a:pt x="954" y="946"/>
                  </a:cubicBezTo>
                  <a:cubicBezTo>
                    <a:pt x="385" y="1550"/>
                    <a:pt x="1" y="2491"/>
                    <a:pt x="232" y="3314"/>
                  </a:cubicBezTo>
                  <a:cubicBezTo>
                    <a:pt x="241" y="3344"/>
                    <a:pt x="272" y="3361"/>
                    <a:pt x="301" y="3361"/>
                  </a:cubicBezTo>
                  <a:cubicBezTo>
                    <a:pt x="328" y="3361"/>
                    <a:pt x="354" y="3346"/>
                    <a:pt x="358" y="3314"/>
                  </a:cubicBezTo>
                  <a:cubicBezTo>
                    <a:pt x="483" y="2517"/>
                    <a:pt x="607" y="1791"/>
                    <a:pt x="1189" y="1182"/>
                  </a:cubicBezTo>
                  <a:cubicBezTo>
                    <a:pt x="1474" y="886"/>
                    <a:pt x="1824" y="663"/>
                    <a:pt x="2208" y="524"/>
                  </a:cubicBezTo>
                  <a:cubicBezTo>
                    <a:pt x="2566" y="397"/>
                    <a:pt x="2944" y="415"/>
                    <a:pt x="3298" y="302"/>
                  </a:cubicBezTo>
                  <a:cubicBezTo>
                    <a:pt x="3414" y="266"/>
                    <a:pt x="3414" y="102"/>
                    <a:pt x="3298" y="66"/>
                  </a:cubicBezTo>
                  <a:cubicBezTo>
                    <a:pt x="3166" y="21"/>
                    <a:pt x="3025" y="0"/>
                    <a:pt x="28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43"/>
            <p:cNvSpPr/>
            <p:nvPr/>
          </p:nvSpPr>
          <p:spPr>
            <a:xfrm>
              <a:off x="2552800" y="1358975"/>
              <a:ext cx="110225" cy="70825"/>
            </a:xfrm>
            <a:custGeom>
              <a:rect b="b" l="l" r="r" t="t"/>
              <a:pathLst>
                <a:path extrusionOk="0" h="2833" w="4409">
                  <a:moveTo>
                    <a:pt x="682" y="1"/>
                  </a:moveTo>
                  <a:cubicBezTo>
                    <a:pt x="680" y="1"/>
                    <a:pt x="679" y="1"/>
                    <a:pt x="677" y="1"/>
                  </a:cubicBezTo>
                  <a:cubicBezTo>
                    <a:pt x="0" y="233"/>
                    <a:pt x="591" y="1551"/>
                    <a:pt x="852" y="1873"/>
                  </a:cubicBezTo>
                  <a:cubicBezTo>
                    <a:pt x="1471" y="2639"/>
                    <a:pt x="2451" y="2833"/>
                    <a:pt x="3399" y="2833"/>
                  </a:cubicBezTo>
                  <a:cubicBezTo>
                    <a:pt x="3637" y="2833"/>
                    <a:pt x="3874" y="2821"/>
                    <a:pt x="4102" y="2802"/>
                  </a:cubicBezTo>
                  <a:cubicBezTo>
                    <a:pt x="4401" y="2778"/>
                    <a:pt x="4408" y="2318"/>
                    <a:pt x="4132" y="2318"/>
                  </a:cubicBezTo>
                  <a:cubicBezTo>
                    <a:pt x="4122" y="2318"/>
                    <a:pt x="4112" y="2318"/>
                    <a:pt x="4102" y="2319"/>
                  </a:cubicBezTo>
                  <a:cubicBezTo>
                    <a:pt x="3749" y="2359"/>
                    <a:pt x="3380" y="2397"/>
                    <a:pt x="3013" y="2397"/>
                  </a:cubicBezTo>
                  <a:cubicBezTo>
                    <a:pt x="2508" y="2397"/>
                    <a:pt x="2007" y="2324"/>
                    <a:pt x="1561" y="2079"/>
                  </a:cubicBezTo>
                  <a:cubicBezTo>
                    <a:pt x="1228" y="1895"/>
                    <a:pt x="942" y="1613"/>
                    <a:pt x="764" y="1274"/>
                  </a:cubicBezTo>
                  <a:cubicBezTo>
                    <a:pt x="646" y="1047"/>
                    <a:pt x="379" y="246"/>
                    <a:pt x="660" y="79"/>
                  </a:cubicBezTo>
                  <a:lnTo>
                    <a:pt x="660" y="79"/>
                  </a:lnTo>
                  <a:cubicBezTo>
                    <a:pt x="647" y="87"/>
                    <a:pt x="655" y="105"/>
                    <a:pt x="668" y="105"/>
                  </a:cubicBezTo>
                  <a:cubicBezTo>
                    <a:pt x="670" y="105"/>
                    <a:pt x="673" y="104"/>
                    <a:pt x="675" y="103"/>
                  </a:cubicBezTo>
                  <a:lnTo>
                    <a:pt x="714" y="87"/>
                  </a:lnTo>
                  <a:cubicBezTo>
                    <a:pt x="720" y="83"/>
                    <a:pt x="723" y="75"/>
                    <a:pt x="722" y="67"/>
                  </a:cubicBezTo>
                  <a:lnTo>
                    <a:pt x="702" y="15"/>
                  </a:lnTo>
                  <a:cubicBezTo>
                    <a:pt x="699" y="6"/>
                    <a:pt x="691" y="1"/>
                    <a:pt x="6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43"/>
            <p:cNvSpPr/>
            <p:nvPr/>
          </p:nvSpPr>
          <p:spPr>
            <a:xfrm>
              <a:off x="2618950" y="561850"/>
              <a:ext cx="1339800" cy="19750"/>
            </a:xfrm>
            <a:custGeom>
              <a:rect b="b" l="l" r="r" t="t"/>
              <a:pathLst>
                <a:path extrusionOk="0" h="790" w="53592">
                  <a:moveTo>
                    <a:pt x="42909" y="1"/>
                  </a:moveTo>
                  <a:cubicBezTo>
                    <a:pt x="37544" y="1"/>
                    <a:pt x="32168" y="150"/>
                    <a:pt x="26833" y="150"/>
                  </a:cubicBezTo>
                  <a:cubicBezTo>
                    <a:pt x="21561" y="150"/>
                    <a:pt x="16268" y="51"/>
                    <a:pt x="10981" y="51"/>
                  </a:cubicBezTo>
                  <a:cubicBezTo>
                    <a:pt x="7377" y="51"/>
                    <a:pt x="3776" y="97"/>
                    <a:pt x="185" y="252"/>
                  </a:cubicBezTo>
                  <a:cubicBezTo>
                    <a:pt x="0" y="260"/>
                    <a:pt x="0" y="530"/>
                    <a:pt x="185" y="538"/>
                  </a:cubicBezTo>
                  <a:cubicBezTo>
                    <a:pt x="3776" y="692"/>
                    <a:pt x="7377" y="738"/>
                    <a:pt x="10981" y="738"/>
                  </a:cubicBezTo>
                  <a:cubicBezTo>
                    <a:pt x="16268" y="738"/>
                    <a:pt x="21561" y="639"/>
                    <a:pt x="26833" y="639"/>
                  </a:cubicBezTo>
                  <a:cubicBezTo>
                    <a:pt x="32168" y="639"/>
                    <a:pt x="37544" y="789"/>
                    <a:pt x="42909" y="789"/>
                  </a:cubicBezTo>
                  <a:cubicBezTo>
                    <a:pt x="46444" y="789"/>
                    <a:pt x="49974" y="724"/>
                    <a:pt x="53483" y="508"/>
                  </a:cubicBezTo>
                  <a:cubicBezTo>
                    <a:pt x="53543" y="505"/>
                    <a:pt x="53591" y="455"/>
                    <a:pt x="53591" y="394"/>
                  </a:cubicBezTo>
                  <a:cubicBezTo>
                    <a:pt x="53591" y="333"/>
                    <a:pt x="53543" y="283"/>
                    <a:pt x="53483" y="282"/>
                  </a:cubicBezTo>
                  <a:cubicBezTo>
                    <a:pt x="49974" y="66"/>
                    <a:pt x="46444" y="1"/>
                    <a:pt x="429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43"/>
            <p:cNvSpPr/>
            <p:nvPr/>
          </p:nvSpPr>
          <p:spPr>
            <a:xfrm>
              <a:off x="3942750" y="569900"/>
              <a:ext cx="74125" cy="110900"/>
            </a:xfrm>
            <a:custGeom>
              <a:rect b="b" l="l" r="r" t="t"/>
              <a:pathLst>
                <a:path extrusionOk="0" h="4436" w="2965">
                  <a:moveTo>
                    <a:pt x="394" y="0"/>
                  </a:moveTo>
                  <a:cubicBezTo>
                    <a:pt x="303" y="0"/>
                    <a:pt x="209" y="3"/>
                    <a:pt x="113" y="8"/>
                  </a:cubicBezTo>
                  <a:cubicBezTo>
                    <a:pt x="0" y="13"/>
                    <a:pt x="2" y="172"/>
                    <a:pt x="113" y="180"/>
                  </a:cubicBezTo>
                  <a:cubicBezTo>
                    <a:pt x="623" y="219"/>
                    <a:pt x="1223" y="231"/>
                    <a:pt x="1623" y="619"/>
                  </a:cubicBezTo>
                  <a:cubicBezTo>
                    <a:pt x="1965" y="950"/>
                    <a:pt x="2103" y="1484"/>
                    <a:pt x="2215" y="1931"/>
                  </a:cubicBezTo>
                  <a:cubicBezTo>
                    <a:pt x="2423" y="2752"/>
                    <a:pt x="2287" y="3524"/>
                    <a:pt x="2371" y="4341"/>
                  </a:cubicBezTo>
                  <a:cubicBezTo>
                    <a:pt x="2377" y="4392"/>
                    <a:pt x="2429" y="4435"/>
                    <a:pt x="2477" y="4435"/>
                  </a:cubicBezTo>
                  <a:cubicBezTo>
                    <a:pt x="2504" y="4435"/>
                    <a:pt x="2530" y="4422"/>
                    <a:pt x="2545" y="4388"/>
                  </a:cubicBezTo>
                  <a:cubicBezTo>
                    <a:pt x="2965" y="3435"/>
                    <a:pt x="2695" y="2054"/>
                    <a:pt x="2293" y="1134"/>
                  </a:cubicBezTo>
                  <a:cubicBezTo>
                    <a:pt x="1906" y="249"/>
                    <a:pt x="1263" y="0"/>
                    <a:pt x="3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43"/>
            <p:cNvSpPr/>
            <p:nvPr/>
          </p:nvSpPr>
          <p:spPr>
            <a:xfrm>
              <a:off x="3990425" y="673150"/>
              <a:ext cx="32050" cy="693500"/>
            </a:xfrm>
            <a:custGeom>
              <a:rect b="b" l="l" r="r" t="t"/>
              <a:pathLst>
                <a:path extrusionOk="0" h="27740" w="1282">
                  <a:moveTo>
                    <a:pt x="641" y="1"/>
                  </a:moveTo>
                  <a:cubicBezTo>
                    <a:pt x="599" y="1"/>
                    <a:pt x="557" y="28"/>
                    <a:pt x="555" y="83"/>
                  </a:cubicBezTo>
                  <a:cubicBezTo>
                    <a:pt x="266" y="4646"/>
                    <a:pt x="425" y="9262"/>
                    <a:pt x="419" y="13832"/>
                  </a:cubicBezTo>
                  <a:cubicBezTo>
                    <a:pt x="413" y="18354"/>
                    <a:pt x="0" y="23087"/>
                    <a:pt x="477" y="27581"/>
                  </a:cubicBezTo>
                  <a:cubicBezTo>
                    <a:pt x="488" y="27687"/>
                    <a:pt x="564" y="27739"/>
                    <a:pt x="641" y="27739"/>
                  </a:cubicBezTo>
                  <a:cubicBezTo>
                    <a:pt x="717" y="27739"/>
                    <a:pt x="794" y="27687"/>
                    <a:pt x="805" y="27581"/>
                  </a:cubicBezTo>
                  <a:cubicBezTo>
                    <a:pt x="1281" y="23086"/>
                    <a:pt x="869" y="18354"/>
                    <a:pt x="863" y="13832"/>
                  </a:cubicBezTo>
                  <a:cubicBezTo>
                    <a:pt x="856" y="9263"/>
                    <a:pt x="1016" y="4646"/>
                    <a:pt x="727" y="83"/>
                  </a:cubicBezTo>
                  <a:cubicBezTo>
                    <a:pt x="724" y="28"/>
                    <a:pt x="683" y="1"/>
                    <a:pt x="6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43"/>
            <p:cNvSpPr/>
            <p:nvPr/>
          </p:nvSpPr>
          <p:spPr>
            <a:xfrm>
              <a:off x="3866275" y="1356675"/>
              <a:ext cx="155150" cy="70550"/>
            </a:xfrm>
            <a:custGeom>
              <a:rect b="b" l="l" r="r" t="t"/>
              <a:pathLst>
                <a:path extrusionOk="0" h="2822" w="6206">
                  <a:moveTo>
                    <a:pt x="5418" y="1"/>
                  </a:moveTo>
                  <a:cubicBezTo>
                    <a:pt x="5391" y="1"/>
                    <a:pt x="5366" y="18"/>
                    <a:pt x="5366" y="53"/>
                  </a:cubicBezTo>
                  <a:cubicBezTo>
                    <a:pt x="5356" y="2116"/>
                    <a:pt x="3697" y="2330"/>
                    <a:pt x="2067" y="2330"/>
                  </a:cubicBezTo>
                  <a:cubicBezTo>
                    <a:pt x="1641" y="2330"/>
                    <a:pt x="1216" y="2315"/>
                    <a:pt x="824" y="2315"/>
                  </a:cubicBezTo>
                  <a:cubicBezTo>
                    <a:pt x="591" y="2315"/>
                    <a:pt x="369" y="2320"/>
                    <a:pt x="165" y="2337"/>
                  </a:cubicBezTo>
                  <a:cubicBezTo>
                    <a:pt x="19" y="2347"/>
                    <a:pt x="1" y="2530"/>
                    <a:pt x="132" y="2582"/>
                  </a:cubicBezTo>
                  <a:cubicBezTo>
                    <a:pt x="513" y="2735"/>
                    <a:pt x="1104" y="2821"/>
                    <a:pt x="1760" y="2821"/>
                  </a:cubicBezTo>
                  <a:cubicBezTo>
                    <a:pt x="3701" y="2821"/>
                    <a:pt x="6206" y="2063"/>
                    <a:pt x="5473" y="39"/>
                  </a:cubicBezTo>
                  <a:cubicBezTo>
                    <a:pt x="5463" y="14"/>
                    <a:pt x="5440" y="1"/>
                    <a:pt x="54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43"/>
            <p:cNvSpPr/>
            <p:nvPr/>
          </p:nvSpPr>
          <p:spPr>
            <a:xfrm>
              <a:off x="2616475" y="679175"/>
              <a:ext cx="19525" cy="640675"/>
            </a:xfrm>
            <a:custGeom>
              <a:rect b="b" l="l" r="r" t="t"/>
              <a:pathLst>
                <a:path extrusionOk="0" h="25627" w="781">
                  <a:moveTo>
                    <a:pt x="391" y="1"/>
                  </a:moveTo>
                  <a:cubicBezTo>
                    <a:pt x="363" y="1"/>
                    <a:pt x="336" y="19"/>
                    <a:pt x="334" y="54"/>
                  </a:cubicBezTo>
                  <a:cubicBezTo>
                    <a:pt x="140" y="4291"/>
                    <a:pt x="248" y="8555"/>
                    <a:pt x="246" y="12794"/>
                  </a:cubicBezTo>
                  <a:cubicBezTo>
                    <a:pt x="246" y="17017"/>
                    <a:pt x="1" y="21325"/>
                    <a:pt x="299" y="25536"/>
                  </a:cubicBezTo>
                  <a:cubicBezTo>
                    <a:pt x="299" y="25586"/>
                    <a:pt x="340" y="25627"/>
                    <a:pt x="390" y="25627"/>
                  </a:cubicBezTo>
                  <a:cubicBezTo>
                    <a:pt x="441" y="25627"/>
                    <a:pt x="482" y="25586"/>
                    <a:pt x="482" y="25536"/>
                  </a:cubicBezTo>
                  <a:cubicBezTo>
                    <a:pt x="780" y="21325"/>
                    <a:pt x="535" y="17017"/>
                    <a:pt x="534" y="12794"/>
                  </a:cubicBezTo>
                  <a:cubicBezTo>
                    <a:pt x="534" y="8555"/>
                    <a:pt x="641" y="4291"/>
                    <a:pt x="448" y="54"/>
                  </a:cubicBezTo>
                  <a:cubicBezTo>
                    <a:pt x="445" y="19"/>
                    <a:pt x="418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43"/>
            <p:cNvSpPr/>
            <p:nvPr/>
          </p:nvSpPr>
          <p:spPr>
            <a:xfrm>
              <a:off x="2622600" y="1316825"/>
              <a:ext cx="32075" cy="31450"/>
            </a:xfrm>
            <a:custGeom>
              <a:rect b="b" l="l" r="r" t="t"/>
              <a:pathLst>
                <a:path extrusionOk="0" h="1258" w="1283">
                  <a:moveTo>
                    <a:pt x="41" y="1"/>
                  </a:moveTo>
                  <a:cubicBezTo>
                    <a:pt x="19" y="1"/>
                    <a:pt x="0" y="28"/>
                    <a:pt x="18" y="50"/>
                  </a:cubicBezTo>
                  <a:cubicBezTo>
                    <a:pt x="370" y="474"/>
                    <a:pt x="687" y="966"/>
                    <a:pt x="1177" y="1250"/>
                  </a:cubicBezTo>
                  <a:cubicBezTo>
                    <a:pt x="1187" y="1256"/>
                    <a:pt x="1197" y="1258"/>
                    <a:pt x="1207" y="1258"/>
                  </a:cubicBezTo>
                  <a:cubicBezTo>
                    <a:pt x="1249" y="1258"/>
                    <a:pt x="1283" y="1211"/>
                    <a:pt x="1259" y="1167"/>
                  </a:cubicBezTo>
                  <a:cubicBezTo>
                    <a:pt x="976" y="677"/>
                    <a:pt x="484" y="360"/>
                    <a:pt x="61" y="8"/>
                  </a:cubicBezTo>
                  <a:cubicBezTo>
                    <a:pt x="54" y="3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43"/>
            <p:cNvSpPr/>
            <p:nvPr/>
          </p:nvSpPr>
          <p:spPr>
            <a:xfrm>
              <a:off x="2624850" y="625875"/>
              <a:ext cx="51175" cy="50375"/>
            </a:xfrm>
            <a:custGeom>
              <a:rect b="b" l="l" r="r" t="t"/>
              <a:pathLst>
                <a:path extrusionOk="0" h="2015" w="2047">
                  <a:moveTo>
                    <a:pt x="1966" y="0"/>
                  </a:moveTo>
                  <a:cubicBezTo>
                    <a:pt x="1955" y="0"/>
                    <a:pt x="1945" y="3"/>
                    <a:pt x="1934" y="9"/>
                  </a:cubicBezTo>
                  <a:cubicBezTo>
                    <a:pt x="1575" y="209"/>
                    <a:pt x="1287" y="609"/>
                    <a:pt x="1001" y="904"/>
                  </a:cubicBezTo>
                  <a:cubicBezTo>
                    <a:pt x="673" y="1248"/>
                    <a:pt x="353" y="1601"/>
                    <a:pt x="25" y="1944"/>
                  </a:cubicBezTo>
                  <a:cubicBezTo>
                    <a:pt x="1" y="1976"/>
                    <a:pt x="28" y="2014"/>
                    <a:pt x="59" y="2014"/>
                  </a:cubicBezTo>
                  <a:cubicBezTo>
                    <a:pt x="68" y="2014"/>
                    <a:pt x="77" y="2011"/>
                    <a:pt x="86" y="2004"/>
                  </a:cubicBezTo>
                  <a:lnTo>
                    <a:pt x="85" y="2004"/>
                  </a:lnTo>
                  <a:cubicBezTo>
                    <a:pt x="430" y="1676"/>
                    <a:pt x="783" y="1357"/>
                    <a:pt x="1125" y="1027"/>
                  </a:cubicBezTo>
                  <a:cubicBezTo>
                    <a:pt x="1422" y="745"/>
                    <a:pt x="1822" y="454"/>
                    <a:pt x="2022" y="96"/>
                  </a:cubicBezTo>
                  <a:cubicBezTo>
                    <a:pt x="2047" y="49"/>
                    <a:pt x="2010" y="0"/>
                    <a:pt x="19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43"/>
            <p:cNvSpPr/>
            <p:nvPr/>
          </p:nvSpPr>
          <p:spPr>
            <a:xfrm>
              <a:off x="2672050" y="623350"/>
              <a:ext cx="1223150" cy="13500"/>
            </a:xfrm>
            <a:custGeom>
              <a:rect b="b" l="l" r="r" t="t"/>
              <a:pathLst>
                <a:path extrusionOk="0" h="540" w="48926">
                  <a:moveTo>
                    <a:pt x="9464" y="1"/>
                  </a:moveTo>
                  <a:cubicBezTo>
                    <a:pt x="6329" y="1"/>
                    <a:pt x="3197" y="49"/>
                    <a:pt x="79" y="208"/>
                  </a:cubicBezTo>
                  <a:cubicBezTo>
                    <a:pt x="1" y="213"/>
                    <a:pt x="1" y="329"/>
                    <a:pt x="79" y="332"/>
                  </a:cubicBezTo>
                  <a:cubicBezTo>
                    <a:pt x="3197" y="491"/>
                    <a:pt x="6329" y="539"/>
                    <a:pt x="9464" y="539"/>
                  </a:cubicBezTo>
                  <a:cubicBezTo>
                    <a:pt x="14424" y="539"/>
                    <a:pt x="19392" y="418"/>
                    <a:pt x="24330" y="418"/>
                  </a:cubicBezTo>
                  <a:cubicBezTo>
                    <a:pt x="24369" y="418"/>
                    <a:pt x="24407" y="418"/>
                    <a:pt x="24445" y="418"/>
                  </a:cubicBezTo>
                  <a:lnTo>
                    <a:pt x="36434" y="422"/>
                  </a:lnTo>
                  <a:cubicBezTo>
                    <a:pt x="38983" y="422"/>
                    <a:pt x="41568" y="520"/>
                    <a:pt x="44141" y="520"/>
                  </a:cubicBezTo>
                  <a:cubicBezTo>
                    <a:pt x="45706" y="520"/>
                    <a:pt x="47265" y="484"/>
                    <a:pt x="48810" y="368"/>
                  </a:cubicBezTo>
                  <a:cubicBezTo>
                    <a:pt x="48926" y="354"/>
                    <a:pt x="48926" y="186"/>
                    <a:pt x="48810" y="174"/>
                  </a:cubicBezTo>
                  <a:cubicBezTo>
                    <a:pt x="47262" y="57"/>
                    <a:pt x="45699" y="20"/>
                    <a:pt x="44131" y="20"/>
                  </a:cubicBezTo>
                  <a:cubicBezTo>
                    <a:pt x="41561" y="20"/>
                    <a:pt x="38979" y="118"/>
                    <a:pt x="36434" y="119"/>
                  </a:cubicBezTo>
                  <a:lnTo>
                    <a:pt x="24445" y="122"/>
                  </a:lnTo>
                  <a:cubicBezTo>
                    <a:pt x="24407" y="122"/>
                    <a:pt x="24369" y="122"/>
                    <a:pt x="24330" y="122"/>
                  </a:cubicBezTo>
                  <a:cubicBezTo>
                    <a:pt x="19392" y="122"/>
                    <a:pt x="14424" y="1"/>
                    <a:pt x="94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43"/>
            <p:cNvSpPr/>
            <p:nvPr/>
          </p:nvSpPr>
          <p:spPr>
            <a:xfrm>
              <a:off x="3896425" y="634525"/>
              <a:ext cx="51475" cy="50625"/>
            </a:xfrm>
            <a:custGeom>
              <a:rect b="b" l="l" r="r" t="t"/>
              <a:pathLst>
                <a:path extrusionOk="0" h="2025" w="2059">
                  <a:moveTo>
                    <a:pt x="48" y="1"/>
                  </a:moveTo>
                  <a:cubicBezTo>
                    <a:pt x="24" y="1"/>
                    <a:pt x="0" y="32"/>
                    <a:pt x="18" y="53"/>
                  </a:cubicBezTo>
                  <a:cubicBezTo>
                    <a:pt x="296" y="414"/>
                    <a:pt x="607" y="742"/>
                    <a:pt x="924" y="1070"/>
                  </a:cubicBezTo>
                  <a:cubicBezTo>
                    <a:pt x="1236" y="1395"/>
                    <a:pt x="1535" y="1773"/>
                    <a:pt x="1920" y="2014"/>
                  </a:cubicBezTo>
                  <a:cubicBezTo>
                    <a:pt x="1932" y="2021"/>
                    <a:pt x="1944" y="2024"/>
                    <a:pt x="1956" y="2024"/>
                  </a:cubicBezTo>
                  <a:cubicBezTo>
                    <a:pt x="2010" y="2024"/>
                    <a:pt x="2058" y="1961"/>
                    <a:pt x="2025" y="1908"/>
                  </a:cubicBezTo>
                  <a:cubicBezTo>
                    <a:pt x="1784" y="1523"/>
                    <a:pt x="1406" y="1225"/>
                    <a:pt x="1082" y="913"/>
                  </a:cubicBezTo>
                  <a:cubicBezTo>
                    <a:pt x="754" y="595"/>
                    <a:pt x="427" y="285"/>
                    <a:pt x="65" y="7"/>
                  </a:cubicBezTo>
                  <a:cubicBezTo>
                    <a:pt x="59" y="2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43"/>
            <p:cNvSpPr/>
            <p:nvPr/>
          </p:nvSpPr>
          <p:spPr>
            <a:xfrm>
              <a:off x="3931775" y="681075"/>
              <a:ext cx="16625" cy="636950"/>
            </a:xfrm>
            <a:custGeom>
              <a:rect b="b" l="l" r="r" t="t"/>
              <a:pathLst>
                <a:path extrusionOk="0" h="25478" w="665">
                  <a:moveTo>
                    <a:pt x="332" y="0"/>
                  </a:moveTo>
                  <a:cubicBezTo>
                    <a:pt x="290" y="0"/>
                    <a:pt x="248" y="28"/>
                    <a:pt x="249" y="85"/>
                  </a:cubicBezTo>
                  <a:cubicBezTo>
                    <a:pt x="19" y="4279"/>
                    <a:pt x="185" y="8526"/>
                    <a:pt x="171" y="12726"/>
                  </a:cubicBezTo>
                  <a:cubicBezTo>
                    <a:pt x="156" y="16927"/>
                    <a:pt x="0" y="21172"/>
                    <a:pt x="219" y="25368"/>
                  </a:cubicBezTo>
                  <a:cubicBezTo>
                    <a:pt x="219" y="25368"/>
                    <a:pt x="219" y="25368"/>
                    <a:pt x="219" y="25368"/>
                  </a:cubicBezTo>
                  <a:lnTo>
                    <a:pt x="219" y="25368"/>
                  </a:lnTo>
                  <a:cubicBezTo>
                    <a:pt x="213" y="25440"/>
                    <a:pt x="268" y="25477"/>
                    <a:pt x="325" y="25477"/>
                  </a:cubicBezTo>
                  <a:cubicBezTo>
                    <a:pt x="326" y="25477"/>
                    <a:pt x="326" y="25477"/>
                    <a:pt x="327" y="25477"/>
                  </a:cubicBezTo>
                  <a:lnTo>
                    <a:pt x="327" y="25477"/>
                  </a:lnTo>
                  <a:cubicBezTo>
                    <a:pt x="331" y="25477"/>
                    <a:pt x="335" y="25477"/>
                    <a:pt x="339" y="25477"/>
                  </a:cubicBezTo>
                  <a:cubicBezTo>
                    <a:pt x="397" y="25477"/>
                    <a:pt x="452" y="25441"/>
                    <a:pt x="445" y="25368"/>
                  </a:cubicBezTo>
                  <a:cubicBezTo>
                    <a:pt x="664" y="21171"/>
                    <a:pt x="508" y="16928"/>
                    <a:pt x="494" y="12726"/>
                  </a:cubicBezTo>
                  <a:cubicBezTo>
                    <a:pt x="480" y="8524"/>
                    <a:pt x="647" y="4279"/>
                    <a:pt x="416" y="85"/>
                  </a:cubicBezTo>
                  <a:cubicBezTo>
                    <a:pt x="416" y="28"/>
                    <a:pt x="374" y="0"/>
                    <a:pt x="3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43"/>
            <p:cNvSpPr/>
            <p:nvPr/>
          </p:nvSpPr>
          <p:spPr>
            <a:xfrm>
              <a:off x="3900300" y="1313900"/>
              <a:ext cx="43725" cy="42725"/>
            </a:xfrm>
            <a:custGeom>
              <a:rect b="b" l="l" r="r" t="t"/>
              <a:pathLst>
                <a:path extrusionOk="0" h="1709" w="1749">
                  <a:moveTo>
                    <a:pt x="1698" y="1"/>
                  </a:moveTo>
                  <a:cubicBezTo>
                    <a:pt x="1692" y="1"/>
                    <a:pt x="1685" y="3"/>
                    <a:pt x="1678" y="7"/>
                  </a:cubicBezTo>
                  <a:lnTo>
                    <a:pt x="1678" y="5"/>
                  </a:lnTo>
                  <a:cubicBezTo>
                    <a:pt x="1359" y="160"/>
                    <a:pt x="1109" y="461"/>
                    <a:pt x="858" y="703"/>
                  </a:cubicBezTo>
                  <a:cubicBezTo>
                    <a:pt x="572" y="980"/>
                    <a:pt x="303" y="1272"/>
                    <a:pt x="53" y="1579"/>
                  </a:cubicBezTo>
                  <a:cubicBezTo>
                    <a:pt x="0" y="1634"/>
                    <a:pt x="49" y="1708"/>
                    <a:pt x="108" y="1708"/>
                  </a:cubicBezTo>
                  <a:cubicBezTo>
                    <a:pt x="125" y="1708"/>
                    <a:pt x="143" y="1702"/>
                    <a:pt x="160" y="1686"/>
                  </a:cubicBezTo>
                  <a:cubicBezTo>
                    <a:pt x="466" y="1434"/>
                    <a:pt x="759" y="1166"/>
                    <a:pt x="1036" y="881"/>
                  </a:cubicBezTo>
                  <a:cubicBezTo>
                    <a:pt x="1276" y="630"/>
                    <a:pt x="1579" y="378"/>
                    <a:pt x="1733" y="61"/>
                  </a:cubicBezTo>
                  <a:cubicBezTo>
                    <a:pt x="1749" y="32"/>
                    <a:pt x="1727" y="1"/>
                    <a:pt x="169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43"/>
            <p:cNvSpPr/>
            <p:nvPr/>
          </p:nvSpPr>
          <p:spPr>
            <a:xfrm>
              <a:off x="2645725" y="1343350"/>
              <a:ext cx="1258150" cy="17425"/>
            </a:xfrm>
            <a:custGeom>
              <a:rect b="b" l="l" r="r" t="t"/>
              <a:pathLst>
                <a:path extrusionOk="0" h="697" w="50326">
                  <a:moveTo>
                    <a:pt x="41224" y="0"/>
                  </a:moveTo>
                  <a:cubicBezTo>
                    <a:pt x="35870" y="0"/>
                    <a:pt x="30496" y="184"/>
                    <a:pt x="25180" y="187"/>
                  </a:cubicBezTo>
                  <a:cubicBezTo>
                    <a:pt x="16844" y="191"/>
                    <a:pt x="8511" y="200"/>
                    <a:pt x="176" y="212"/>
                  </a:cubicBezTo>
                  <a:cubicBezTo>
                    <a:pt x="2" y="212"/>
                    <a:pt x="1" y="483"/>
                    <a:pt x="176" y="484"/>
                  </a:cubicBezTo>
                  <a:cubicBezTo>
                    <a:pt x="6597" y="504"/>
                    <a:pt x="13016" y="514"/>
                    <a:pt x="19437" y="514"/>
                  </a:cubicBezTo>
                  <a:cubicBezTo>
                    <a:pt x="21351" y="514"/>
                    <a:pt x="23265" y="513"/>
                    <a:pt x="25180" y="511"/>
                  </a:cubicBezTo>
                  <a:cubicBezTo>
                    <a:pt x="30500" y="513"/>
                    <a:pt x="35879" y="697"/>
                    <a:pt x="41236" y="697"/>
                  </a:cubicBezTo>
                  <a:cubicBezTo>
                    <a:pt x="44229" y="697"/>
                    <a:pt x="47215" y="639"/>
                    <a:pt x="50182" y="461"/>
                  </a:cubicBezTo>
                  <a:cubicBezTo>
                    <a:pt x="50325" y="451"/>
                    <a:pt x="50325" y="245"/>
                    <a:pt x="50182" y="237"/>
                  </a:cubicBezTo>
                  <a:cubicBezTo>
                    <a:pt x="47211" y="58"/>
                    <a:pt x="44221" y="0"/>
                    <a:pt x="412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43"/>
            <p:cNvSpPr/>
            <p:nvPr/>
          </p:nvSpPr>
          <p:spPr>
            <a:xfrm>
              <a:off x="2622725" y="700350"/>
              <a:ext cx="1262825" cy="650075"/>
            </a:xfrm>
            <a:custGeom>
              <a:rect b="b" l="l" r="r" t="t"/>
              <a:pathLst>
                <a:path extrusionOk="0" h="26003" w="50513">
                  <a:moveTo>
                    <a:pt x="48014" y="0"/>
                  </a:moveTo>
                  <a:cubicBezTo>
                    <a:pt x="46615" y="0"/>
                    <a:pt x="45138" y="585"/>
                    <a:pt x="44708" y="1989"/>
                  </a:cubicBezTo>
                  <a:cubicBezTo>
                    <a:pt x="44430" y="2892"/>
                    <a:pt x="44591" y="3978"/>
                    <a:pt x="44591" y="4900"/>
                  </a:cubicBezTo>
                  <a:lnTo>
                    <a:pt x="44591" y="15362"/>
                  </a:lnTo>
                  <a:cubicBezTo>
                    <a:pt x="44591" y="16167"/>
                    <a:pt x="44814" y="17760"/>
                    <a:pt x="44427" y="18422"/>
                  </a:cubicBezTo>
                  <a:cubicBezTo>
                    <a:pt x="44251" y="18723"/>
                    <a:pt x="44052" y="18847"/>
                    <a:pt x="43849" y="18847"/>
                  </a:cubicBezTo>
                  <a:cubicBezTo>
                    <a:pt x="43185" y="18847"/>
                    <a:pt x="42481" y="17535"/>
                    <a:pt x="42437" y="16813"/>
                  </a:cubicBezTo>
                  <a:cubicBezTo>
                    <a:pt x="42409" y="16324"/>
                    <a:pt x="42437" y="15828"/>
                    <a:pt x="42437" y="15339"/>
                  </a:cubicBezTo>
                  <a:lnTo>
                    <a:pt x="42437" y="8011"/>
                  </a:lnTo>
                  <a:cubicBezTo>
                    <a:pt x="42437" y="6026"/>
                    <a:pt x="42696" y="3819"/>
                    <a:pt x="42385" y="1850"/>
                  </a:cubicBezTo>
                  <a:cubicBezTo>
                    <a:pt x="42191" y="619"/>
                    <a:pt x="41248" y="186"/>
                    <a:pt x="40175" y="186"/>
                  </a:cubicBezTo>
                  <a:cubicBezTo>
                    <a:pt x="39711" y="186"/>
                    <a:pt x="39224" y="267"/>
                    <a:pt x="38762" y="399"/>
                  </a:cubicBezTo>
                  <a:cubicBezTo>
                    <a:pt x="37526" y="752"/>
                    <a:pt x="36801" y="1790"/>
                    <a:pt x="36664" y="3027"/>
                  </a:cubicBezTo>
                  <a:cubicBezTo>
                    <a:pt x="36492" y="4559"/>
                    <a:pt x="36664" y="6207"/>
                    <a:pt x="36664" y="7746"/>
                  </a:cubicBezTo>
                  <a:lnTo>
                    <a:pt x="36664" y="15125"/>
                  </a:lnTo>
                  <a:cubicBezTo>
                    <a:pt x="36664" y="16583"/>
                    <a:pt x="36594" y="18930"/>
                    <a:pt x="34843" y="18930"/>
                  </a:cubicBezTo>
                  <a:cubicBezTo>
                    <a:pt x="34647" y="18930"/>
                    <a:pt x="34431" y="18901"/>
                    <a:pt x="34191" y="18838"/>
                  </a:cubicBezTo>
                  <a:cubicBezTo>
                    <a:pt x="31938" y="18244"/>
                    <a:pt x="32418" y="16323"/>
                    <a:pt x="32418" y="14520"/>
                  </a:cubicBezTo>
                  <a:lnTo>
                    <a:pt x="32418" y="6841"/>
                  </a:lnTo>
                  <a:cubicBezTo>
                    <a:pt x="32418" y="5356"/>
                    <a:pt x="32887" y="2699"/>
                    <a:pt x="32184" y="1341"/>
                  </a:cubicBezTo>
                  <a:cubicBezTo>
                    <a:pt x="31855" y="705"/>
                    <a:pt x="31122" y="443"/>
                    <a:pt x="30352" y="443"/>
                  </a:cubicBezTo>
                  <a:cubicBezTo>
                    <a:pt x="29560" y="443"/>
                    <a:pt x="28727" y="720"/>
                    <a:pt x="28254" y="1154"/>
                  </a:cubicBezTo>
                  <a:cubicBezTo>
                    <a:pt x="27432" y="1907"/>
                    <a:pt x="27165" y="2922"/>
                    <a:pt x="27152" y="3972"/>
                  </a:cubicBezTo>
                  <a:cubicBezTo>
                    <a:pt x="27102" y="8242"/>
                    <a:pt x="27541" y="12663"/>
                    <a:pt x="27152" y="16913"/>
                  </a:cubicBezTo>
                  <a:cubicBezTo>
                    <a:pt x="27040" y="18152"/>
                    <a:pt x="26478" y="18942"/>
                    <a:pt x="25183" y="19103"/>
                  </a:cubicBezTo>
                  <a:cubicBezTo>
                    <a:pt x="25034" y="19122"/>
                    <a:pt x="24883" y="19131"/>
                    <a:pt x="24733" y="19131"/>
                  </a:cubicBezTo>
                  <a:cubicBezTo>
                    <a:pt x="23570" y="19131"/>
                    <a:pt x="22424" y="18572"/>
                    <a:pt x="22257" y="17324"/>
                  </a:cubicBezTo>
                  <a:cubicBezTo>
                    <a:pt x="22066" y="15907"/>
                    <a:pt x="22257" y="14334"/>
                    <a:pt x="22257" y="12910"/>
                  </a:cubicBezTo>
                  <a:lnTo>
                    <a:pt x="22257" y="5435"/>
                  </a:lnTo>
                  <a:cubicBezTo>
                    <a:pt x="22257" y="4176"/>
                    <a:pt x="22732" y="1713"/>
                    <a:pt x="21451" y="962"/>
                  </a:cubicBezTo>
                  <a:cubicBezTo>
                    <a:pt x="21043" y="722"/>
                    <a:pt x="20612" y="617"/>
                    <a:pt x="20187" y="617"/>
                  </a:cubicBezTo>
                  <a:cubicBezTo>
                    <a:pt x="18970" y="617"/>
                    <a:pt x="17796" y="1481"/>
                    <a:pt x="17301" y="2561"/>
                  </a:cubicBezTo>
                  <a:cubicBezTo>
                    <a:pt x="16871" y="3500"/>
                    <a:pt x="16991" y="4423"/>
                    <a:pt x="16991" y="5438"/>
                  </a:cubicBezTo>
                  <a:lnTo>
                    <a:pt x="16991" y="12721"/>
                  </a:lnTo>
                  <a:cubicBezTo>
                    <a:pt x="16991" y="14194"/>
                    <a:pt x="17605" y="17775"/>
                    <a:pt x="16345" y="18828"/>
                  </a:cubicBezTo>
                  <a:cubicBezTo>
                    <a:pt x="15899" y="19201"/>
                    <a:pt x="15223" y="19383"/>
                    <a:pt x="14601" y="19383"/>
                  </a:cubicBezTo>
                  <a:cubicBezTo>
                    <a:pt x="14441" y="19383"/>
                    <a:pt x="14285" y="19371"/>
                    <a:pt x="14137" y="19347"/>
                  </a:cubicBezTo>
                  <a:cubicBezTo>
                    <a:pt x="12571" y="19092"/>
                    <a:pt x="12385" y="18378"/>
                    <a:pt x="12329" y="17249"/>
                  </a:cubicBezTo>
                  <a:cubicBezTo>
                    <a:pt x="12229" y="15286"/>
                    <a:pt x="12329" y="13291"/>
                    <a:pt x="12329" y="11326"/>
                  </a:cubicBezTo>
                  <a:cubicBezTo>
                    <a:pt x="12329" y="8973"/>
                    <a:pt x="12336" y="6622"/>
                    <a:pt x="12329" y="4270"/>
                  </a:cubicBezTo>
                  <a:cubicBezTo>
                    <a:pt x="12322" y="2646"/>
                    <a:pt x="12421" y="1216"/>
                    <a:pt x="10540" y="1046"/>
                  </a:cubicBezTo>
                  <a:cubicBezTo>
                    <a:pt x="10380" y="1031"/>
                    <a:pt x="10228" y="1024"/>
                    <a:pt x="10082" y="1024"/>
                  </a:cubicBezTo>
                  <a:cubicBezTo>
                    <a:pt x="6678" y="1024"/>
                    <a:pt x="7063" y="4886"/>
                    <a:pt x="7063" y="7372"/>
                  </a:cubicBezTo>
                  <a:lnTo>
                    <a:pt x="7063" y="14709"/>
                  </a:lnTo>
                  <a:cubicBezTo>
                    <a:pt x="7063" y="16548"/>
                    <a:pt x="7599" y="19245"/>
                    <a:pt x="5149" y="19614"/>
                  </a:cubicBezTo>
                  <a:cubicBezTo>
                    <a:pt x="4629" y="19692"/>
                    <a:pt x="4087" y="19718"/>
                    <a:pt x="3536" y="19718"/>
                  </a:cubicBezTo>
                  <a:cubicBezTo>
                    <a:pt x="2435" y="19718"/>
                    <a:pt x="1302" y="19614"/>
                    <a:pt x="248" y="19614"/>
                  </a:cubicBezTo>
                  <a:cubicBezTo>
                    <a:pt x="2" y="19614"/>
                    <a:pt x="1" y="19995"/>
                    <a:pt x="248" y="19995"/>
                  </a:cubicBezTo>
                  <a:lnTo>
                    <a:pt x="246" y="19995"/>
                  </a:lnTo>
                  <a:cubicBezTo>
                    <a:pt x="1047" y="19995"/>
                    <a:pt x="2256" y="20141"/>
                    <a:pt x="3457" y="20141"/>
                  </a:cubicBezTo>
                  <a:cubicBezTo>
                    <a:pt x="5354" y="20141"/>
                    <a:pt x="7231" y="19777"/>
                    <a:pt x="7444" y="17894"/>
                  </a:cubicBezTo>
                  <a:cubicBezTo>
                    <a:pt x="7655" y="16045"/>
                    <a:pt x="7444" y="14047"/>
                    <a:pt x="7444" y="12186"/>
                  </a:cubicBezTo>
                  <a:lnTo>
                    <a:pt x="7444" y="5428"/>
                  </a:lnTo>
                  <a:cubicBezTo>
                    <a:pt x="7444" y="3531"/>
                    <a:pt x="7560" y="1527"/>
                    <a:pt x="10145" y="1418"/>
                  </a:cubicBezTo>
                  <a:cubicBezTo>
                    <a:pt x="10189" y="1416"/>
                    <a:pt x="10233" y="1415"/>
                    <a:pt x="10275" y="1415"/>
                  </a:cubicBezTo>
                  <a:cubicBezTo>
                    <a:pt x="12035" y="1415"/>
                    <a:pt x="11943" y="3036"/>
                    <a:pt x="11947" y="4393"/>
                  </a:cubicBezTo>
                  <a:cubicBezTo>
                    <a:pt x="11949" y="5445"/>
                    <a:pt x="11947" y="6498"/>
                    <a:pt x="11947" y="7549"/>
                  </a:cubicBezTo>
                  <a:lnTo>
                    <a:pt x="11947" y="15198"/>
                  </a:lnTo>
                  <a:cubicBezTo>
                    <a:pt x="11947" y="16146"/>
                    <a:pt x="11771" y="17283"/>
                    <a:pt x="12047" y="18216"/>
                  </a:cubicBezTo>
                  <a:cubicBezTo>
                    <a:pt x="12379" y="19331"/>
                    <a:pt x="13334" y="19816"/>
                    <a:pt x="14346" y="19816"/>
                  </a:cubicBezTo>
                  <a:cubicBezTo>
                    <a:pt x="15776" y="19816"/>
                    <a:pt x="17318" y="18849"/>
                    <a:pt x="17374" y="17332"/>
                  </a:cubicBezTo>
                  <a:cubicBezTo>
                    <a:pt x="17530" y="13114"/>
                    <a:pt x="17374" y="8861"/>
                    <a:pt x="17374" y="4640"/>
                  </a:cubicBezTo>
                  <a:cubicBezTo>
                    <a:pt x="17374" y="3074"/>
                    <a:pt x="18096" y="1024"/>
                    <a:pt x="19848" y="1024"/>
                  </a:cubicBezTo>
                  <a:cubicBezTo>
                    <a:pt x="20126" y="1024"/>
                    <a:pt x="20430" y="1076"/>
                    <a:pt x="20762" y="1190"/>
                  </a:cubicBezTo>
                  <a:cubicBezTo>
                    <a:pt x="22526" y="1793"/>
                    <a:pt x="21876" y="6462"/>
                    <a:pt x="21876" y="8085"/>
                  </a:cubicBezTo>
                  <a:lnTo>
                    <a:pt x="21876" y="15393"/>
                  </a:lnTo>
                  <a:cubicBezTo>
                    <a:pt x="21876" y="16276"/>
                    <a:pt x="21706" y="17405"/>
                    <a:pt x="22087" y="18244"/>
                  </a:cubicBezTo>
                  <a:cubicBezTo>
                    <a:pt x="22520" y="19203"/>
                    <a:pt x="23571" y="19539"/>
                    <a:pt x="24590" y="19539"/>
                  </a:cubicBezTo>
                  <a:cubicBezTo>
                    <a:pt x="24907" y="19539"/>
                    <a:pt x="25221" y="19506"/>
                    <a:pt x="25512" y="19450"/>
                  </a:cubicBezTo>
                  <a:cubicBezTo>
                    <a:pt x="27062" y="19149"/>
                    <a:pt x="27537" y="18128"/>
                    <a:pt x="27537" y="16707"/>
                  </a:cubicBezTo>
                  <a:cubicBezTo>
                    <a:pt x="27537" y="12466"/>
                    <a:pt x="27438" y="8213"/>
                    <a:pt x="27537" y="3972"/>
                  </a:cubicBezTo>
                  <a:cubicBezTo>
                    <a:pt x="27544" y="3606"/>
                    <a:pt x="27534" y="3317"/>
                    <a:pt x="27624" y="2967"/>
                  </a:cubicBezTo>
                  <a:cubicBezTo>
                    <a:pt x="27931" y="1795"/>
                    <a:pt x="29257" y="856"/>
                    <a:pt x="30383" y="856"/>
                  </a:cubicBezTo>
                  <a:cubicBezTo>
                    <a:pt x="31104" y="856"/>
                    <a:pt x="31743" y="1241"/>
                    <a:pt x="31979" y="2194"/>
                  </a:cubicBezTo>
                  <a:cubicBezTo>
                    <a:pt x="32460" y="4136"/>
                    <a:pt x="32037" y="6701"/>
                    <a:pt x="32037" y="8681"/>
                  </a:cubicBezTo>
                  <a:lnTo>
                    <a:pt x="32037" y="15720"/>
                  </a:lnTo>
                  <a:cubicBezTo>
                    <a:pt x="32037" y="16665"/>
                    <a:pt x="31896" y="17758"/>
                    <a:pt x="32570" y="18533"/>
                  </a:cubicBezTo>
                  <a:cubicBezTo>
                    <a:pt x="33021" y="19054"/>
                    <a:pt x="33836" y="19292"/>
                    <a:pt x="34614" y="19292"/>
                  </a:cubicBezTo>
                  <a:cubicBezTo>
                    <a:pt x="35048" y="19292"/>
                    <a:pt x="35470" y="19218"/>
                    <a:pt x="35811" y="19078"/>
                  </a:cubicBezTo>
                  <a:cubicBezTo>
                    <a:pt x="37228" y="18494"/>
                    <a:pt x="37045" y="16974"/>
                    <a:pt x="37045" y="15714"/>
                  </a:cubicBezTo>
                  <a:cubicBezTo>
                    <a:pt x="37045" y="11591"/>
                    <a:pt x="36757" y="7361"/>
                    <a:pt x="37045" y="3252"/>
                  </a:cubicBezTo>
                  <a:cubicBezTo>
                    <a:pt x="37157" y="1654"/>
                    <a:pt x="38722" y="591"/>
                    <a:pt x="40073" y="591"/>
                  </a:cubicBezTo>
                  <a:cubicBezTo>
                    <a:pt x="41090" y="591"/>
                    <a:pt x="41986" y="1193"/>
                    <a:pt x="42051" y="2624"/>
                  </a:cubicBezTo>
                  <a:cubicBezTo>
                    <a:pt x="42145" y="4693"/>
                    <a:pt x="42056" y="6783"/>
                    <a:pt x="42056" y="8855"/>
                  </a:cubicBezTo>
                  <a:lnTo>
                    <a:pt x="42056" y="15600"/>
                  </a:lnTo>
                  <a:cubicBezTo>
                    <a:pt x="42056" y="16541"/>
                    <a:pt x="41904" y="17860"/>
                    <a:pt x="42512" y="18649"/>
                  </a:cubicBezTo>
                  <a:cubicBezTo>
                    <a:pt x="42828" y="19059"/>
                    <a:pt x="43271" y="19266"/>
                    <a:pt x="43693" y="19266"/>
                  </a:cubicBezTo>
                  <a:cubicBezTo>
                    <a:pt x="44152" y="19266"/>
                    <a:pt x="44585" y="19020"/>
                    <a:pt x="44796" y="18522"/>
                  </a:cubicBezTo>
                  <a:cubicBezTo>
                    <a:pt x="45403" y="17090"/>
                    <a:pt x="44972" y="14565"/>
                    <a:pt x="44972" y="13042"/>
                  </a:cubicBezTo>
                  <a:lnTo>
                    <a:pt x="44972" y="5896"/>
                  </a:lnTo>
                  <a:cubicBezTo>
                    <a:pt x="44972" y="4767"/>
                    <a:pt x="44752" y="3406"/>
                    <a:pt x="45021" y="2291"/>
                  </a:cubicBezTo>
                  <a:cubicBezTo>
                    <a:pt x="45308" y="1102"/>
                    <a:pt x="46771" y="282"/>
                    <a:pt x="48080" y="282"/>
                  </a:cubicBezTo>
                  <a:cubicBezTo>
                    <a:pt x="48473" y="282"/>
                    <a:pt x="48851" y="355"/>
                    <a:pt x="49180" y="515"/>
                  </a:cubicBezTo>
                  <a:cubicBezTo>
                    <a:pt x="50236" y="1027"/>
                    <a:pt x="50000" y="2536"/>
                    <a:pt x="50000" y="3533"/>
                  </a:cubicBezTo>
                  <a:lnTo>
                    <a:pt x="50000" y="25818"/>
                  </a:lnTo>
                  <a:cubicBezTo>
                    <a:pt x="50000" y="25941"/>
                    <a:pt x="50096" y="26002"/>
                    <a:pt x="50191" y="26002"/>
                  </a:cubicBezTo>
                  <a:cubicBezTo>
                    <a:pt x="50286" y="26002"/>
                    <a:pt x="50382" y="25941"/>
                    <a:pt x="50382" y="25818"/>
                  </a:cubicBezTo>
                  <a:cubicBezTo>
                    <a:pt x="50382" y="18275"/>
                    <a:pt x="50421" y="10732"/>
                    <a:pt x="50382" y="3191"/>
                  </a:cubicBezTo>
                  <a:cubicBezTo>
                    <a:pt x="50375" y="1858"/>
                    <a:pt x="50513" y="401"/>
                    <a:pt x="48962" y="92"/>
                  </a:cubicBezTo>
                  <a:cubicBezTo>
                    <a:pt x="48660" y="32"/>
                    <a:pt x="48339" y="0"/>
                    <a:pt x="480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43"/>
            <p:cNvSpPr/>
            <p:nvPr/>
          </p:nvSpPr>
          <p:spPr>
            <a:xfrm>
              <a:off x="2622550" y="742100"/>
              <a:ext cx="1226350" cy="610425"/>
            </a:xfrm>
            <a:custGeom>
              <a:rect b="b" l="l" r="r" t="t"/>
              <a:pathLst>
                <a:path extrusionOk="0" h="24417" w="49054">
                  <a:moveTo>
                    <a:pt x="47906" y="1"/>
                  </a:moveTo>
                  <a:cubicBezTo>
                    <a:pt x="47436" y="1"/>
                    <a:pt x="46906" y="336"/>
                    <a:pt x="46654" y="655"/>
                  </a:cubicBezTo>
                  <a:cubicBezTo>
                    <a:pt x="46112" y="1339"/>
                    <a:pt x="46198" y="2284"/>
                    <a:pt x="46209" y="3095"/>
                  </a:cubicBezTo>
                  <a:cubicBezTo>
                    <a:pt x="46251" y="5893"/>
                    <a:pt x="46209" y="8695"/>
                    <a:pt x="46209" y="11493"/>
                  </a:cubicBezTo>
                  <a:lnTo>
                    <a:pt x="46209" y="16174"/>
                  </a:lnTo>
                  <a:cubicBezTo>
                    <a:pt x="46209" y="17010"/>
                    <a:pt x="46294" y="17796"/>
                    <a:pt x="45562" y="18409"/>
                  </a:cubicBezTo>
                  <a:cubicBezTo>
                    <a:pt x="45119" y="18780"/>
                    <a:pt x="44553" y="18950"/>
                    <a:pt x="43997" y="18950"/>
                  </a:cubicBezTo>
                  <a:cubicBezTo>
                    <a:pt x="43774" y="18950"/>
                    <a:pt x="43552" y="18923"/>
                    <a:pt x="43341" y="18870"/>
                  </a:cubicBezTo>
                  <a:cubicBezTo>
                    <a:pt x="38515" y="17676"/>
                    <a:pt x="42590" y="294"/>
                    <a:pt x="39507" y="294"/>
                  </a:cubicBezTo>
                  <a:cubicBezTo>
                    <a:pt x="39497" y="294"/>
                    <a:pt x="39488" y="294"/>
                    <a:pt x="39478" y="294"/>
                  </a:cubicBezTo>
                  <a:cubicBezTo>
                    <a:pt x="37987" y="348"/>
                    <a:pt x="38456" y="4304"/>
                    <a:pt x="38459" y="5198"/>
                  </a:cubicBezTo>
                  <a:cubicBezTo>
                    <a:pt x="38470" y="8394"/>
                    <a:pt x="38537" y="11594"/>
                    <a:pt x="38489" y="14789"/>
                  </a:cubicBezTo>
                  <a:cubicBezTo>
                    <a:pt x="38472" y="15848"/>
                    <a:pt x="38372" y="17382"/>
                    <a:pt x="37442" y="18102"/>
                  </a:cubicBezTo>
                  <a:cubicBezTo>
                    <a:pt x="37147" y="18330"/>
                    <a:pt x="36925" y="18367"/>
                    <a:pt x="36640" y="18367"/>
                  </a:cubicBezTo>
                  <a:cubicBezTo>
                    <a:pt x="36508" y="18367"/>
                    <a:pt x="36363" y="18359"/>
                    <a:pt x="36190" y="18359"/>
                  </a:cubicBezTo>
                  <a:cubicBezTo>
                    <a:pt x="36163" y="18359"/>
                    <a:pt x="36135" y="18359"/>
                    <a:pt x="36107" y="18360"/>
                  </a:cubicBezTo>
                  <a:cubicBezTo>
                    <a:pt x="35508" y="18368"/>
                    <a:pt x="34747" y="18475"/>
                    <a:pt x="34008" y="18475"/>
                  </a:cubicBezTo>
                  <a:cubicBezTo>
                    <a:pt x="33024" y="18475"/>
                    <a:pt x="32079" y="18285"/>
                    <a:pt x="31605" y="17416"/>
                  </a:cubicBezTo>
                  <a:cubicBezTo>
                    <a:pt x="31225" y="16721"/>
                    <a:pt x="31319" y="15893"/>
                    <a:pt x="31319" y="15131"/>
                  </a:cubicBezTo>
                  <a:lnTo>
                    <a:pt x="31319" y="4478"/>
                  </a:lnTo>
                  <a:cubicBezTo>
                    <a:pt x="31319" y="3526"/>
                    <a:pt x="31625" y="1811"/>
                    <a:pt x="30727" y="1125"/>
                  </a:cubicBezTo>
                  <a:cubicBezTo>
                    <a:pt x="30438" y="905"/>
                    <a:pt x="30191" y="808"/>
                    <a:pt x="29980" y="808"/>
                  </a:cubicBezTo>
                  <a:cubicBezTo>
                    <a:pt x="28568" y="808"/>
                    <a:pt x="28761" y="5140"/>
                    <a:pt x="28756" y="5933"/>
                  </a:cubicBezTo>
                  <a:cubicBezTo>
                    <a:pt x="28745" y="8023"/>
                    <a:pt x="28734" y="10113"/>
                    <a:pt x="28728" y="12203"/>
                  </a:cubicBezTo>
                  <a:cubicBezTo>
                    <a:pt x="28723" y="13725"/>
                    <a:pt x="29018" y="15671"/>
                    <a:pt x="28617" y="17157"/>
                  </a:cubicBezTo>
                  <a:cubicBezTo>
                    <a:pt x="28162" y="18841"/>
                    <a:pt x="26588" y="19322"/>
                    <a:pt x="25044" y="19376"/>
                  </a:cubicBezTo>
                  <a:cubicBezTo>
                    <a:pt x="24901" y="19382"/>
                    <a:pt x="24758" y="19385"/>
                    <a:pt x="24618" y="19385"/>
                  </a:cubicBezTo>
                  <a:cubicBezTo>
                    <a:pt x="23012" y="19385"/>
                    <a:pt x="21629" y="19000"/>
                    <a:pt x="21174" y="17135"/>
                  </a:cubicBezTo>
                  <a:cubicBezTo>
                    <a:pt x="20964" y="16276"/>
                    <a:pt x="21055" y="15378"/>
                    <a:pt x="21056" y="14500"/>
                  </a:cubicBezTo>
                  <a:cubicBezTo>
                    <a:pt x="21056" y="12547"/>
                    <a:pt x="21056" y="10595"/>
                    <a:pt x="21053" y="8642"/>
                  </a:cubicBezTo>
                  <a:cubicBezTo>
                    <a:pt x="21050" y="6871"/>
                    <a:pt x="21092" y="5088"/>
                    <a:pt x="21002" y="3319"/>
                  </a:cubicBezTo>
                  <a:cubicBezTo>
                    <a:pt x="20960" y="2477"/>
                    <a:pt x="21013" y="1085"/>
                    <a:pt x="20019" y="774"/>
                  </a:cubicBezTo>
                  <a:cubicBezTo>
                    <a:pt x="19864" y="726"/>
                    <a:pt x="19721" y="703"/>
                    <a:pt x="19589" y="703"/>
                  </a:cubicBezTo>
                  <a:cubicBezTo>
                    <a:pt x="17401" y="703"/>
                    <a:pt x="18230" y="6971"/>
                    <a:pt x="18243" y="8109"/>
                  </a:cubicBezTo>
                  <a:cubicBezTo>
                    <a:pt x="18270" y="10310"/>
                    <a:pt x="18313" y="12510"/>
                    <a:pt x="18353" y="14709"/>
                  </a:cubicBezTo>
                  <a:cubicBezTo>
                    <a:pt x="18388" y="16737"/>
                    <a:pt x="18407" y="18619"/>
                    <a:pt x="16059" y="19303"/>
                  </a:cubicBezTo>
                  <a:cubicBezTo>
                    <a:pt x="15266" y="19534"/>
                    <a:pt x="14433" y="19568"/>
                    <a:pt x="13608" y="19596"/>
                  </a:cubicBezTo>
                  <a:lnTo>
                    <a:pt x="13608" y="19596"/>
                  </a:lnTo>
                  <a:cubicBezTo>
                    <a:pt x="11023" y="19245"/>
                    <a:pt x="11193" y="16582"/>
                    <a:pt x="11176" y="14498"/>
                  </a:cubicBezTo>
                  <a:cubicBezTo>
                    <a:pt x="11147" y="10977"/>
                    <a:pt x="11166" y="7450"/>
                    <a:pt x="11095" y="3929"/>
                  </a:cubicBezTo>
                  <a:cubicBezTo>
                    <a:pt x="11077" y="3075"/>
                    <a:pt x="11001" y="1296"/>
                    <a:pt x="9903" y="1296"/>
                  </a:cubicBezTo>
                  <a:cubicBezTo>
                    <a:pt x="9757" y="1296"/>
                    <a:pt x="9593" y="1328"/>
                    <a:pt x="9408" y="1397"/>
                  </a:cubicBezTo>
                  <a:cubicBezTo>
                    <a:pt x="8287" y="1819"/>
                    <a:pt x="8366" y="3489"/>
                    <a:pt x="8360" y="4445"/>
                  </a:cubicBezTo>
                  <a:cubicBezTo>
                    <a:pt x="8337" y="8236"/>
                    <a:pt x="8348" y="12029"/>
                    <a:pt x="8341" y="15821"/>
                  </a:cubicBezTo>
                  <a:cubicBezTo>
                    <a:pt x="8340" y="16565"/>
                    <a:pt x="8459" y="17435"/>
                    <a:pt x="8338" y="18172"/>
                  </a:cubicBezTo>
                  <a:cubicBezTo>
                    <a:pt x="8113" y="19548"/>
                    <a:pt x="7018" y="19865"/>
                    <a:pt x="5861" y="19893"/>
                  </a:cubicBezTo>
                  <a:cubicBezTo>
                    <a:pt x="5238" y="19909"/>
                    <a:pt x="4614" y="19914"/>
                    <a:pt x="3989" y="19914"/>
                  </a:cubicBezTo>
                  <a:cubicBezTo>
                    <a:pt x="2741" y="19914"/>
                    <a:pt x="1492" y="19893"/>
                    <a:pt x="245" y="19893"/>
                  </a:cubicBezTo>
                  <a:cubicBezTo>
                    <a:pt x="0" y="19893"/>
                    <a:pt x="0" y="20276"/>
                    <a:pt x="245" y="20276"/>
                  </a:cubicBezTo>
                  <a:lnTo>
                    <a:pt x="5002" y="20276"/>
                  </a:lnTo>
                  <a:cubicBezTo>
                    <a:pt x="5258" y="20276"/>
                    <a:pt x="5513" y="20283"/>
                    <a:pt x="5764" y="20283"/>
                  </a:cubicBezTo>
                  <a:cubicBezTo>
                    <a:pt x="6524" y="20283"/>
                    <a:pt x="7253" y="20221"/>
                    <a:pt x="7920" y="19723"/>
                  </a:cubicBezTo>
                  <a:cubicBezTo>
                    <a:pt x="8979" y="18931"/>
                    <a:pt x="8724" y="17618"/>
                    <a:pt x="8726" y="16449"/>
                  </a:cubicBezTo>
                  <a:cubicBezTo>
                    <a:pt x="8729" y="14425"/>
                    <a:pt x="8732" y="12400"/>
                    <a:pt x="8737" y="10376"/>
                  </a:cubicBezTo>
                  <a:cubicBezTo>
                    <a:pt x="8740" y="8564"/>
                    <a:pt x="8754" y="6752"/>
                    <a:pt x="8746" y="4940"/>
                  </a:cubicBezTo>
                  <a:cubicBezTo>
                    <a:pt x="8744" y="4703"/>
                    <a:pt x="8730" y="4459"/>
                    <a:pt x="8738" y="4221"/>
                  </a:cubicBezTo>
                  <a:cubicBezTo>
                    <a:pt x="8749" y="3797"/>
                    <a:pt x="8688" y="3237"/>
                    <a:pt x="8849" y="2844"/>
                  </a:cubicBezTo>
                  <a:cubicBezTo>
                    <a:pt x="9006" y="2462"/>
                    <a:pt x="8970" y="1649"/>
                    <a:pt x="9548" y="1649"/>
                  </a:cubicBezTo>
                  <a:cubicBezTo>
                    <a:pt x="9754" y="1649"/>
                    <a:pt x="10037" y="1752"/>
                    <a:pt x="10435" y="2014"/>
                  </a:cubicBezTo>
                  <a:cubicBezTo>
                    <a:pt x="10783" y="2244"/>
                    <a:pt x="10695" y="3325"/>
                    <a:pt x="10708" y="3647"/>
                  </a:cubicBezTo>
                  <a:cubicBezTo>
                    <a:pt x="10848" y="6957"/>
                    <a:pt x="10763" y="10290"/>
                    <a:pt x="10789" y="13602"/>
                  </a:cubicBezTo>
                  <a:cubicBezTo>
                    <a:pt x="10802" y="14984"/>
                    <a:pt x="10711" y="16399"/>
                    <a:pt x="11056" y="17750"/>
                  </a:cubicBezTo>
                  <a:cubicBezTo>
                    <a:pt x="11379" y="19014"/>
                    <a:pt x="11993" y="19591"/>
                    <a:pt x="12796" y="19839"/>
                  </a:cubicBezTo>
                  <a:lnTo>
                    <a:pt x="12796" y="19839"/>
                  </a:lnTo>
                  <a:cubicBezTo>
                    <a:pt x="12805" y="19924"/>
                    <a:pt x="12864" y="20001"/>
                    <a:pt x="12975" y="20001"/>
                  </a:cubicBezTo>
                  <a:cubicBezTo>
                    <a:pt x="12976" y="20001"/>
                    <a:pt x="12978" y="20001"/>
                    <a:pt x="12979" y="20001"/>
                  </a:cubicBezTo>
                  <a:lnTo>
                    <a:pt x="13073" y="19999"/>
                  </a:lnTo>
                  <a:lnTo>
                    <a:pt x="13073" y="19999"/>
                  </a:lnTo>
                  <a:cubicBezTo>
                    <a:pt x="13164" y="20061"/>
                    <a:pt x="13343" y="20085"/>
                    <a:pt x="13569" y="20085"/>
                  </a:cubicBezTo>
                  <a:cubicBezTo>
                    <a:pt x="13833" y="20085"/>
                    <a:pt x="14161" y="20052"/>
                    <a:pt x="14489" y="20006"/>
                  </a:cubicBezTo>
                  <a:lnTo>
                    <a:pt x="14489" y="20006"/>
                  </a:lnTo>
                  <a:cubicBezTo>
                    <a:pt x="14835" y="19998"/>
                    <a:pt x="15197" y="19977"/>
                    <a:pt x="15570" y="19958"/>
                  </a:cubicBezTo>
                  <a:lnTo>
                    <a:pt x="15570" y="19958"/>
                  </a:lnTo>
                  <a:cubicBezTo>
                    <a:pt x="15701" y="19967"/>
                    <a:pt x="15871" y="19979"/>
                    <a:pt x="16016" y="19979"/>
                  </a:cubicBezTo>
                  <a:cubicBezTo>
                    <a:pt x="16163" y="19979"/>
                    <a:pt x="16284" y="19967"/>
                    <a:pt x="16316" y="19928"/>
                  </a:cubicBezTo>
                  <a:cubicBezTo>
                    <a:pt x="16316" y="19928"/>
                    <a:pt x="16316" y="19928"/>
                    <a:pt x="16316" y="19927"/>
                  </a:cubicBezTo>
                  <a:lnTo>
                    <a:pt x="16316" y="19927"/>
                  </a:lnTo>
                  <a:cubicBezTo>
                    <a:pt x="16333" y="19927"/>
                    <a:pt x="16350" y="19927"/>
                    <a:pt x="16367" y="19926"/>
                  </a:cubicBezTo>
                  <a:cubicBezTo>
                    <a:pt x="16573" y="19922"/>
                    <a:pt x="16607" y="19653"/>
                    <a:pt x="16468" y="19570"/>
                  </a:cubicBezTo>
                  <a:lnTo>
                    <a:pt x="16468" y="19570"/>
                  </a:lnTo>
                  <a:cubicBezTo>
                    <a:pt x="19211" y="18571"/>
                    <a:pt x="18759" y="15900"/>
                    <a:pt x="18710" y="13247"/>
                  </a:cubicBezTo>
                  <a:cubicBezTo>
                    <a:pt x="18668" y="10916"/>
                    <a:pt x="18623" y="8586"/>
                    <a:pt x="18610" y="6255"/>
                  </a:cubicBezTo>
                  <a:cubicBezTo>
                    <a:pt x="18606" y="5360"/>
                    <a:pt x="18596" y="4462"/>
                    <a:pt x="18626" y="3567"/>
                  </a:cubicBezTo>
                  <a:cubicBezTo>
                    <a:pt x="18654" y="2758"/>
                    <a:pt x="18545" y="1964"/>
                    <a:pt x="19279" y="1489"/>
                  </a:cubicBezTo>
                  <a:cubicBezTo>
                    <a:pt x="19500" y="1347"/>
                    <a:pt x="19683" y="1285"/>
                    <a:pt x="19835" y="1285"/>
                  </a:cubicBezTo>
                  <a:cubicBezTo>
                    <a:pt x="20459" y="1285"/>
                    <a:pt x="20555" y="2330"/>
                    <a:pt x="20607" y="3056"/>
                  </a:cubicBezTo>
                  <a:cubicBezTo>
                    <a:pt x="20871" y="6785"/>
                    <a:pt x="20678" y="10587"/>
                    <a:pt x="20675" y="14322"/>
                  </a:cubicBezTo>
                  <a:cubicBezTo>
                    <a:pt x="20675" y="16060"/>
                    <a:pt x="20458" y="18683"/>
                    <a:pt x="22417" y="19576"/>
                  </a:cubicBezTo>
                  <a:cubicBezTo>
                    <a:pt x="22893" y="19793"/>
                    <a:pt x="23557" y="19894"/>
                    <a:pt x="24270" y="19894"/>
                  </a:cubicBezTo>
                  <a:cubicBezTo>
                    <a:pt x="25615" y="19894"/>
                    <a:pt x="27136" y="19537"/>
                    <a:pt x="27904" y="18931"/>
                  </a:cubicBezTo>
                  <a:cubicBezTo>
                    <a:pt x="28948" y="18110"/>
                    <a:pt x="29109" y="16921"/>
                    <a:pt x="29110" y="15667"/>
                  </a:cubicBezTo>
                  <a:cubicBezTo>
                    <a:pt x="29112" y="13820"/>
                    <a:pt x="29110" y="11975"/>
                    <a:pt x="29118" y="10129"/>
                  </a:cubicBezTo>
                  <a:cubicBezTo>
                    <a:pt x="29126" y="8244"/>
                    <a:pt x="29129" y="6358"/>
                    <a:pt x="29148" y="4474"/>
                  </a:cubicBezTo>
                  <a:cubicBezTo>
                    <a:pt x="29157" y="3672"/>
                    <a:pt x="28968" y="1738"/>
                    <a:pt x="29787" y="1368"/>
                  </a:cubicBezTo>
                  <a:cubicBezTo>
                    <a:pt x="29834" y="1346"/>
                    <a:pt x="29880" y="1336"/>
                    <a:pt x="29926" y="1336"/>
                  </a:cubicBezTo>
                  <a:cubicBezTo>
                    <a:pt x="30434" y="1336"/>
                    <a:pt x="30866" y="2550"/>
                    <a:pt x="30938" y="3036"/>
                  </a:cubicBezTo>
                  <a:cubicBezTo>
                    <a:pt x="30990" y="3387"/>
                    <a:pt x="30938" y="3798"/>
                    <a:pt x="30938" y="4151"/>
                  </a:cubicBezTo>
                  <a:lnTo>
                    <a:pt x="30938" y="14868"/>
                  </a:lnTo>
                  <a:cubicBezTo>
                    <a:pt x="30938" y="16582"/>
                    <a:pt x="30965" y="18638"/>
                    <a:pt x="33165" y="18823"/>
                  </a:cubicBezTo>
                  <a:cubicBezTo>
                    <a:pt x="33719" y="18870"/>
                    <a:pt x="34410" y="18940"/>
                    <a:pt x="35110" y="18940"/>
                  </a:cubicBezTo>
                  <a:cubicBezTo>
                    <a:pt x="36326" y="18940"/>
                    <a:pt x="37569" y="18729"/>
                    <a:pt x="38169" y="17814"/>
                  </a:cubicBezTo>
                  <a:cubicBezTo>
                    <a:pt x="38940" y="16640"/>
                    <a:pt x="38872" y="15181"/>
                    <a:pt x="38868" y="13834"/>
                  </a:cubicBezTo>
                  <a:cubicBezTo>
                    <a:pt x="38865" y="12121"/>
                    <a:pt x="38859" y="10406"/>
                    <a:pt x="38854" y="8690"/>
                  </a:cubicBezTo>
                  <a:cubicBezTo>
                    <a:pt x="38848" y="6997"/>
                    <a:pt x="38842" y="5302"/>
                    <a:pt x="38837" y="3608"/>
                  </a:cubicBezTo>
                  <a:cubicBezTo>
                    <a:pt x="38835" y="3030"/>
                    <a:pt x="38898" y="920"/>
                    <a:pt x="39488" y="920"/>
                  </a:cubicBezTo>
                  <a:cubicBezTo>
                    <a:pt x="39621" y="920"/>
                    <a:pt x="39780" y="1026"/>
                    <a:pt x="39971" y="1280"/>
                  </a:cubicBezTo>
                  <a:cubicBezTo>
                    <a:pt x="40487" y="1966"/>
                    <a:pt x="40281" y="3425"/>
                    <a:pt x="40298" y="4279"/>
                  </a:cubicBezTo>
                  <a:cubicBezTo>
                    <a:pt x="40316" y="5295"/>
                    <a:pt x="40343" y="6310"/>
                    <a:pt x="40371" y="7325"/>
                  </a:cubicBezTo>
                  <a:cubicBezTo>
                    <a:pt x="40426" y="9368"/>
                    <a:pt x="40487" y="11412"/>
                    <a:pt x="40552" y="13456"/>
                  </a:cubicBezTo>
                  <a:cubicBezTo>
                    <a:pt x="40617" y="15513"/>
                    <a:pt x="40930" y="19416"/>
                    <a:pt x="43767" y="19416"/>
                  </a:cubicBezTo>
                  <a:cubicBezTo>
                    <a:pt x="43804" y="19416"/>
                    <a:pt x="43842" y="19415"/>
                    <a:pt x="43881" y="19414"/>
                  </a:cubicBezTo>
                  <a:cubicBezTo>
                    <a:pt x="46458" y="19319"/>
                    <a:pt x="46591" y="17355"/>
                    <a:pt x="46591" y="15343"/>
                  </a:cubicBezTo>
                  <a:lnTo>
                    <a:pt x="46591" y="4734"/>
                  </a:lnTo>
                  <a:cubicBezTo>
                    <a:pt x="46591" y="4071"/>
                    <a:pt x="46557" y="3403"/>
                    <a:pt x="46565" y="2742"/>
                  </a:cubicBezTo>
                  <a:cubicBezTo>
                    <a:pt x="46572" y="2122"/>
                    <a:pt x="47012" y="372"/>
                    <a:pt x="47664" y="372"/>
                  </a:cubicBezTo>
                  <a:cubicBezTo>
                    <a:pt x="47819" y="372"/>
                    <a:pt x="47987" y="472"/>
                    <a:pt x="48164" y="712"/>
                  </a:cubicBezTo>
                  <a:cubicBezTo>
                    <a:pt x="48584" y="1279"/>
                    <a:pt x="48331" y="2425"/>
                    <a:pt x="48328" y="3136"/>
                  </a:cubicBezTo>
                  <a:cubicBezTo>
                    <a:pt x="48292" y="9562"/>
                    <a:pt x="48135" y="15990"/>
                    <a:pt x="48022" y="22415"/>
                  </a:cubicBezTo>
                  <a:cubicBezTo>
                    <a:pt x="48013" y="23021"/>
                    <a:pt x="48002" y="23627"/>
                    <a:pt x="47991" y="24233"/>
                  </a:cubicBezTo>
                  <a:cubicBezTo>
                    <a:pt x="47988" y="24355"/>
                    <a:pt x="48083" y="24417"/>
                    <a:pt x="48179" y="24417"/>
                  </a:cubicBezTo>
                  <a:cubicBezTo>
                    <a:pt x="48274" y="24417"/>
                    <a:pt x="48371" y="24355"/>
                    <a:pt x="48374" y="24233"/>
                  </a:cubicBezTo>
                  <a:cubicBezTo>
                    <a:pt x="48475" y="18492"/>
                    <a:pt x="48570" y="12752"/>
                    <a:pt x="48659" y="7011"/>
                  </a:cubicBezTo>
                  <a:cubicBezTo>
                    <a:pt x="48678" y="5749"/>
                    <a:pt x="48700" y="4487"/>
                    <a:pt x="48708" y="3225"/>
                  </a:cubicBezTo>
                  <a:cubicBezTo>
                    <a:pt x="48714" y="2459"/>
                    <a:pt x="49053" y="737"/>
                    <a:pt x="48416" y="182"/>
                  </a:cubicBezTo>
                  <a:cubicBezTo>
                    <a:pt x="48269" y="54"/>
                    <a:pt x="48092" y="1"/>
                    <a:pt x="479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43"/>
            <p:cNvSpPr/>
            <p:nvPr/>
          </p:nvSpPr>
          <p:spPr>
            <a:xfrm>
              <a:off x="2599375" y="595725"/>
              <a:ext cx="45300" cy="40525"/>
            </a:xfrm>
            <a:custGeom>
              <a:rect b="b" l="l" r="r" t="t"/>
              <a:pathLst>
                <a:path extrusionOk="0" h="1621" w="1812">
                  <a:moveTo>
                    <a:pt x="1148" y="389"/>
                  </a:moveTo>
                  <a:lnTo>
                    <a:pt x="1392" y="810"/>
                  </a:lnTo>
                  <a:lnTo>
                    <a:pt x="1148" y="1231"/>
                  </a:lnTo>
                  <a:lnTo>
                    <a:pt x="664" y="1231"/>
                  </a:lnTo>
                  <a:lnTo>
                    <a:pt x="421" y="809"/>
                  </a:lnTo>
                  <a:lnTo>
                    <a:pt x="421" y="809"/>
                  </a:lnTo>
                  <a:lnTo>
                    <a:pt x="664" y="389"/>
                  </a:lnTo>
                  <a:close/>
                  <a:moveTo>
                    <a:pt x="686" y="0"/>
                  </a:moveTo>
                  <a:cubicBezTo>
                    <a:pt x="563" y="0"/>
                    <a:pt x="450" y="21"/>
                    <a:pt x="371" y="131"/>
                  </a:cubicBezTo>
                  <a:cubicBezTo>
                    <a:pt x="243" y="311"/>
                    <a:pt x="146" y="521"/>
                    <a:pt x="35" y="714"/>
                  </a:cubicBezTo>
                  <a:cubicBezTo>
                    <a:pt x="1" y="773"/>
                    <a:pt x="1" y="846"/>
                    <a:pt x="35" y="906"/>
                  </a:cubicBezTo>
                  <a:lnTo>
                    <a:pt x="388" y="1518"/>
                  </a:lnTo>
                  <a:cubicBezTo>
                    <a:pt x="419" y="1572"/>
                    <a:pt x="464" y="1600"/>
                    <a:pt x="511" y="1608"/>
                  </a:cubicBezTo>
                  <a:lnTo>
                    <a:pt x="511" y="1608"/>
                  </a:lnTo>
                  <a:cubicBezTo>
                    <a:pt x="524" y="1610"/>
                    <a:pt x="538" y="1612"/>
                    <a:pt x="554" y="1612"/>
                  </a:cubicBezTo>
                  <a:lnTo>
                    <a:pt x="961" y="1612"/>
                  </a:lnTo>
                  <a:cubicBezTo>
                    <a:pt x="1020" y="1612"/>
                    <a:pt x="1099" y="1621"/>
                    <a:pt x="1175" y="1621"/>
                  </a:cubicBezTo>
                  <a:cubicBezTo>
                    <a:pt x="1243" y="1621"/>
                    <a:pt x="1308" y="1614"/>
                    <a:pt x="1355" y="1587"/>
                  </a:cubicBezTo>
                  <a:cubicBezTo>
                    <a:pt x="1450" y="1530"/>
                    <a:pt x="1508" y="1371"/>
                    <a:pt x="1560" y="1284"/>
                  </a:cubicBezTo>
                  <a:lnTo>
                    <a:pt x="1777" y="906"/>
                  </a:lnTo>
                  <a:cubicBezTo>
                    <a:pt x="1811" y="846"/>
                    <a:pt x="1811" y="773"/>
                    <a:pt x="1777" y="714"/>
                  </a:cubicBezTo>
                  <a:cubicBezTo>
                    <a:pt x="1667" y="525"/>
                    <a:pt x="1569" y="323"/>
                    <a:pt x="1447" y="142"/>
                  </a:cubicBezTo>
                  <a:cubicBezTo>
                    <a:pt x="1367" y="22"/>
                    <a:pt x="1252" y="1"/>
                    <a:pt x="1126" y="1"/>
                  </a:cubicBezTo>
                  <a:cubicBezTo>
                    <a:pt x="1055" y="1"/>
                    <a:pt x="980" y="7"/>
                    <a:pt x="907" y="7"/>
                  </a:cubicBezTo>
                  <a:cubicBezTo>
                    <a:pt x="834" y="7"/>
                    <a:pt x="758" y="0"/>
                    <a:pt x="6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43"/>
            <p:cNvSpPr/>
            <p:nvPr/>
          </p:nvSpPr>
          <p:spPr>
            <a:xfrm>
              <a:off x="2592900" y="1355200"/>
              <a:ext cx="45725" cy="42400"/>
            </a:xfrm>
            <a:custGeom>
              <a:rect b="b" l="l" r="r" t="t"/>
              <a:pathLst>
                <a:path extrusionOk="0" h="1696" w="1829">
                  <a:moveTo>
                    <a:pt x="1080" y="386"/>
                  </a:moveTo>
                  <a:lnTo>
                    <a:pt x="1391" y="761"/>
                  </a:lnTo>
                  <a:lnTo>
                    <a:pt x="1221" y="1219"/>
                  </a:lnTo>
                  <a:lnTo>
                    <a:pt x="1221" y="1219"/>
                  </a:lnTo>
                  <a:lnTo>
                    <a:pt x="743" y="1302"/>
                  </a:lnTo>
                  <a:lnTo>
                    <a:pt x="431" y="926"/>
                  </a:lnTo>
                  <a:lnTo>
                    <a:pt x="599" y="470"/>
                  </a:lnTo>
                  <a:lnTo>
                    <a:pt x="599" y="470"/>
                  </a:lnTo>
                  <a:lnTo>
                    <a:pt x="1080" y="386"/>
                  </a:lnTo>
                  <a:close/>
                  <a:moveTo>
                    <a:pt x="1114" y="0"/>
                  </a:moveTo>
                  <a:cubicBezTo>
                    <a:pt x="1101" y="0"/>
                    <a:pt x="1088" y="1"/>
                    <a:pt x="1074" y="2"/>
                  </a:cubicBezTo>
                  <a:cubicBezTo>
                    <a:pt x="849" y="27"/>
                    <a:pt x="628" y="79"/>
                    <a:pt x="408" y="116"/>
                  </a:cubicBezTo>
                  <a:cubicBezTo>
                    <a:pt x="339" y="129"/>
                    <a:pt x="296" y="191"/>
                    <a:pt x="275" y="249"/>
                  </a:cubicBezTo>
                  <a:lnTo>
                    <a:pt x="135" y="630"/>
                  </a:lnTo>
                  <a:cubicBezTo>
                    <a:pt x="96" y="738"/>
                    <a:pt x="0" y="896"/>
                    <a:pt x="30" y="1015"/>
                  </a:cubicBezTo>
                  <a:cubicBezTo>
                    <a:pt x="60" y="1126"/>
                    <a:pt x="202" y="1246"/>
                    <a:pt x="272" y="1329"/>
                  </a:cubicBezTo>
                  <a:lnTo>
                    <a:pt x="532" y="1641"/>
                  </a:lnTo>
                  <a:cubicBezTo>
                    <a:pt x="565" y="1682"/>
                    <a:pt x="616" y="1696"/>
                    <a:pt x="666" y="1696"/>
                  </a:cubicBezTo>
                  <a:cubicBezTo>
                    <a:pt x="684" y="1696"/>
                    <a:pt x="701" y="1694"/>
                    <a:pt x="717" y="1691"/>
                  </a:cubicBezTo>
                  <a:lnTo>
                    <a:pt x="1414" y="1571"/>
                  </a:lnTo>
                  <a:cubicBezTo>
                    <a:pt x="1505" y="1555"/>
                    <a:pt x="1547" y="1494"/>
                    <a:pt x="1551" y="1425"/>
                  </a:cubicBezTo>
                  <a:lnTo>
                    <a:pt x="1551" y="1425"/>
                  </a:lnTo>
                  <a:cubicBezTo>
                    <a:pt x="1626" y="1225"/>
                    <a:pt x="1724" y="1020"/>
                    <a:pt x="1777" y="815"/>
                  </a:cubicBezTo>
                  <a:cubicBezTo>
                    <a:pt x="1828" y="610"/>
                    <a:pt x="1639" y="465"/>
                    <a:pt x="1516" y="316"/>
                  </a:cubicBezTo>
                  <a:cubicBezTo>
                    <a:pt x="1393" y="169"/>
                    <a:pt x="1309" y="0"/>
                    <a:pt x="11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43"/>
            <p:cNvSpPr/>
            <p:nvPr/>
          </p:nvSpPr>
          <p:spPr>
            <a:xfrm>
              <a:off x="3928225" y="597600"/>
              <a:ext cx="45325" cy="40575"/>
            </a:xfrm>
            <a:custGeom>
              <a:rect b="b" l="l" r="r" t="t"/>
              <a:pathLst>
                <a:path extrusionOk="0" h="1623" w="1813">
                  <a:moveTo>
                    <a:pt x="1150" y="390"/>
                  </a:moveTo>
                  <a:lnTo>
                    <a:pt x="1393" y="811"/>
                  </a:lnTo>
                  <a:lnTo>
                    <a:pt x="1149" y="1232"/>
                  </a:lnTo>
                  <a:lnTo>
                    <a:pt x="663" y="1232"/>
                  </a:lnTo>
                  <a:lnTo>
                    <a:pt x="420" y="811"/>
                  </a:lnTo>
                  <a:lnTo>
                    <a:pt x="662" y="390"/>
                  </a:lnTo>
                  <a:close/>
                  <a:moveTo>
                    <a:pt x="690" y="1"/>
                  </a:moveTo>
                  <a:cubicBezTo>
                    <a:pt x="566" y="1"/>
                    <a:pt x="451" y="21"/>
                    <a:pt x="370" y="132"/>
                  </a:cubicBezTo>
                  <a:cubicBezTo>
                    <a:pt x="242" y="312"/>
                    <a:pt x="145" y="523"/>
                    <a:pt x="34" y="715"/>
                  </a:cubicBezTo>
                  <a:cubicBezTo>
                    <a:pt x="0" y="774"/>
                    <a:pt x="0" y="848"/>
                    <a:pt x="34" y="907"/>
                  </a:cubicBezTo>
                  <a:lnTo>
                    <a:pt x="387" y="1518"/>
                  </a:lnTo>
                  <a:cubicBezTo>
                    <a:pt x="414" y="1564"/>
                    <a:pt x="451" y="1592"/>
                    <a:pt x="490" y="1604"/>
                  </a:cubicBezTo>
                  <a:lnTo>
                    <a:pt x="490" y="1604"/>
                  </a:lnTo>
                  <a:cubicBezTo>
                    <a:pt x="509" y="1610"/>
                    <a:pt x="530" y="1613"/>
                    <a:pt x="553" y="1613"/>
                  </a:cubicBezTo>
                  <a:lnTo>
                    <a:pt x="961" y="1613"/>
                  </a:lnTo>
                  <a:cubicBezTo>
                    <a:pt x="1019" y="1613"/>
                    <a:pt x="1097" y="1622"/>
                    <a:pt x="1173" y="1622"/>
                  </a:cubicBezTo>
                  <a:cubicBezTo>
                    <a:pt x="1241" y="1622"/>
                    <a:pt x="1308" y="1615"/>
                    <a:pt x="1356" y="1587"/>
                  </a:cubicBezTo>
                  <a:cubicBezTo>
                    <a:pt x="1450" y="1532"/>
                    <a:pt x="1507" y="1373"/>
                    <a:pt x="1559" y="1285"/>
                  </a:cubicBezTo>
                  <a:lnTo>
                    <a:pt x="1778" y="907"/>
                  </a:lnTo>
                  <a:cubicBezTo>
                    <a:pt x="1812" y="848"/>
                    <a:pt x="1812" y="774"/>
                    <a:pt x="1778" y="715"/>
                  </a:cubicBezTo>
                  <a:cubicBezTo>
                    <a:pt x="1668" y="526"/>
                    <a:pt x="1568" y="325"/>
                    <a:pt x="1448" y="143"/>
                  </a:cubicBezTo>
                  <a:cubicBezTo>
                    <a:pt x="1368" y="22"/>
                    <a:pt x="1250" y="1"/>
                    <a:pt x="1123" y="1"/>
                  </a:cubicBezTo>
                  <a:cubicBezTo>
                    <a:pt x="1052" y="1"/>
                    <a:pt x="979" y="7"/>
                    <a:pt x="906" y="7"/>
                  </a:cubicBezTo>
                  <a:cubicBezTo>
                    <a:pt x="835" y="7"/>
                    <a:pt x="761" y="1"/>
                    <a:pt x="6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43"/>
            <p:cNvSpPr/>
            <p:nvPr/>
          </p:nvSpPr>
          <p:spPr>
            <a:xfrm>
              <a:off x="3920875" y="1356900"/>
              <a:ext cx="46250" cy="42625"/>
            </a:xfrm>
            <a:custGeom>
              <a:rect b="b" l="l" r="r" t="t"/>
              <a:pathLst>
                <a:path extrusionOk="0" h="1705" w="1850">
                  <a:moveTo>
                    <a:pt x="1114" y="397"/>
                  </a:moveTo>
                  <a:lnTo>
                    <a:pt x="1424" y="770"/>
                  </a:lnTo>
                  <a:lnTo>
                    <a:pt x="1256" y="1228"/>
                  </a:lnTo>
                  <a:lnTo>
                    <a:pt x="1256" y="1228"/>
                  </a:lnTo>
                  <a:lnTo>
                    <a:pt x="778" y="1311"/>
                  </a:lnTo>
                  <a:lnTo>
                    <a:pt x="778" y="1311"/>
                  </a:lnTo>
                  <a:lnTo>
                    <a:pt x="466" y="936"/>
                  </a:lnTo>
                  <a:lnTo>
                    <a:pt x="633" y="480"/>
                  </a:lnTo>
                  <a:lnTo>
                    <a:pt x="1114" y="397"/>
                  </a:lnTo>
                  <a:close/>
                  <a:moveTo>
                    <a:pt x="1189" y="0"/>
                  </a:moveTo>
                  <a:cubicBezTo>
                    <a:pt x="1171" y="0"/>
                    <a:pt x="1154" y="2"/>
                    <a:pt x="1138" y="5"/>
                  </a:cubicBezTo>
                  <a:cubicBezTo>
                    <a:pt x="924" y="42"/>
                    <a:pt x="692" y="59"/>
                    <a:pt x="485" y="119"/>
                  </a:cubicBezTo>
                  <a:cubicBezTo>
                    <a:pt x="285" y="175"/>
                    <a:pt x="252" y="412"/>
                    <a:pt x="186" y="591"/>
                  </a:cubicBezTo>
                  <a:cubicBezTo>
                    <a:pt x="116" y="781"/>
                    <a:pt x="0" y="950"/>
                    <a:pt x="135" y="1131"/>
                  </a:cubicBezTo>
                  <a:cubicBezTo>
                    <a:pt x="268" y="1312"/>
                    <a:pt x="422" y="1478"/>
                    <a:pt x="566" y="1650"/>
                  </a:cubicBezTo>
                  <a:cubicBezTo>
                    <a:pt x="600" y="1690"/>
                    <a:pt x="650" y="1704"/>
                    <a:pt x="701" y="1704"/>
                  </a:cubicBezTo>
                  <a:cubicBezTo>
                    <a:pt x="718" y="1704"/>
                    <a:pt x="735" y="1702"/>
                    <a:pt x="752" y="1700"/>
                  </a:cubicBezTo>
                  <a:lnTo>
                    <a:pt x="1448" y="1579"/>
                  </a:lnTo>
                  <a:cubicBezTo>
                    <a:pt x="1540" y="1564"/>
                    <a:pt x="1582" y="1502"/>
                    <a:pt x="1586" y="1433"/>
                  </a:cubicBezTo>
                  <a:lnTo>
                    <a:pt x="1586" y="1433"/>
                  </a:lnTo>
                  <a:lnTo>
                    <a:pt x="1825" y="783"/>
                  </a:lnTo>
                  <a:cubicBezTo>
                    <a:pt x="1850" y="717"/>
                    <a:pt x="1817" y="647"/>
                    <a:pt x="1776" y="597"/>
                  </a:cubicBezTo>
                  <a:lnTo>
                    <a:pt x="1323" y="55"/>
                  </a:lnTo>
                  <a:cubicBezTo>
                    <a:pt x="1290" y="14"/>
                    <a:pt x="1239" y="0"/>
                    <a:pt x="118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43"/>
            <p:cNvSpPr/>
            <p:nvPr/>
          </p:nvSpPr>
          <p:spPr>
            <a:xfrm>
              <a:off x="2957275" y="773125"/>
              <a:ext cx="35775" cy="30150"/>
            </a:xfrm>
            <a:custGeom>
              <a:rect b="b" l="l" r="r" t="t"/>
              <a:pathLst>
                <a:path extrusionOk="0" h="1206" w="1431">
                  <a:moveTo>
                    <a:pt x="665" y="317"/>
                  </a:moveTo>
                  <a:cubicBezTo>
                    <a:pt x="896" y="317"/>
                    <a:pt x="1121" y="529"/>
                    <a:pt x="871" y="755"/>
                  </a:cubicBezTo>
                  <a:cubicBezTo>
                    <a:pt x="813" y="807"/>
                    <a:pt x="748" y="833"/>
                    <a:pt x="686" y="833"/>
                  </a:cubicBezTo>
                  <a:cubicBezTo>
                    <a:pt x="598" y="833"/>
                    <a:pt x="518" y="779"/>
                    <a:pt x="479" y="672"/>
                  </a:cubicBezTo>
                  <a:cubicBezTo>
                    <a:pt x="444" y="575"/>
                    <a:pt x="445" y="475"/>
                    <a:pt x="469" y="379"/>
                  </a:cubicBezTo>
                  <a:lnTo>
                    <a:pt x="469" y="379"/>
                  </a:lnTo>
                  <a:cubicBezTo>
                    <a:pt x="526" y="336"/>
                    <a:pt x="596" y="317"/>
                    <a:pt x="665" y="317"/>
                  </a:cubicBezTo>
                  <a:close/>
                  <a:moveTo>
                    <a:pt x="761" y="0"/>
                  </a:moveTo>
                  <a:cubicBezTo>
                    <a:pt x="667" y="0"/>
                    <a:pt x="575" y="20"/>
                    <a:pt x="493" y="59"/>
                  </a:cubicBezTo>
                  <a:lnTo>
                    <a:pt x="493" y="59"/>
                  </a:lnTo>
                  <a:cubicBezTo>
                    <a:pt x="482" y="55"/>
                    <a:pt x="471" y="53"/>
                    <a:pt x="460" y="53"/>
                  </a:cubicBezTo>
                  <a:cubicBezTo>
                    <a:pt x="454" y="53"/>
                    <a:pt x="449" y="54"/>
                    <a:pt x="443" y="55"/>
                  </a:cubicBezTo>
                  <a:cubicBezTo>
                    <a:pt x="59" y="125"/>
                    <a:pt x="1" y="626"/>
                    <a:pt x="168" y="914"/>
                  </a:cubicBezTo>
                  <a:cubicBezTo>
                    <a:pt x="283" y="1112"/>
                    <a:pt x="474" y="1206"/>
                    <a:pt x="670" y="1206"/>
                  </a:cubicBezTo>
                  <a:cubicBezTo>
                    <a:pt x="848" y="1206"/>
                    <a:pt x="1031" y="1128"/>
                    <a:pt x="1165" y="981"/>
                  </a:cubicBezTo>
                  <a:cubicBezTo>
                    <a:pt x="1430" y="689"/>
                    <a:pt x="1397" y="208"/>
                    <a:pt x="1008" y="48"/>
                  </a:cubicBezTo>
                  <a:cubicBezTo>
                    <a:pt x="929" y="16"/>
                    <a:pt x="845" y="0"/>
                    <a:pt x="7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43"/>
            <p:cNvSpPr/>
            <p:nvPr/>
          </p:nvSpPr>
          <p:spPr>
            <a:xfrm>
              <a:off x="2844275" y="900600"/>
              <a:ext cx="29650" cy="25750"/>
            </a:xfrm>
            <a:custGeom>
              <a:rect b="b" l="l" r="r" t="t"/>
              <a:pathLst>
                <a:path extrusionOk="0" h="1030" w="1186">
                  <a:moveTo>
                    <a:pt x="653" y="266"/>
                  </a:moveTo>
                  <a:cubicBezTo>
                    <a:pt x="722" y="266"/>
                    <a:pt x="773" y="378"/>
                    <a:pt x="760" y="437"/>
                  </a:cubicBezTo>
                  <a:cubicBezTo>
                    <a:pt x="736" y="542"/>
                    <a:pt x="624" y="632"/>
                    <a:pt x="522" y="662"/>
                  </a:cubicBezTo>
                  <a:cubicBezTo>
                    <a:pt x="497" y="669"/>
                    <a:pt x="477" y="672"/>
                    <a:pt x="461" y="672"/>
                  </a:cubicBezTo>
                  <a:cubicBezTo>
                    <a:pt x="405" y="672"/>
                    <a:pt x="404" y="632"/>
                    <a:pt x="455" y="563"/>
                  </a:cubicBezTo>
                  <a:cubicBezTo>
                    <a:pt x="516" y="482"/>
                    <a:pt x="589" y="423"/>
                    <a:pt x="639" y="334"/>
                  </a:cubicBezTo>
                  <a:cubicBezTo>
                    <a:pt x="651" y="312"/>
                    <a:pt x="654" y="288"/>
                    <a:pt x="651" y="266"/>
                  </a:cubicBezTo>
                  <a:lnTo>
                    <a:pt x="651" y="266"/>
                  </a:lnTo>
                  <a:cubicBezTo>
                    <a:pt x="652" y="266"/>
                    <a:pt x="653" y="266"/>
                    <a:pt x="653" y="266"/>
                  </a:cubicBezTo>
                  <a:close/>
                  <a:moveTo>
                    <a:pt x="675" y="1"/>
                  </a:moveTo>
                  <a:cubicBezTo>
                    <a:pt x="582" y="1"/>
                    <a:pt x="491" y="36"/>
                    <a:pt x="425" y="118"/>
                  </a:cubicBezTo>
                  <a:cubicBezTo>
                    <a:pt x="403" y="146"/>
                    <a:pt x="394" y="176"/>
                    <a:pt x="394" y="204"/>
                  </a:cubicBezTo>
                  <a:lnTo>
                    <a:pt x="394" y="204"/>
                  </a:lnTo>
                  <a:cubicBezTo>
                    <a:pt x="181" y="281"/>
                    <a:pt x="0" y="518"/>
                    <a:pt x="47" y="743"/>
                  </a:cubicBezTo>
                  <a:cubicBezTo>
                    <a:pt x="91" y="947"/>
                    <a:pt x="256" y="1029"/>
                    <a:pt x="433" y="1029"/>
                  </a:cubicBezTo>
                  <a:cubicBezTo>
                    <a:pt x="543" y="1029"/>
                    <a:pt x="657" y="997"/>
                    <a:pt x="749" y="943"/>
                  </a:cubicBezTo>
                  <a:cubicBezTo>
                    <a:pt x="983" y="804"/>
                    <a:pt x="1186" y="479"/>
                    <a:pt x="1036" y="210"/>
                  </a:cubicBezTo>
                  <a:cubicBezTo>
                    <a:pt x="964" y="83"/>
                    <a:pt x="817" y="1"/>
                    <a:pt x="6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43"/>
            <p:cNvSpPr/>
            <p:nvPr/>
          </p:nvSpPr>
          <p:spPr>
            <a:xfrm>
              <a:off x="2947150" y="926750"/>
              <a:ext cx="20900" cy="15550"/>
            </a:xfrm>
            <a:custGeom>
              <a:rect b="b" l="l" r="r" t="t"/>
              <a:pathLst>
                <a:path extrusionOk="0" h="622" w="836">
                  <a:moveTo>
                    <a:pt x="320" y="215"/>
                  </a:moveTo>
                  <a:cubicBezTo>
                    <a:pt x="340" y="242"/>
                    <a:pt x="371" y="261"/>
                    <a:pt x="412" y="261"/>
                  </a:cubicBezTo>
                  <a:cubicBezTo>
                    <a:pt x="414" y="261"/>
                    <a:pt x="415" y="261"/>
                    <a:pt x="417" y="261"/>
                  </a:cubicBezTo>
                  <a:cubicBezTo>
                    <a:pt x="427" y="259"/>
                    <a:pt x="437" y="258"/>
                    <a:pt x="447" y="258"/>
                  </a:cubicBezTo>
                  <a:cubicBezTo>
                    <a:pt x="452" y="258"/>
                    <a:pt x="458" y="258"/>
                    <a:pt x="464" y="259"/>
                  </a:cubicBezTo>
                  <a:lnTo>
                    <a:pt x="464" y="259"/>
                  </a:lnTo>
                  <a:cubicBezTo>
                    <a:pt x="436" y="291"/>
                    <a:pt x="405" y="317"/>
                    <a:pt x="375" y="317"/>
                  </a:cubicBezTo>
                  <a:cubicBezTo>
                    <a:pt x="366" y="317"/>
                    <a:pt x="357" y="315"/>
                    <a:pt x="348" y="309"/>
                  </a:cubicBezTo>
                  <a:cubicBezTo>
                    <a:pt x="318" y="291"/>
                    <a:pt x="312" y="248"/>
                    <a:pt x="320" y="215"/>
                  </a:cubicBezTo>
                  <a:close/>
                  <a:moveTo>
                    <a:pt x="501" y="1"/>
                  </a:moveTo>
                  <a:cubicBezTo>
                    <a:pt x="464" y="1"/>
                    <a:pt x="424" y="6"/>
                    <a:pt x="382" y="16"/>
                  </a:cubicBezTo>
                  <a:cubicBezTo>
                    <a:pt x="341" y="26"/>
                    <a:pt x="315" y="53"/>
                    <a:pt x="303" y="85"/>
                  </a:cubicBezTo>
                  <a:lnTo>
                    <a:pt x="303" y="85"/>
                  </a:lnTo>
                  <a:cubicBezTo>
                    <a:pt x="295" y="80"/>
                    <a:pt x="286" y="76"/>
                    <a:pt x="276" y="74"/>
                  </a:cubicBezTo>
                  <a:cubicBezTo>
                    <a:pt x="258" y="70"/>
                    <a:pt x="242" y="68"/>
                    <a:pt x="226" y="68"/>
                  </a:cubicBezTo>
                  <a:cubicBezTo>
                    <a:pt x="16" y="68"/>
                    <a:pt x="1" y="373"/>
                    <a:pt x="120" y="511"/>
                  </a:cubicBezTo>
                  <a:cubicBezTo>
                    <a:pt x="189" y="590"/>
                    <a:pt x="267" y="622"/>
                    <a:pt x="346" y="622"/>
                  </a:cubicBezTo>
                  <a:cubicBezTo>
                    <a:pt x="529" y="622"/>
                    <a:pt x="717" y="450"/>
                    <a:pt x="806" y="292"/>
                  </a:cubicBezTo>
                  <a:cubicBezTo>
                    <a:pt x="835" y="239"/>
                    <a:pt x="834" y="150"/>
                    <a:pt x="781" y="108"/>
                  </a:cubicBezTo>
                  <a:cubicBezTo>
                    <a:pt x="692" y="37"/>
                    <a:pt x="603" y="1"/>
                    <a:pt x="5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43"/>
            <p:cNvSpPr/>
            <p:nvPr/>
          </p:nvSpPr>
          <p:spPr>
            <a:xfrm>
              <a:off x="2852775" y="1080825"/>
              <a:ext cx="15325" cy="12375"/>
            </a:xfrm>
            <a:custGeom>
              <a:rect b="b" l="l" r="r" t="t"/>
              <a:pathLst>
                <a:path extrusionOk="0" h="495" w="613">
                  <a:moveTo>
                    <a:pt x="211" y="1"/>
                  </a:moveTo>
                  <a:cubicBezTo>
                    <a:pt x="189" y="1"/>
                    <a:pt x="166" y="9"/>
                    <a:pt x="151" y="23"/>
                  </a:cubicBezTo>
                  <a:cubicBezTo>
                    <a:pt x="20" y="138"/>
                    <a:pt x="1" y="406"/>
                    <a:pt x="191" y="477"/>
                  </a:cubicBezTo>
                  <a:cubicBezTo>
                    <a:pt x="223" y="489"/>
                    <a:pt x="255" y="495"/>
                    <a:pt x="286" y="495"/>
                  </a:cubicBezTo>
                  <a:cubicBezTo>
                    <a:pt x="435" y="495"/>
                    <a:pt x="568" y="369"/>
                    <a:pt x="596" y="224"/>
                  </a:cubicBezTo>
                  <a:cubicBezTo>
                    <a:pt x="612" y="142"/>
                    <a:pt x="562" y="33"/>
                    <a:pt x="466" y="33"/>
                  </a:cubicBezTo>
                  <a:cubicBezTo>
                    <a:pt x="462" y="33"/>
                    <a:pt x="457" y="33"/>
                    <a:pt x="452" y="34"/>
                  </a:cubicBezTo>
                  <a:cubicBezTo>
                    <a:pt x="392" y="41"/>
                    <a:pt x="340" y="57"/>
                    <a:pt x="299" y="87"/>
                  </a:cubicBezTo>
                  <a:lnTo>
                    <a:pt x="299" y="87"/>
                  </a:lnTo>
                  <a:cubicBezTo>
                    <a:pt x="292" y="71"/>
                    <a:pt x="285" y="56"/>
                    <a:pt x="277" y="40"/>
                  </a:cubicBezTo>
                  <a:cubicBezTo>
                    <a:pt x="265" y="13"/>
                    <a:pt x="238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43"/>
            <p:cNvSpPr/>
            <p:nvPr/>
          </p:nvSpPr>
          <p:spPr>
            <a:xfrm>
              <a:off x="2973800" y="995575"/>
              <a:ext cx="42800" cy="37300"/>
            </a:xfrm>
            <a:custGeom>
              <a:rect b="b" l="l" r="r" t="t"/>
              <a:pathLst>
                <a:path extrusionOk="0" h="1492" w="1712">
                  <a:moveTo>
                    <a:pt x="1201" y="1"/>
                  </a:moveTo>
                  <a:cubicBezTo>
                    <a:pt x="1181" y="1"/>
                    <a:pt x="1164" y="27"/>
                    <a:pt x="1182" y="46"/>
                  </a:cubicBezTo>
                  <a:lnTo>
                    <a:pt x="1182" y="48"/>
                  </a:lnTo>
                  <a:cubicBezTo>
                    <a:pt x="1394" y="274"/>
                    <a:pt x="1497" y="621"/>
                    <a:pt x="1342" y="910"/>
                  </a:cubicBezTo>
                  <a:cubicBezTo>
                    <a:pt x="1224" y="1130"/>
                    <a:pt x="978" y="1298"/>
                    <a:pt x="725" y="1298"/>
                  </a:cubicBezTo>
                  <a:cubicBezTo>
                    <a:pt x="705" y="1298"/>
                    <a:pt x="685" y="1297"/>
                    <a:pt x="665" y="1294"/>
                  </a:cubicBezTo>
                  <a:cubicBezTo>
                    <a:pt x="324" y="1258"/>
                    <a:pt x="255" y="930"/>
                    <a:pt x="422" y="674"/>
                  </a:cubicBezTo>
                  <a:cubicBezTo>
                    <a:pt x="555" y="471"/>
                    <a:pt x="799" y="385"/>
                    <a:pt x="954" y="206"/>
                  </a:cubicBezTo>
                  <a:cubicBezTo>
                    <a:pt x="1015" y="136"/>
                    <a:pt x="961" y="45"/>
                    <a:pt x="879" y="45"/>
                  </a:cubicBezTo>
                  <a:cubicBezTo>
                    <a:pt x="873" y="45"/>
                    <a:pt x="867" y="45"/>
                    <a:pt x="861" y="46"/>
                  </a:cubicBezTo>
                  <a:cubicBezTo>
                    <a:pt x="493" y="103"/>
                    <a:pt x="115" y="445"/>
                    <a:pt x="57" y="820"/>
                  </a:cubicBezTo>
                  <a:cubicBezTo>
                    <a:pt x="1" y="1177"/>
                    <a:pt x="241" y="1483"/>
                    <a:pt x="608" y="1491"/>
                  </a:cubicBezTo>
                  <a:cubicBezTo>
                    <a:pt x="615" y="1491"/>
                    <a:pt x="622" y="1491"/>
                    <a:pt x="629" y="1491"/>
                  </a:cubicBezTo>
                  <a:cubicBezTo>
                    <a:pt x="1387" y="1491"/>
                    <a:pt x="1711" y="534"/>
                    <a:pt x="1219" y="9"/>
                  </a:cubicBezTo>
                  <a:cubicBezTo>
                    <a:pt x="1214" y="3"/>
                    <a:pt x="1207" y="1"/>
                    <a:pt x="12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43"/>
            <p:cNvSpPr/>
            <p:nvPr/>
          </p:nvSpPr>
          <p:spPr>
            <a:xfrm>
              <a:off x="3207150" y="984150"/>
              <a:ext cx="22700" cy="15350"/>
            </a:xfrm>
            <a:custGeom>
              <a:rect b="b" l="l" r="r" t="t"/>
              <a:pathLst>
                <a:path extrusionOk="0" h="614" w="908">
                  <a:moveTo>
                    <a:pt x="592" y="1"/>
                  </a:moveTo>
                  <a:cubicBezTo>
                    <a:pt x="526" y="1"/>
                    <a:pt x="460" y="20"/>
                    <a:pt x="404" y="55"/>
                  </a:cubicBezTo>
                  <a:cubicBezTo>
                    <a:pt x="310" y="114"/>
                    <a:pt x="368" y="236"/>
                    <a:pt x="464" y="236"/>
                  </a:cubicBezTo>
                  <a:cubicBezTo>
                    <a:pt x="469" y="236"/>
                    <a:pt x="475" y="236"/>
                    <a:pt x="481" y="235"/>
                  </a:cubicBezTo>
                  <a:cubicBezTo>
                    <a:pt x="506" y="235"/>
                    <a:pt x="531" y="243"/>
                    <a:pt x="552" y="256"/>
                  </a:cubicBezTo>
                  <a:lnTo>
                    <a:pt x="552" y="256"/>
                  </a:lnTo>
                  <a:cubicBezTo>
                    <a:pt x="536" y="302"/>
                    <a:pt x="507" y="320"/>
                    <a:pt x="471" y="320"/>
                  </a:cubicBezTo>
                  <a:cubicBezTo>
                    <a:pt x="387" y="320"/>
                    <a:pt x="271" y="221"/>
                    <a:pt x="226" y="169"/>
                  </a:cubicBezTo>
                  <a:cubicBezTo>
                    <a:pt x="213" y="156"/>
                    <a:pt x="196" y="149"/>
                    <a:pt x="179" y="149"/>
                  </a:cubicBezTo>
                  <a:cubicBezTo>
                    <a:pt x="157" y="149"/>
                    <a:pt x="136" y="160"/>
                    <a:pt x="123" y="182"/>
                  </a:cubicBezTo>
                  <a:cubicBezTo>
                    <a:pt x="0" y="434"/>
                    <a:pt x="222" y="613"/>
                    <a:pt x="449" y="613"/>
                  </a:cubicBezTo>
                  <a:cubicBezTo>
                    <a:pt x="537" y="613"/>
                    <a:pt x="625" y="587"/>
                    <a:pt x="695" y="528"/>
                  </a:cubicBezTo>
                  <a:cubicBezTo>
                    <a:pt x="809" y="433"/>
                    <a:pt x="907" y="239"/>
                    <a:pt x="807" y="103"/>
                  </a:cubicBezTo>
                  <a:cubicBezTo>
                    <a:pt x="754" y="32"/>
                    <a:pt x="674" y="1"/>
                    <a:pt x="5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43"/>
            <p:cNvSpPr/>
            <p:nvPr/>
          </p:nvSpPr>
          <p:spPr>
            <a:xfrm>
              <a:off x="3227350" y="802900"/>
              <a:ext cx="24650" cy="27975"/>
            </a:xfrm>
            <a:custGeom>
              <a:rect b="b" l="l" r="r" t="t"/>
              <a:pathLst>
                <a:path extrusionOk="0" h="1119" w="986">
                  <a:moveTo>
                    <a:pt x="413" y="0"/>
                  </a:moveTo>
                  <a:cubicBezTo>
                    <a:pt x="313" y="0"/>
                    <a:pt x="275" y="156"/>
                    <a:pt x="385" y="181"/>
                  </a:cubicBezTo>
                  <a:cubicBezTo>
                    <a:pt x="546" y="216"/>
                    <a:pt x="698" y="316"/>
                    <a:pt x="749" y="482"/>
                  </a:cubicBezTo>
                  <a:cubicBezTo>
                    <a:pt x="805" y="663"/>
                    <a:pt x="693" y="851"/>
                    <a:pt x="509" y="890"/>
                  </a:cubicBezTo>
                  <a:cubicBezTo>
                    <a:pt x="491" y="893"/>
                    <a:pt x="475" y="895"/>
                    <a:pt x="459" y="895"/>
                  </a:cubicBezTo>
                  <a:cubicBezTo>
                    <a:pt x="336" y="895"/>
                    <a:pt x="258" y="798"/>
                    <a:pt x="256" y="668"/>
                  </a:cubicBezTo>
                  <a:cubicBezTo>
                    <a:pt x="253" y="557"/>
                    <a:pt x="324" y="499"/>
                    <a:pt x="359" y="404"/>
                  </a:cubicBezTo>
                  <a:cubicBezTo>
                    <a:pt x="368" y="368"/>
                    <a:pt x="348" y="332"/>
                    <a:pt x="312" y="323"/>
                  </a:cubicBezTo>
                  <a:cubicBezTo>
                    <a:pt x="295" y="319"/>
                    <a:pt x="280" y="317"/>
                    <a:pt x="265" y="317"/>
                  </a:cubicBezTo>
                  <a:cubicBezTo>
                    <a:pt x="77" y="317"/>
                    <a:pt x="0" y="590"/>
                    <a:pt x="28" y="746"/>
                  </a:cubicBezTo>
                  <a:cubicBezTo>
                    <a:pt x="67" y="962"/>
                    <a:pt x="239" y="1118"/>
                    <a:pt x="451" y="1118"/>
                  </a:cubicBezTo>
                  <a:cubicBezTo>
                    <a:pt x="476" y="1118"/>
                    <a:pt x="502" y="1116"/>
                    <a:pt x="529" y="1112"/>
                  </a:cubicBezTo>
                  <a:cubicBezTo>
                    <a:pt x="787" y="1065"/>
                    <a:pt x="985" y="823"/>
                    <a:pt x="970" y="560"/>
                  </a:cubicBezTo>
                  <a:cubicBezTo>
                    <a:pt x="951" y="273"/>
                    <a:pt x="704" y="56"/>
                    <a:pt x="434" y="2"/>
                  </a:cubicBezTo>
                  <a:cubicBezTo>
                    <a:pt x="427" y="1"/>
                    <a:pt x="420" y="0"/>
                    <a:pt x="4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43"/>
            <p:cNvSpPr/>
            <p:nvPr/>
          </p:nvSpPr>
          <p:spPr>
            <a:xfrm>
              <a:off x="3453700" y="888300"/>
              <a:ext cx="36550" cy="29200"/>
            </a:xfrm>
            <a:custGeom>
              <a:rect b="b" l="l" r="r" t="t"/>
              <a:pathLst>
                <a:path extrusionOk="0" h="1168" w="1462">
                  <a:moveTo>
                    <a:pt x="817" y="0"/>
                  </a:moveTo>
                  <a:cubicBezTo>
                    <a:pt x="712" y="0"/>
                    <a:pt x="609" y="30"/>
                    <a:pt x="519" y="95"/>
                  </a:cubicBezTo>
                  <a:cubicBezTo>
                    <a:pt x="407" y="178"/>
                    <a:pt x="475" y="352"/>
                    <a:pt x="584" y="352"/>
                  </a:cubicBezTo>
                  <a:cubicBezTo>
                    <a:pt x="607" y="352"/>
                    <a:pt x="631" y="345"/>
                    <a:pt x="655" y="328"/>
                  </a:cubicBezTo>
                  <a:lnTo>
                    <a:pt x="654" y="326"/>
                  </a:lnTo>
                  <a:cubicBezTo>
                    <a:pt x="704" y="291"/>
                    <a:pt x="760" y="275"/>
                    <a:pt x="815" y="275"/>
                  </a:cubicBezTo>
                  <a:cubicBezTo>
                    <a:pt x="899" y="275"/>
                    <a:pt x="982" y="312"/>
                    <a:pt x="1044" y="379"/>
                  </a:cubicBezTo>
                  <a:cubicBezTo>
                    <a:pt x="1177" y="523"/>
                    <a:pt x="1093" y="721"/>
                    <a:pt x="939" y="812"/>
                  </a:cubicBezTo>
                  <a:cubicBezTo>
                    <a:pt x="873" y="851"/>
                    <a:pt x="813" y="868"/>
                    <a:pt x="759" y="868"/>
                  </a:cubicBezTo>
                  <a:cubicBezTo>
                    <a:pt x="509" y="868"/>
                    <a:pt x="390" y="507"/>
                    <a:pt x="340" y="284"/>
                  </a:cubicBezTo>
                  <a:cubicBezTo>
                    <a:pt x="331" y="243"/>
                    <a:pt x="299" y="225"/>
                    <a:pt x="266" y="225"/>
                  </a:cubicBezTo>
                  <a:cubicBezTo>
                    <a:pt x="236" y="225"/>
                    <a:pt x="205" y="239"/>
                    <a:pt x="187" y="265"/>
                  </a:cubicBezTo>
                  <a:cubicBezTo>
                    <a:pt x="1" y="524"/>
                    <a:pt x="158" y="888"/>
                    <a:pt x="396" y="1054"/>
                  </a:cubicBezTo>
                  <a:cubicBezTo>
                    <a:pt x="505" y="1131"/>
                    <a:pt x="629" y="1167"/>
                    <a:pt x="753" y="1167"/>
                  </a:cubicBezTo>
                  <a:cubicBezTo>
                    <a:pt x="933" y="1167"/>
                    <a:pt x="1113" y="1090"/>
                    <a:pt x="1242" y="948"/>
                  </a:cubicBezTo>
                  <a:cubicBezTo>
                    <a:pt x="1436" y="737"/>
                    <a:pt x="1461" y="410"/>
                    <a:pt x="1260" y="195"/>
                  </a:cubicBezTo>
                  <a:cubicBezTo>
                    <a:pt x="1145" y="73"/>
                    <a:pt x="980" y="0"/>
                    <a:pt x="8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43"/>
            <p:cNvSpPr/>
            <p:nvPr/>
          </p:nvSpPr>
          <p:spPr>
            <a:xfrm>
              <a:off x="3487000" y="793925"/>
              <a:ext cx="19525" cy="19000"/>
            </a:xfrm>
            <a:custGeom>
              <a:rect b="b" l="l" r="r" t="t"/>
              <a:pathLst>
                <a:path extrusionOk="0" h="760" w="781">
                  <a:moveTo>
                    <a:pt x="377" y="1"/>
                  </a:moveTo>
                  <a:cubicBezTo>
                    <a:pt x="248" y="1"/>
                    <a:pt x="201" y="181"/>
                    <a:pt x="338" y="227"/>
                  </a:cubicBezTo>
                  <a:cubicBezTo>
                    <a:pt x="511" y="285"/>
                    <a:pt x="428" y="431"/>
                    <a:pt x="293" y="431"/>
                  </a:cubicBezTo>
                  <a:cubicBezTo>
                    <a:pt x="283" y="431"/>
                    <a:pt x="272" y="431"/>
                    <a:pt x="260" y="429"/>
                  </a:cubicBezTo>
                  <a:cubicBezTo>
                    <a:pt x="250" y="427"/>
                    <a:pt x="239" y="426"/>
                    <a:pt x="229" y="426"/>
                  </a:cubicBezTo>
                  <a:cubicBezTo>
                    <a:pt x="82" y="426"/>
                    <a:pt x="0" y="616"/>
                    <a:pt x="143" y="707"/>
                  </a:cubicBezTo>
                  <a:cubicBezTo>
                    <a:pt x="200" y="743"/>
                    <a:pt x="265" y="759"/>
                    <a:pt x="332" y="759"/>
                  </a:cubicBezTo>
                  <a:cubicBezTo>
                    <a:pt x="495" y="759"/>
                    <a:pt x="663" y="658"/>
                    <a:pt x="712" y="497"/>
                  </a:cubicBezTo>
                  <a:cubicBezTo>
                    <a:pt x="781" y="277"/>
                    <a:pt x="624" y="38"/>
                    <a:pt x="399" y="2"/>
                  </a:cubicBezTo>
                  <a:cubicBezTo>
                    <a:pt x="392" y="1"/>
                    <a:pt x="385" y="1"/>
                    <a:pt x="3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43"/>
            <p:cNvSpPr/>
            <p:nvPr/>
          </p:nvSpPr>
          <p:spPr>
            <a:xfrm>
              <a:off x="3283275" y="1087850"/>
              <a:ext cx="19200" cy="17550"/>
            </a:xfrm>
            <a:custGeom>
              <a:rect b="b" l="l" r="r" t="t"/>
              <a:pathLst>
                <a:path extrusionOk="0" h="702" w="768">
                  <a:moveTo>
                    <a:pt x="380" y="0"/>
                  </a:moveTo>
                  <a:cubicBezTo>
                    <a:pt x="375" y="0"/>
                    <a:pt x="371" y="0"/>
                    <a:pt x="366" y="1"/>
                  </a:cubicBezTo>
                  <a:cubicBezTo>
                    <a:pt x="99" y="40"/>
                    <a:pt x="1" y="360"/>
                    <a:pt x="84" y="587"/>
                  </a:cubicBezTo>
                  <a:cubicBezTo>
                    <a:pt x="104" y="653"/>
                    <a:pt x="165" y="699"/>
                    <a:pt x="234" y="701"/>
                  </a:cubicBezTo>
                  <a:cubicBezTo>
                    <a:pt x="240" y="701"/>
                    <a:pt x="246" y="701"/>
                    <a:pt x="252" y="701"/>
                  </a:cubicBezTo>
                  <a:cubicBezTo>
                    <a:pt x="488" y="701"/>
                    <a:pt x="668" y="558"/>
                    <a:pt x="748" y="339"/>
                  </a:cubicBezTo>
                  <a:cubicBezTo>
                    <a:pt x="768" y="285"/>
                    <a:pt x="743" y="229"/>
                    <a:pt x="709" y="190"/>
                  </a:cubicBezTo>
                  <a:cubicBezTo>
                    <a:pt x="642" y="110"/>
                    <a:pt x="555" y="70"/>
                    <a:pt x="461" y="67"/>
                  </a:cubicBezTo>
                  <a:lnTo>
                    <a:pt x="461" y="67"/>
                  </a:lnTo>
                  <a:cubicBezTo>
                    <a:pt x="458" y="29"/>
                    <a:pt x="421" y="0"/>
                    <a:pt x="3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43"/>
            <p:cNvSpPr/>
            <p:nvPr/>
          </p:nvSpPr>
          <p:spPr>
            <a:xfrm>
              <a:off x="3434600" y="1125875"/>
              <a:ext cx="33350" cy="23175"/>
            </a:xfrm>
            <a:custGeom>
              <a:rect b="b" l="l" r="r" t="t"/>
              <a:pathLst>
                <a:path extrusionOk="0" h="927" w="1334">
                  <a:moveTo>
                    <a:pt x="672" y="0"/>
                  </a:moveTo>
                  <a:cubicBezTo>
                    <a:pt x="437" y="0"/>
                    <a:pt x="199" y="92"/>
                    <a:pt x="101" y="326"/>
                  </a:cubicBezTo>
                  <a:cubicBezTo>
                    <a:pt x="1" y="561"/>
                    <a:pt x="104" y="837"/>
                    <a:pt x="360" y="900"/>
                  </a:cubicBezTo>
                  <a:cubicBezTo>
                    <a:pt x="430" y="917"/>
                    <a:pt x="511" y="926"/>
                    <a:pt x="595" y="926"/>
                  </a:cubicBezTo>
                  <a:cubicBezTo>
                    <a:pt x="799" y="926"/>
                    <a:pt x="1022" y="871"/>
                    <a:pt x="1149" y="742"/>
                  </a:cubicBezTo>
                  <a:cubicBezTo>
                    <a:pt x="1299" y="589"/>
                    <a:pt x="1333" y="316"/>
                    <a:pt x="1155" y="173"/>
                  </a:cubicBezTo>
                  <a:cubicBezTo>
                    <a:pt x="1139" y="159"/>
                    <a:pt x="1122" y="152"/>
                    <a:pt x="1105" y="152"/>
                  </a:cubicBezTo>
                  <a:cubicBezTo>
                    <a:pt x="1047" y="152"/>
                    <a:pt x="998" y="225"/>
                    <a:pt x="1049" y="280"/>
                  </a:cubicBezTo>
                  <a:cubicBezTo>
                    <a:pt x="1246" y="510"/>
                    <a:pt x="855" y="632"/>
                    <a:pt x="600" y="632"/>
                  </a:cubicBezTo>
                  <a:cubicBezTo>
                    <a:pt x="532" y="632"/>
                    <a:pt x="474" y="623"/>
                    <a:pt x="440" y="606"/>
                  </a:cubicBezTo>
                  <a:cubicBezTo>
                    <a:pt x="179" y="473"/>
                    <a:pt x="708" y="219"/>
                    <a:pt x="802" y="161"/>
                  </a:cubicBezTo>
                  <a:cubicBezTo>
                    <a:pt x="877" y="116"/>
                    <a:pt x="841" y="13"/>
                    <a:pt x="760" y="5"/>
                  </a:cubicBezTo>
                  <a:cubicBezTo>
                    <a:pt x="731" y="2"/>
                    <a:pt x="701" y="0"/>
                    <a:pt x="6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43"/>
            <p:cNvSpPr/>
            <p:nvPr/>
          </p:nvSpPr>
          <p:spPr>
            <a:xfrm>
              <a:off x="3491325" y="1037775"/>
              <a:ext cx="22800" cy="17325"/>
            </a:xfrm>
            <a:custGeom>
              <a:rect b="b" l="l" r="r" t="t"/>
              <a:pathLst>
                <a:path extrusionOk="0" h="693" w="912">
                  <a:moveTo>
                    <a:pt x="464" y="309"/>
                  </a:moveTo>
                  <a:lnTo>
                    <a:pt x="464" y="309"/>
                  </a:lnTo>
                  <a:cubicBezTo>
                    <a:pt x="474" y="315"/>
                    <a:pt x="486" y="318"/>
                    <a:pt x="498" y="320"/>
                  </a:cubicBezTo>
                  <a:cubicBezTo>
                    <a:pt x="601" y="336"/>
                    <a:pt x="549" y="407"/>
                    <a:pt x="502" y="407"/>
                  </a:cubicBezTo>
                  <a:cubicBezTo>
                    <a:pt x="483" y="407"/>
                    <a:pt x="464" y="395"/>
                    <a:pt x="458" y="362"/>
                  </a:cubicBezTo>
                  <a:cubicBezTo>
                    <a:pt x="453" y="343"/>
                    <a:pt x="456" y="325"/>
                    <a:pt x="464" y="309"/>
                  </a:cubicBezTo>
                  <a:close/>
                  <a:moveTo>
                    <a:pt x="492" y="0"/>
                  </a:moveTo>
                  <a:cubicBezTo>
                    <a:pt x="199" y="0"/>
                    <a:pt x="1" y="533"/>
                    <a:pt x="414" y="672"/>
                  </a:cubicBezTo>
                  <a:cubicBezTo>
                    <a:pt x="457" y="686"/>
                    <a:pt x="496" y="693"/>
                    <a:pt x="533" y="693"/>
                  </a:cubicBezTo>
                  <a:cubicBezTo>
                    <a:pt x="821" y="693"/>
                    <a:pt x="912" y="287"/>
                    <a:pt x="695" y="128"/>
                  </a:cubicBezTo>
                  <a:lnTo>
                    <a:pt x="695" y="128"/>
                  </a:lnTo>
                  <a:cubicBezTo>
                    <a:pt x="699" y="106"/>
                    <a:pt x="693" y="84"/>
                    <a:pt x="670" y="67"/>
                  </a:cubicBezTo>
                  <a:cubicBezTo>
                    <a:pt x="610" y="20"/>
                    <a:pt x="549" y="0"/>
                    <a:pt x="4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43"/>
            <p:cNvSpPr/>
            <p:nvPr/>
          </p:nvSpPr>
          <p:spPr>
            <a:xfrm>
              <a:off x="3601825" y="1068250"/>
              <a:ext cx="18725" cy="14675"/>
            </a:xfrm>
            <a:custGeom>
              <a:rect b="b" l="l" r="r" t="t"/>
              <a:pathLst>
                <a:path extrusionOk="0" h="587" w="749">
                  <a:moveTo>
                    <a:pt x="271" y="0"/>
                  </a:moveTo>
                  <a:cubicBezTo>
                    <a:pt x="265" y="0"/>
                    <a:pt x="258" y="1"/>
                    <a:pt x="252" y="3"/>
                  </a:cubicBezTo>
                  <a:cubicBezTo>
                    <a:pt x="29" y="62"/>
                    <a:pt x="1" y="370"/>
                    <a:pt x="168" y="510"/>
                  </a:cubicBezTo>
                  <a:cubicBezTo>
                    <a:pt x="231" y="563"/>
                    <a:pt x="306" y="587"/>
                    <a:pt x="382" y="587"/>
                  </a:cubicBezTo>
                  <a:cubicBezTo>
                    <a:pt x="517" y="587"/>
                    <a:pt x="652" y="510"/>
                    <a:pt x="713" y="382"/>
                  </a:cubicBezTo>
                  <a:cubicBezTo>
                    <a:pt x="749" y="307"/>
                    <a:pt x="728" y="237"/>
                    <a:pt x="663" y="188"/>
                  </a:cubicBezTo>
                  <a:cubicBezTo>
                    <a:pt x="590" y="136"/>
                    <a:pt x="513" y="112"/>
                    <a:pt x="434" y="112"/>
                  </a:cubicBezTo>
                  <a:cubicBezTo>
                    <a:pt x="400" y="112"/>
                    <a:pt x="366" y="117"/>
                    <a:pt x="332" y="125"/>
                  </a:cubicBezTo>
                  <a:lnTo>
                    <a:pt x="332" y="125"/>
                  </a:lnTo>
                  <a:cubicBezTo>
                    <a:pt x="335" y="111"/>
                    <a:pt x="338" y="99"/>
                    <a:pt x="341" y="90"/>
                  </a:cubicBezTo>
                  <a:cubicBezTo>
                    <a:pt x="352" y="43"/>
                    <a:pt x="316" y="0"/>
                    <a:pt x="2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43"/>
            <p:cNvSpPr/>
            <p:nvPr/>
          </p:nvSpPr>
          <p:spPr>
            <a:xfrm>
              <a:off x="3705825" y="860875"/>
              <a:ext cx="35350" cy="31450"/>
            </a:xfrm>
            <a:custGeom>
              <a:rect b="b" l="l" r="r" t="t"/>
              <a:pathLst>
                <a:path extrusionOk="0" h="1258" w="1414">
                  <a:moveTo>
                    <a:pt x="938" y="0"/>
                  </a:moveTo>
                  <a:cubicBezTo>
                    <a:pt x="854" y="0"/>
                    <a:pt x="801" y="121"/>
                    <a:pt x="887" y="178"/>
                  </a:cubicBezTo>
                  <a:cubicBezTo>
                    <a:pt x="1190" y="379"/>
                    <a:pt x="1135" y="917"/>
                    <a:pt x="760" y="917"/>
                  </a:cubicBezTo>
                  <a:cubicBezTo>
                    <a:pt x="732" y="917"/>
                    <a:pt x="702" y="914"/>
                    <a:pt x="670" y="908"/>
                  </a:cubicBezTo>
                  <a:cubicBezTo>
                    <a:pt x="239" y="820"/>
                    <a:pt x="466" y="351"/>
                    <a:pt x="723" y="211"/>
                  </a:cubicBezTo>
                  <a:cubicBezTo>
                    <a:pt x="791" y="175"/>
                    <a:pt x="766" y="86"/>
                    <a:pt x="705" y="62"/>
                  </a:cubicBezTo>
                  <a:cubicBezTo>
                    <a:pt x="656" y="44"/>
                    <a:pt x="608" y="36"/>
                    <a:pt x="561" y="36"/>
                  </a:cubicBezTo>
                  <a:cubicBezTo>
                    <a:pt x="298" y="36"/>
                    <a:pt x="80" y="302"/>
                    <a:pt x="47" y="554"/>
                  </a:cubicBezTo>
                  <a:cubicBezTo>
                    <a:pt x="0" y="911"/>
                    <a:pt x="252" y="1206"/>
                    <a:pt x="602" y="1251"/>
                  </a:cubicBezTo>
                  <a:cubicBezTo>
                    <a:pt x="633" y="1255"/>
                    <a:pt x="665" y="1258"/>
                    <a:pt x="697" y="1258"/>
                  </a:cubicBezTo>
                  <a:cubicBezTo>
                    <a:pt x="980" y="1258"/>
                    <a:pt x="1249" y="1091"/>
                    <a:pt x="1330" y="806"/>
                  </a:cubicBezTo>
                  <a:cubicBezTo>
                    <a:pt x="1414" y="500"/>
                    <a:pt x="1266" y="156"/>
                    <a:pt x="984" y="12"/>
                  </a:cubicBezTo>
                  <a:cubicBezTo>
                    <a:pt x="968" y="4"/>
                    <a:pt x="953" y="0"/>
                    <a:pt x="9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43"/>
            <p:cNvSpPr/>
            <p:nvPr/>
          </p:nvSpPr>
          <p:spPr>
            <a:xfrm>
              <a:off x="3783625" y="1025550"/>
              <a:ext cx="17000" cy="12800"/>
            </a:xfrm>
            <a:custGeom>
              <a:rect b="b" l="l" r="r" t="t"/>
              <a:pathLst>
                <a:path extrusionOk="0" h="512" w="680">
                  <a:moveTo>
                    <a:pt x="331" y="1"/>
                  </a:moveTo>
                  <a:cubicBezTo>
                    <a:pt x="270" y="1"/>
                    <a:pt x="207" y="17"/>
                    <a:pt x="144" y="49"/>
                  </a:cubicBezTo>
                  <a:cubicBezTo>
                    <a:pt x="64" y="89"/>
                    <a:pt x="54" y="165"/>
                    <a:pt x="83" y="227"/>
                  </a:cubicBezTo>
                  <a:lnTo>
                    <a:pt x="83" y="227"/>
                  </a:lnTo>
                  <a:cubicBezTo>
                    <a:pt x="0" y="292"/>
                    <a:pt x="44" y="443"/>
                    <a:pt x="144" y="483"/>
                  </a:cubicBezTo>
                  <a:cubicBezTo>
                    <a:pt x="190" y="502"/>
                    <a:pt x="237" y="511"/>
                    <a:pt x="284" y="511"/>
                  </a:cubicBezTo>
                  <a:cubicBezTo>
                    <a:pt x="380" y="511"/>
                    <a:pt x="475" y="473"/>
                    <a:pt x="556" y="411"/>
                  </a:cubicBezTo>
                  <a:cubicBezTo>
                    <a:pt x="629" y="355"/>
                    <a:pt x="679" y="255"/>
                    <a:pt x="620" y="166"/>
                  </a:cubicBezTo>
                  <a:cubicBezTo>
                    <a:pt x="547" y="55"/>
                    <a:pt x="444" y="1"/>
                    <a:pt x="3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43"/>
            <p:cNvSpPr/>
            <p:nvPr/>
          </p:nvSpPr>
          <p:spPr>
            <a:xfrm>
              <a:off x="3205925" y="1103225"/>
              <a:ext cx="15325" cy="9900"/>
            </a:xfrm>
            <a:custGeom>
              <a:rect b="b" l="l" r="r" t="t"/>
              <a:pathLst>
                <a:path extrusionOk="0" h="396" w="613">
                  <a:moveTo>
                    <a:pt x="330" y="0"/>
                  </a:moveTo>
                  <a:cubicBezTo>
                    <a:pt x="239" y="0"/>
                    <a:pt x="150" y="38"/>
                    <a:pt x="82" y="120"/>
                  </a:cubicBezTo>
                  <a:cubicBezTo>
                    <a:pt x="1" y="218"/>
                    <a:pt x="86" y="349"/>
                    <a:pt x="181" y="349"/>
                  </a:cubicBezTo>
                  <a:cubicBezTo>
                    <a:pt x="192" y="349"/>
                    <a:pt x="203" y="347"/>
                    <a:pt x="214" y="343"/>
                  </a:cubicBezTo>
                  <a:lnTo>
                    <a:pt x="214" y="343"/>
                  </a:lnTo>
                  <a:cubicBezTo>
                    <a:pt x="223" y="349"/>
                    <a:pt x="232" y="355"/>
                    <a:pt x="241" y="361"/>
                  </a:cubicBezTo>
                  <a:cubicBezTo>
                    <a:pt x="282" y="384"/>
                    <a:pt x="328" y="396"/>
                    <a:pt x="373" y="396"/>
                  </a:cubicBezTo>
                  <a:cubicBezTo>
                    <a:pt x="479" y="396"/>
                    <a:pt x="582" y="334"/>
                    <a:pt x="605" y="220"/>
                  </a:cubicBezTo>
                  <a:cubicBezTo>
                    <a:pt x="613" y="177"/>
                    <a:pt x="608" y="119"/>
                    <a:pt x="571" y="89"/>
                  </a:cubicBezTo>
                  <a:cubicBezTo>
                    <a:pt x="498" y="32"/>
                    <a:pt x="413" y="0"/>
                    <a:pt x="3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43"/>
            <p:cNvSpPr/>
            <p:nvPr/>
          </p:nvSpPr>
          <p:spPr>
            <a:xfrm>
              <a:off x="3090025" y="1157075"/>
              <a:ext cx="21975" cy="14625"/>
            </a:xfrm>
            <a:custGeom>
              <a:rect b="b" l="l" r="r" t="t"/>
              <a:pathLst>
                <a:path extrusionOk="0" h="585" w="879">
                  <a:moveTo>
                    <a:pt x="216" y="1"/>
                  </a:moveTo>
                  <a:cubicBezTo>
                    <a:pt x="197" y="1"/>
                    <a:pt x="178" y="8"/>
                    <a:pt x="161" y="25"/>
                  </a:cubicBezTo>
                  <a:cubicBezTo>
                    <a:pt x="0" y="186"/>
                    <a:pt x="44" y="509"/>
                    <a:pt x="278" y="570"/>
                  </a:cubicBezTo>
                  <a:cubicBezTo>
                    <a:pt x="318" y="580"/>
                    <a:pt x="357" y="585"/>
                    <a:pt x="395" y="585"/>
                  </a:cubicBezTo>
                  <a:cubicBezTo>
                    <a:pt x="576" y="585"/>
                    <a:pt x="744" y="482"/>
                    <a:pt x="847" y="330"/>
                  </a:cubicBezTo>
                  <a:cubicBezTo>
                    <a:pt x="878" y="283"/>
                    <a:pt x="864" y="213"/>
                    <a:pt x="827" y="173"/>
                  </a:cubicBezTo>
                  <a:cubicBezTo>
                    <a:pt x="740" y="88"/>
                    <a:pt x="643" y="49"/>
                    <a:pt x="532" y="49"/>
                  </a:cubicBezTo>
                  <a:cubicBezTo>
                    <a:pt x="503" y="49"/>
                    <a:pt x="473" y="51"/>
                    <a:pt x="442" y="56"/>
                  </a:cubicBezTo>
                  <a:cubicBezTo>
                    <a:pt x="320" y="79"/>
                    <a:pt x="340" y="279"/>
                    <a:pt x="456" y="286"/>
                  </a:cubicBezTo>
                  <a:lnTo>
                    <a:pt x="456" y="286"/>
                  </a:lnTo>
                  <a:cubicBezTo>
                    <a:pt x="446" y="287"/>
                    <a:pt x="436" y="288"/>
                    <a:pt x="425" y="288"/>
                  </a:cubicBezTo>
                  <a:cubicBezTo>
                    <a:pt x="405" y="288"/>
                    <a:pt x="384" y="286"/>
                    <a:pt x="362" y="281"/>
                  </a:cubicBezTo>
                  <a:lnTo>
                    <a:pt x="362" y="281"/>
                  </a:lnTo>
                  <a:cubicBezTo>
                    <a:pt x="342" y="208"/>
                    <a:pt x="330" y="133"/>
                    <a:pt x="300" y="63"/>
                  </a:cubicBezTo>
                  <a:cubicBezTo>
                    <a:pt x="285" y="26"/>
                    <a:pt x="251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43"/>
            <p:cNvSpPr/>
            <p:nvPr/>
          </p:nvSpPr>
          <p:spPr>
            <a:xfrm>
              <a:off x="3087600" y="1024400"/>
              <a:ext cx="33150" cy="29825"/>
            </a:xfrm>
            <a:custGeom>
              <a:rect b="b" l="l" r="r" t="t"/>
              <a:pathLst>
                <a:path extrusionOk="0" h="1193" w="1326">
                  <a:moveTo>
                    <a:pt x="658" y="283"/>
                  </a:moveTo>
                  <a:cubicBezTo>
                    <a:pt x="847" y="283"/>
                    <a:pt x="1026" y="417"/>
                    <a:pt x="966" y="654"/>
                  </a:cubicBezTo>
                  <a:cubicBezTo>
                    <a:pt x="930" y="791"/>
                    <a:pt x="822" y="901"/>
                    <a:pt x="685" y="901"/>
                  </a:cubicBezTo>
                  <a:cubicBezTo>
                    <a:pt x="660" y="901"/>
                    <a:pt x="634" y="898"/>
                    <a:pt x="607" y="890"/>
                  </a:cubicBezTo>
                  <a:cubicBezTo>
                    <a:pt x="439" y="840"/>
                    <a:pt x="335" y="663"/>
                    <a:pt x="298" y="499"/>
                  </a:cubicBezTo>
                  <a:lnTo>
                    <a:pt x="298" y="499"/>
                  </a:lnTo>
                  <a:cubicBezTo>
                    <a:pt x="317" y="491"/>
                    <a:pt x="334" y="475"/>
                    <a:pt x="347" y="452"/>
                  </a:cubicBezTo>
                  <a:cubicBezTo>
                    <a:pt x="416" y="337"/>
                    <a:pt x="539" y="283"/>
                    <a:pt x="658" y="283"/>
                  </a:cubicBezTo>
                  <a:close/>
                  <a:moveTo>
                    <a:pt x="700" y="1"/>
                  </a:moveTo>
                  <a:cubicBezTo>
                    <a:pt x="473" y="1"/>
                    <a:pt x="249" y="125"/>
                    <a:pt x="152" y="338"/>
                  </a:cubicBezTo>
                  <a:cubicBezTo>
                    <a:pt x="133" y="379"/>
                    <a:pt x="138" y="419"/>
                    <a:pt x="156" y="449"/>
                  </a:cubicBezTo>
                  <a:lnTo>
                    <a:pt x="156" y="449"/>
                  </a:lnTo>
                  <a:cubicBezTo>
                    <a:pt x="1" y="744"/>
                    <a:pt x="231" y="1085"/>
                    <a:pt x="528" y="1171"/>
                  </a:cubicBezTo>
                  <a:cubicBezTo>
                    <a:pt x="580" y="1186"/>
                    <a:pt x="631" y="1193"/>
                    <a:pt x="681" y="1193"/>
                  </a:cubicBezTo>
                  <a:cubicBezTo>
                    <a:pt x="938" y="1193"/>
                    <a:pt x="1162" y="1006"/>
                    <a:pt x="1239" y="752"/>
                  </a:cubicBezTo>
                  <a:cubicBezTo>
                    <a:pt x="1325" y="465"/>
                    <a:pt x="1202" y="149"/>
                    <a:pt x="914" y="40"/>
                  </a:cubicBezTo>
                  <a:cubicBezTo>
                    <a:pt x="845" y="13"/>
                    <a:pt x="772" y="1"/>
                    <a:pt x="70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43"/>
            <p:cNvSpPr/>
            <p:nvPr/>
          </p:nvSpPr>
          <p:spPr>
            <a:xfrm>
              <a:off x="2682325" y="1024250"/>
              <a:ext cx="30675" cy="26900"/>
            </a:xfrm>
            <a:custGeom>
              <a:rect b="b" l="l" r="r" t="t"/>
              <a:pathLst>
                <a:path extrusionOk="0" h="1076" w="1227">
                  <a:moveTo>
                    <a:pt x="615" y="234"/>
                  </a:moveTo>
                  <a:cubicBezTo>
                    <a:pt x="678" y="234"/>
                    <a:pt x="742" y="252"/>
                    <a:pt x="794" y="286"/>
                  </a:cubicBezTo>
                  <a:cubicBezTo>
                    <a:pt x="967" y="399"/>
                    <a:pt x="878" y="593"/>
                    <a:pt x="725" y="672"/>
                  </a:cubicBezTo>
                  <a:cubicBezTo>
                    <a:pt x="678" y="697"/>
                    <a:pt x="636" y="708"/>
                    <a:pt x="600" y="708"/>
                  </a:cubicBezTo>
                  <a:cubicBezTo>
                    <a:pt x="434" y="708"/>
                    <a:pt x="382" y="478"/>
                    <a:pt x="424" y="300"/>
                  </a:cubicBezTo>
                  <a:lnTo>
                    <a:pt x="424" y="300"/>
                  </a:lnTo>
                  <a:cubicBezTo>
                    <a:pt x="476" y="256"/>
                    <a:pt x="546" y="234"/>
                    <a:pt x="615" y="234"/>
                  </a:cubicBezTo>
                  <a:close/>
                  <a:moveTo>
                    <a:pt x="635" y="1"/>
                  </a:moveTo>
                  <a:cubicBezTo>
                    <a:pt x="555" y="1"/>
                    <a:pt x="476" y="18"/>
                    <a:pt x="404" y="51"/>
                  </a:cubicBezTo>
                  <a:lnTo>
                    <a:pt x="404" y="51"/>
                  </a:lnTo>
                  <a:cubicBezTo>
                    <a:pt x="404" y="51"/>
                    <a:pt x="403" y="51"/>
                    <a:pt x="403" y="51"/>
                  </a:cubicBezTo>
                  <a:cubicBezTo>
                    <a:pt x="396" y="51"/>
                    <a:pt x="389" y="52"/>
                    <a:pt x="382" y="54"/>
                  </a:cubicBezTo>
                  <a:cubicBezTo>
                    <a:pt x="69" y="146"/>
                    <a:pt x="1" y="527"/>
                    <a:pt x="130" y="796"/>
                  </a:cubicBezTo>
                  <a:cubicBezTo>
                    <a:pt x="221" y="982"/>
                    <a:pt x="404" y="1075"/>
                    <a:pt x="590" y="1075"/>
                  </a:cubicBezTo>
                  <a:cubicBezTo>
                    <a:pt x="736" y="1075"/>
                    <a:pt x="884" y="1018"/>
                    <a:pt x="992" y="905"/>
                  </a:cubicBezTo>
                  <a:cubicBezTo>
                    <a:pt x="1208" y="678"/>
                    <a:pt x="1227" y="285"/>
                    <a:pt x="952" y="97"/>
                  </a:cubicBezTo>
                  <a:cubicBezTo>
                    <a:pt x="857" y="33"/>
                    <a:pt x="746" y="1"/>
                    <a:pt x="6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43"/>
            <p:cNvSpPr/>
            <p:nvPr/>
          </p:nvSpPr>
          <p:spPr>
            <a:xfrm>
              <a:off x="2690075" y="888000"/>
              <a:ext cx="10025" cy="11150"/>
            </a:xfrm>
            <a:custGeom>
              <a:rect b="b" l="l" r="r" t="t"/>
              <a:pathLst>
                <a:path extrusionOk="0" h="446" w="401">
                  <a:moveTo>
                    <a:pt x="102" y="0"/>
                  </a:moveTo>
                  <a:cubicBezTo>
                    <a:pt x="50" y="0"/>
                    <a:pt x="0" y="63"/>
                    <a:pt x="50" y="116"/>
                  </a:cubicBezTo>
                  <a:cubicBezTo>
                    <a:pt x="136" y="229"/>
                    <a:pt x="228" y="335"/>
                    <a:pt x="326" y="435"/>
                  </a:cubicBezTo>
                  <a:cubicBezTo>
                    <a:pt x="334" y="442"/>
                    <a:pt x="343" y="446"/>
                    <a:pt x="352" y="446"/>
                  </a:cubicBezTo>
                  <a:cubicBezTo>
                    <a:pt x="378" y="446"/>
                    <a:pt x="401" y="417"/>
                    <a:pt x="386" y="388"/>
                  </a:cubicBezTo>
                  <a:cubicBezTo>
                    <a:pt x="317" y="266"/>
                    <a:pt x="240" y="147"/>
                    <a:pt x="158" y="33"/>
                  </a:cubicBezTo>
                  <a:cubicBezTo>
                    <a:pt x="143" y="10"/>
                    <a:pt x="122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43"/>
            <p:cNvSpPr/>
            <p:nvPr/>
          </p:nvSpPr>
          <p:spPr>
            <a:xfrm>
              <a:off x="2677175" y="898550"/>
              <a:ext cx="21050" cy="15675"/>
            </a:xfrm>
            <a:custGeom>
              <a:rect b="b" l="l" r="r" t="t"/>
              <a:pathLst>
                <a:path extrusionOk="0" h="627" w="842">
                  <a:moveTo>
                    <a:pt x="264" y="1"/>
                  </a:moveTo>
                  <a:cubicBezTo>
                    <a:pt x="252" y="1"/>
                    <a:pt x="240" y="3"/>
                    <a:pt x="230" y="8"/>
                  </a:cubicBezTo>
                  <a:cubicBezTo>
                    <a:pt x="0" y="114"/>
                    <a:pt x="89" y="477"/>
                    <a:pt x="275" y="581"/>
                  </a:cubicBezTo>
                  <a:cubicBezTo>
                    <a:pt x="331" y="612"/>
                    <a:pt x="390" y="626"/>
                    <a:pt x="448" y="626"/>
                  </a:cubicBezTo>
                  <a:cubicBezTo>
                    <a:pt x="615" y="626"/>
                    <a:pt x="774" y="509"/>
                    <a:pt x="825" y="342"/>
                  </a:cubicBezTo>
                  <a:cubicBezTo>
                    <a:pt x="842" y="284"/>
                    <a:pt x="798" y="248"/>
                    <a:pt x="752" y="248"/>
                  </a:cubicBezTo>
                  <a:cubicBezTo>
                    <a:pt x="721" y="248"/>
                    <a:pt x="690" y="264"/>
                    <a:pt x="675" y="300"/>
                  </a:cubicBezTo>
                  <a:cubicBezTo>
                    <a:pt x="641" y="383"/>
                    <a:pt x="565" y="429"/>
                    <a:pt x="490" y="429"/>
                  </a:cubicBezTo>
                  <a:cubicBezTo>
                    <a:pt x="428" y="429"/>
                    <a:pt x="367" y="396"/>
                    <a:pt x="335" y="325"/>
                  </a:cubicBezTo>
                  <a:cubicBezTo>
                    <a:pt x="296" y="242"/>
                    <a:pt x="328" y="157"/>
                    <a:pt x="338" y="71"/>
                  </a:cubicBezTo>
                  <a:cubicBezTo>
                    <a:pt x="341" y="25"/>
                    <a:pt x="302" y="1"/>
                    <a:pt x="2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43"/>
            <p:cNvSpPr/>
            <p:nvPr/>
          </p:nvSpPr>
          <p:spPr>
            <a:xfrm>
              <a:off x="2705650" y="754425"/>
              <a:ext cx="43625" cy="43275"/>
            </a:xfrm>
            <a:custGeom>
              <a:rect b="b" l="l" r="r" t="t"/>
              <a:pathLst>
                <a:path extrusionOk="0" h="1731" w="1745">
                  <a:moveTo>
                    <a:pt x="1001" y="0"/>
                  </a:moveTo>
                  <a:cubicBezTo>
                    <a:pt x="902" y="0"/>
                    <a:pt x="801" y="28"/>
                    <a:pt x="706" y="90"/>
                  </a:cubicBezTo>
                  <a:cubicBezTo>
                    <a:pt x="641" y="133"/>
                    <a:pt x="680" y="223"/>
                    <a:pt x="742" y="223"/>
                  </a:cubicBezTo>
                  <a:cubicBezTo>
                    <a:pt x="754" y="223"/>
                    <a:pt x="766" y="220"/>
                    <a:pt x="778" y="214"/>
                  </a:cubicBezTo>
                  <a:lnTo>
                    <a:pt x="780" y="215"/>
                  </a:lnTo>
                  <a:cubicBezTo>
                    <a:pt x="846" y="180"/>
                    <a:pt x="909" y="165"/>
                    <a:pt x="968" y="165"/>
                  </a:cubicBezTo>
                  <a:cubicBezTo>
                    <a:pt x="1213" y="165"/>
                    <a:pt x="1384" y="435"/>
                    <a:pt x="1384" y="690"/>
                  </a:cubicBezTo>
                  <a:cubicBezTo>
                    <a:pt x="1386" y="917"/>
                    <a:pt x="1286" y="1146"/>
                    <a:pt x="1097" y="1279"/>
                  </a:cubicBezTo>
                  <a:cubicBezTo>
                    <a:pt x="1004" y="1344"/>
                    <a:pt x="914" y="1372"/>
                    <a:pt x="832" y="1372"/>
                  </a:cubicBezTo>
                  <a:cubicBezTo>
                    <a:pt x="535" y="1372"/>
                    <a:pt x="345" y="1006"/>
                    <a:pt x="553" y="695"/>
                  </a:cubicBezTo>
                  <a:cubicBezTo>
                    <a:pt x="589" y="641"/>
                    <a:pt x="537" y="579"/>
                    <a:pt x="482" y="579"/>
                  </a:cubicBezTo>
                  <a:cubicBezTo>
                    <a:pt x="477" y="579"/>
                    <a:pt x="471" y="580"/>
                    <a:pt x="466" y="581"/>
                  </a:cubicBezTo>
                  <a:cubicBezTo>
                    <a:pt x="81" y="667"/>
                    <a:pt x="0" y="1145"/>
                    <a:pt x="208" y="1440"/>
                  </a:cubicBezTo>
                  <a:cubicBezTo>
                    <a:pt x="347" y="1637"/>
                    <a:pt x="574" y="1730"/>
                    <a:pt x="804" y="1730"/>
                  </a:cubicBezTo>
                  <a:cubicBezTo>
                    <a:pt x="979" y="1730"/>
                    <a:pt x="1155" y="1676"/>
                    <a:pt x="1297" y="1573"/>
                  </a:cubicBezTo>
                  <a:cubicBezTo>
                    <a:pt x="1639" y="1323"/>
                    <a:pt x="1745" y="814"/>
                    <a:pt x="1590" y="429"/>
                  </a:cubicBezTo>
                  <a:cubicBezTo>
                    <a:pt x="1489" y="180"/>
                    <a:pt x="1252" y="0"/>
                    <a:pt x="100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43"/>
            <p:cNvSpPr/>
            <p:nvPr/>
          </p:nvSpPr>
          <p:spPr>
            <a:xfrm>
              <a:off x="2645100" y="796900"/>
              <a:ext cx="12925" cy="12550"/>
            </a:xfrm>
            <a:custGeom>
              <a:rect b="b" l="l" r="r" t="t"/>
              <a:pathLst>
                <a:path extrusionOk="0" h="502" w="517">
                  <a:moveTo>
                    <a:pt x="193" y="1"/>
                  </a:moveTo>
                  <a:cubicBezTo>
                    <a:pt x="165" y="1"/>
                    <a:pt x="157" y="48"/>
                    <a:pt x="187" y="53"/>
                  </a:cubicBezTo>
                  <a:cubicBezTo>
                    <a:pt x="268" y="69"/>
                    <a:pt x="312" y="94"/>
                    <a:pt x="318" y="130"/>
                  </a:cubicBezTo>
                  <a:lnTo>
                    <a:pt x="318" y="130"/>
                  </a:lnTo>
                  <a:cubicBezTo>
                    <a:pt x="309" y="125"/>
                    <a:pt x="298" y="122"/>
                    <a:pt x="285" y="122"/>
                  </a:cubicBezTo>
                  <a:cubicBezTo>
                    <a:pt x="284" y="122"/>
                    <a:pt x="283" y="122"/>
                    <a:pt x="282" y="122"/>
                  </a:cubicBezTo>
                  <a:cubicBezTo>
                    <a:pt x="121" y="122"/>
                    <a:pt x="1" y="243"/>
                    <a:pt x="9" y="405"/>
                  </a:cubicBezTo>
                  <a:cubicBezTo>
                    <a:pt x="10" y="458"/>
                    <a:pt x="52" y="502"/>
                    <a:pt x="106" y="502"/>
                  </a:cubicBezTo>
                  <a:cubicBezTo>
                    <a:pt x="107" y="502"/>
                    <a:pt x="108" y="502"/>
                    <a:pt x="109" y="502"/>
                  </a:cubicBezTo>
                  <a:cubicBezTo>
                    <a:pt x="409" y="502"/>
                    <a:pt x="517" y="77"/>
                    <a:pt x="201" y="2"/>
                  </a:cubicBezTo>
                  <a:cubicBezTo>
                    <a:pt x="198" y="1"/>
                    <a:pt x="196" y="1"/>
                    <a:pt x="1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43"/>
            <p:cNvSpPr/>
            <p:nvPr/>
          </p:nvSpPr>
          <p:spPr>
            <a:xfrm>
              <a:off x="2806500" y="1283775"/>
              <a:ext cx="32450" cy="23925"/>
            </a:xfrm>
            <a:custGeom>
              <a:rect b="b" l="l" r="r" t="t"/>
              <a:pathLst>
                <a:path extrusionOk="0" h="957" w="1298">
                  <a:moveTo>
                    <a:pt x="537" y="1"/>
                  </a:moveTo>
                  <a:cubicBezTo>
                    <a:pt x="533" y="1"/>
                    <a:pt x="528" y="1"/>
                    <a:pt x="523" y="2"/>
                  </a:cubicBezTo>
                  <a:cubicBezTo>
                    <a:pt x="1" y="143"/>
                    <a:pt x="63" y="862"/>
                    <a:pt x="583" y="949"/>
                  </a:cubicBezTo>
                  <a:cubicBezTo>
                    <a:pt x="614" y="954"/>
                    <a:pt x="644" y="957"/>
                    <a:pt x="672" y="957"/>
                  </a:cubicBezTo>
                  <a:cubicBezTo>
                    <a:pt x="1113" y="957"/>
                    <a:pt x="1297" y="374"/>
                    <a:pt x="930" y="99"/>
                  </a:cubicBezTo>
                  <a:cubicBezTo>
                    <a:pt x="912" y="86"/>
                    <a:pt x="893" y="80"/>
                    <a:pt x="874" y="80"/>
                  </a:cubicBezTo>
                  <a:cubicBezTo>
                    <a:pt x="785" y="80"/>
                    <a:pt x="704" y="214"/>
                    <a:pt x="790" y="282"/>
                  </a:cubicBezTo>
                  <a:cubicBezTo>
                    <a:pt x="968" y="424"/>
                    <a:pt x="881" y="697"/>
                    <a:pt x="680" y="697"/>
                  </a:cubicBezTo>
                  <a:cubicBezTo>
                    <a:pt x="650" y="697"/>
                    <a:pt x="616" y="690"/>
                    <a:pt x="580" y="676"/>
                  </a:cubicBezTo>
                  <a:cubicBezTo>
                    <a:pt x="337" y="579"/>
                    <a:pt x="424" y="243"/>
                    <a:pt x="587" y="113"/>
                  </a:cubicBezTo>
                  <a:cubicBezTo>
                    <a:pt x="635" y="73"/>
                    <a:pt x="591" y="1"/>
                    <a:pt x="5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43"/>
            <p:cNvSpPr/>
            <p:nvPr/>
          </p:nvSpPr>
          <p:spPr>
            <a:xfrm>
              <a:off x="2716200" y="1302925"/>
              <a:ext cx="16650" cy="11125"/>
            </a:xfrm>
            <a:custGeom>
              <a:rect b="b" l="l" r="r" t="t"/>
              <a:pathLst>
                <a:path extrusionOk="0" h="445" w="666">
                  <a:moveTo>
                    <a:pt x="477" y="1"/>
                  </a:moveTo>
                  <a:cubicBezTo>
                    <a:pt x="468" y="1"/>
                    <a:pt x="458" y="2"/>
                    <a:pt x="448" y="3"/>
                  </a:cubicBezTo>
                  <a:cubicBezTo>
                    <a:pt x="370" y="17"/>
                    <a:pt x="292" y="30"/>
                    <a:pt x="214" y="43"/>
                  </a:cubicBezTo>
                  <a:lnTo>
                    <a:pt x="214" y="43"/>
                  </a:lnTo>
                  <a:cubicBezTo>
                    <a:pt x="197" y="35"/>
                    <a:pt x="180" y="28"/>
                    <a:pt x="162" y="21"/>
                  </a:cubicBezTo>
                  <a:cubicBezTo>
                    <a:pt x="154" y="18"/>
                    <a:pt x="146" y="17"/>
                    <a:pt x="138" y="17"/>
                  </a:cubicBezTo>
                  <a:cubicBezTo>
                    <a:pt x="108" y="17"/>
                    <a:pt x="80" y="33"/>
                    <a:pt x="64" y="60"/>
                  </a:cubicBezTo>
                  <a:cubicBezTo>
                    <a:pt x="62" y="63"/>
                    <a:pt x="60" y="66"/>
                    <a:pt x="59" y="69"/>
                  </a:cubicBezTo>
                  <a:lnTo>
                    <a:pt x="59" y="69"/>
                  </a:lnTo>
                  <a:cubicBezTo>
                    <a:pt x="58" y="69"/>
                    <a:pt x="58" y="69"/>
                    <a:pt x="58" y="69"/>
                  </a:cubicBezTo>
                  <a:cubicBezTo>
                    <a:pt x="31" y="72"/>
                    <a:pt x="26" y="104"/>
                    <a:pt x="38" y="123"/>
                  </a:cubicBezTo>
                  <a:lnTo>
                    <a:pt x="38" y="123"/>
                  </a:lnTo>
                  <a:cubicBezTo>
                    <a:pt x="0" y="282"/>
                    <a:pt x="161" y="434"/>
                    <a:pt x="326" y="444"/>
                  </a:cubicBezTo>
                  <a:cubicBezTo>
                    <a:pt x="331" y="444"/>
                    <a:pt x="335" y="444"/>
                    <a:pt x="340" y="444"/>
                  </a:cubicBezTo>
                  <a:cubicBezTo>
                    <a:pt x="519" y="444"/>
                    <a:pt x="665" y="260"/>
                    <a:pt x="592" y="86"/>
                  </a:cubicBezTo>
                  <a:cubicBezTo>
                    <a:pt x="569" y="32"/>
                    <a:pt x="531" y="1"/>
                    <a:pt x="4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43"/>
            <p:cNvSpPr/>
            <p:nvPr/>
          </p:nvSpPr>
          <p:spPr>
            <a:xfrm>
              <a:off x="2769650" y="674000"/>
              <a:ext cx="32925" cy="31500"/>
            </a:xfrm>
            <a:custGeom>
              <a:rect b="b" l="l" r="r" t="t"/>
              <a:pathLst>
                <a:path extrusionOk="0" h="1260" w="1317">
                  <a:moveTo>
                    <a:pt x="1212" y="0"/>
                  </a:moveTo>
                  <a:cubicBezTo>
                    <a:pt x="1185" y="0"/>
                    <a:pt x="1159" y="18"/>
                    <a:pt x="1159" y="55"/>
                  </a:cubicBezTo>
                  <a:cubicBezTo>
                    <a:pt x="1170" y="407"/>
                    <a:pt x="1137" y="966"/>
                    <a:pt x="686" y="1014"/>
                  </a:cubicBezTo>
                  <a:cubicBezTo>
                    <a:pt x="668" y="1016"/>
                    <a:pt x="650" y="1017"/>
                    <a:pt x="631" y="1017"/>
                  </a:cubicBezTo>
                  <a:cubicBezTo>
                    <a:pt x="500" y="1017"/>
                    <a:pt x="364" y="966"/>
                    <a:pt x="341" y="821"/>
                  </a:cubicBezTo>
                  <a:cubicBezTo>
                    <a:pt x="306" y="610"/>
                    <a:pt x="499" y="452"/>
                    <a:pt x="556" y="261"/>
                  </a:cubicBezTo>
                  <a:cubicBezTo>
                    <a:pt x="574" y="203"/>
                    <a:pt x="526" y="162"/>
                    <a:pt x="476" y="162"/>
                  </a:cubicBezTo>
                  <a:cubicBezTo>
                    <a:pt x="463" y="162"/>
                    <a:pt x="450" y="165"/>
                    <a:pt x="438" y="171"/>
                  </a:cubicBezTo>
                  <a:cubicBezTo>
                    <a:pt x="189" y="283"/>
                    <a:pt x="0" y="638"/>
                    <a:pt x="74" y="907"/>
                  </a:cubicBezTo>
                  <a:cubicBezTo>
                    <a:pt x="135" y="1127"/>
                    <a:pt x="347" y="1258"/>
                    <a:pt x="570" y="1260"/>
                  </a:cubicBezTo>
                  <a:cubicBezTo>
                    <a:pt x="575" y="1260"/>
                    <a:pt x="579" y="1260"/>
                    <a:pt x="583" y="1260"/>
                  </a:cubicBezTo>
                  <a:cubicBezTo>
                    <a:pt x="1215" y="1260"/>
                    <a:pt x="1317" y="547"/>
                    <a:pt x="1273" y="55"/>
                  </a:cubicBezTo>
                  <a:cubicBezTo>
                    <a:pt x="1269" y="19"/>
                    <a:pt x="1240" y="0"/>
                    <a:pt x="12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43"/>
            <p:cNvSpPr/>
            <p:nvPr/>
          </p:nvSpPr>
          <p:spPr>
            <a:xfrm>
              <a:off x="3069450" y="1250025"/>
              <a:ext cx="51325" cy="36925"/>
            </a:xfrm>
            <a:custGeom>
              <a:rect b="b" l="l" r="r" t="t"/>
              <a:pathLst>
                <a:path extrusionOk="0" h="1477" w="2053">
                  <a:moveTo>
                    <a:pt x="1343" y="1"/>
                  </a:moveTo>
                  <a:cubicBezTo>
                    <a:pt x="1170" y="1"/>
                    <a:pt x="1001" y="81"/>
                    <a:pt x="911" y="248"/>
                  </a:cubicBezTo>
                  <a:cubicBezTo>
                    <a:pt x="868" y="330"/>
                    <a:pt x="935" y="414"/>
                    <a:pt x="1010" y="414"/>
                  </a:cubicBezTo>
                  <a:cubicBezTo>
                    <a:pt x="1035" y="414"/>
                    <a:pt x="1061" y="405"/>
                    <a:pt x="1084" y="382"/>
                  </a:cubicBezTo>
                  <a:lnTo>
                    <a:pt x="1086" y="382"/>
                  </a:lnTo>
                  <a:cubicBezTo>
                    <a:pt x="1138" y="330"/>
                    <a:pt x="1205" y="307"/>
                    <a:pt x="1272" y="307"/>
                  </a:cubicBezTo>
                  <a:cubicBezTo>
                    <a:pt x="1391" y="307"/>
                    <a:pt x="1510" y="382"/>
                    <a:pt x="1547" y="507"/>
                  </a:cubicBezTo>
                  <a:cubicBezTo>
                    <a:pt x="1622" y="770"/>
                    <a:pt x="1370" y="984"/>
                    <a:pt x="1151" y="1053"/>
                  </a:cubicBezTo>
                  <a:cubicBezTo>
                    <a:pt x="1076" y="1076"/>
                    <a:pt x="947" y="1103"/>
                    <a:pt x="827" y="1103"/>
                  </a:cubicBezTo>
                  <a:cubicBezTo>
                    <a:pt x="672" y="1103"/>
                    <a:pt x="531" y="1058"/>
                    <a:pt x="536" y="899"/>
                  </a:cubicBezTo>
                  <a:cubicBezTo>
                    <a:pt x="542" y="728"/>
                    <a:pt x="753" y="539"/>
                    <a:pt x="851" y="409"/>
                  </a:cubicBezTo>
                  <a:cubicBezTo>
                    <a:pt x="885" y="364"/>
                    <a:pt x="837" y="306"/>
                    <a:pt x="788" y="306"/>
                  </a:cubicBezTo>
                  <a:cubicBezTo>
                    <a:pt x="783" y="306"/>
                    <a:pt x="778" y="306"/>
                    <a:pt x="773" y="307"/>
                  </a:cubicBezTo>
                  <a:cubicBezTo>
                    <a:pt x="414" y="406"/>
                    <a:pt x="0" y="823"/>
                    <a:pt x="238" y="1212"/>
                  </a:cubicBezTo>
                  <a:cubicBezTo>
                    <a:pt x="355" y="1404"/>
                    <a:pt x="577" y="1476"/>
                    <a:pt x="813" y="1476"/>
                  </a:cubicBezTo>
                  <a:cubicBezTo>
                    <a:pt x="1064" y="1476"/>
                    <a:pt x="1331" y="1395"/>
                    <a:pt x="1501" y="1290"/>
                  </a:cubicBezTo>
                  <a:cubicBezTo>
                    <a:pt x="1850" y="1074"/>
                    <a:pt x="2053" y="567"/>
                    <a:pt x="1781" y="212"/>
                  </a:cubicBezTo>
                  <a:cubicBezTo>
                    <a:pt x="1675" y="74"/>
                    <a:pt x="1507" y="1"/>
                    <a:pt x="134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43"/>
            <p:cNvSpPr/>
            <p:nvPr/>
          </p:nvSpPr>
          <p:spPr>
            <a:xfrm>
              <a:off x="2948225" y="1292575"/>
              <a:ext cx="24425" cy="17950"/>
            </a:xfrm>
            <a:custGeom>
              <a:rect b="b" l="l" r="r" t="t"/>
              <a:pathLst>
                <a:path extrusionOk="0" h="718" w="977">
                  <a:moveTo>
                    <a:pt x="493" y="1"/>
                  </a:moveTo>
                  <a:cubicBezTo>
                    <a:pt x="432" y="1"/>
                    <a:pt x="368" y="21"/>
                    <a:pt x="305" y="69"/>
                  </a:cubicBezTo>
                  <a:cubicBezTo>
                    <a:pt x="203" y="146"/>
                    <a:pt x="261" y="300"/>
                    <a:pt x="363" y="300"/>
                  </a:cubicBezTo>
                  <a:cubicBezTo>
                    <a:pt x="383" y="300"/>
                    <a:pt x="405" y="294"/>
                    <a:pt x="429" y="280"/>
                  </a:cubicBezTo>
                  <a:cubicBezTo>
                    <a:pt x="446" y="270"/>
                    <a:pt x="461" y="265"/>
                    <a:pt x="474" y="265"/>
                  </a:cubicBezTo>
                  <a:cubicBezTo>
                    <a:pt x="555" y="265"/>
                    <a:pt x="561" y="427"/>
                    <a:pt x="443" y="427"/>
                  </a:cubicBezTo>
                  <a:cubicBezTo>
                    <a:pt x="432" y="427"/>
                    <a:pt x="419" y="426"/>
                    <a:pt x="405" y="422"/>
                  </a:cubicBezTo>
                  <a:cubicBezTo>
                    <a:pt x="314" y="402"/>
                    <a:pt x="225" y="214"/>
                    <a:pt x="218" y="133"/>
                  </a:cubicBezTo>
                  <a:cubicBezTo>
                    <a:pt x="215" y="99"/>
                    <a:pt x="184" y="74"/>
                    <a:pt x="154" y="74"/>
                  </a:cubicBezTo>
                  <a:cubicBezTo>
                    <a:pt x="136" y="74"/>
                    <a:pt x="118" y="83"/>
                    <a:pt x="107" y="103"/>
                  </a:cubicBezTo>
                  <a:cubicBezTo>
                    <a:pt x="1" y="288"/>
                    <a:pt x="1" y="488"/>
                    <a:pt x="177" y="631"/>
                  </a:cubicBezTo>
                  <a:cubicBezTo>
                    <a:pt x="250" y="690"/>
                    <a:pt x="338" y="718"/>
                    <a:pt x="426" y="718"/>
                  </a:cubicBezTo>
                  <a:cubicBezTo>
                    <a:pt x="518" y="718"/>
                    <a:pt x="610" y="688"/>
                    <a:pt x="686" y="631"/>
                  </a:cubicBezTo>
                  <a:cubicBezTo>
                    <a:pt x="976" y="414"/>
                    <a:pt x="767" y="1"/>
                    <a:pt x="4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43"/>
            <p:cNvSpPr/>
            <p:nvPr/>
          </p:nvSpPr>
          <p:spPr>
            <a:xfrm>
              <a:off x="3372475" y="1255825"/>
              <a:ext cx="45675" cy="40275"/>
            </a:xfrm>
            <a:custGeom>
              <a:rect b="b" l="l" r="r" t="t"/>
              <a:pathLst>
                <a:path extrusionOk="0" h="1611" w="1827">
                  <a:moveTo>
                    <a:pt x="598" y="0"/>
                  </a:moveTo>
                  <a:cubicBezTo>
                    <a:pt x="582" y="0"/>
                    <a:pt x="564" y="5"/>
                    <a:pt x="547" y="16"/>
                  </a:cubicBezTo>
                  <a:cubicBezTo>
                    <a:pt x="218" y="232"/>
                    <a:pt x="1" y="708"/>
                    <a:pt x="108" y="1097"/>
                  </a:cubicBezTo>
                  <a:cubicBezTo>
                    <a:pt x="197" y="1417"/>
                    <a:pt x="444" y="1610"/>
                    <a:pt x="739" y="1610"/>
                  </a:cubicBezTo>
                  <a:cubicBezTo>
                    <a:pt x="818" y="1610"/>
                    <a:pt x="901" y="1596"/>
                    <a:pt x="985" y="1567"/>
                  </a:cubicBezTo>
                  <a:cubicBezTo>
                    <a:pt x="1339" y="1445"/>
                    <a:pt x="1714" y="1189"/>
                    <a:pt x="1778" y="792"/>
                  </a:cubicBezTo>
                  <a:cubicBezTo>
                    <a:pt x="1827" y="496"/>
                    <a:pt x="1692" y="182"/>
                    <a:pt x="1396" y="88"/>
                  </a:cubicBezTo>
                  <a:cubicBezTo>
                    <a:pt x="1388" y="86"/>
                    <a:pt x="1381" y="85"/>
                    <a:pt x="1375" y="85"/>
                  </a:cubicBezTo>
                  <a:cubicBezTo>
                    <a:pt x="1313" y="85"/>
                    <a:pt x="1295" y="184"/>
                    <a:pt x="1363" y="208"/>
                  </a:cubicBezTo>
                  <a:lnTo>
                    <a:pt x="1361" y="210"/>
                  </a:lnTo>
                  <a:cubicBezTo>
                    <a:pt x="1706" y="336"/>
                    <a:pt x="1672" y="758"/>
                    <a:pt x="1439" y="971"/>
                  </a:cubicBezTo>
                  <a:cubicBezTo>
                    <a:pt x="1291" y="1108"/>
                    <a:pt x="1046" y="1227"/>
                    <a:pt x="847" y="1258"/>
                  </a:cubicBezTo>
                  <a:cubicBezTo>
                    <a:pt x="826" y="1261"/>
                    <a:pt x="805" y="1263"/>
                    <a:pt x="785" y="1263"/>
                  </a:cubicBezTo>
                  <a:cubicBezTo>
                    <a:pt x="559" y="1263"/>
                    <a:pt x="441" y="1065"/>
                    <a:pt x="454" y="841"/>
                  </a:cubicBezTo>
                  <a:cubicBezTo>
                    <a:pt x="469" y="582"/>
                    <a:pt x="643" y="377"/>
                    <a:pt x="697" y="130"/>
                  </a:cubicBezTo>
                  <a:cubicBezTo>
                    <a:pt x="711" y="66"/>
                    <a:pt x="659" y="0"/>
                    <a:pt x="5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43"/>
            <p:cNvSpPr/>
            <p:nvPr/>
          </p:nvSpPr>
          <p:spPr>
            <a:xfrm>
              <a:off x="3166050" y="675700"/>
              <a:ext cx="25025" cy="21225"/>
            </a:xfrm>
            <a:custGeom>
              <a:rect b="b" l="l" r="r" t="t"/>
              <a:pathLst>
                <a:path extrusionOk="0" h="849" w="1001">
                  <a:moveTo>
                    <a:pt x="803" y="1"/>
                  </a:moveTo>
                  <a:cubicBezTo>
                    <a:pt x="747" y="1"/>
                    <a:pt x="688" y="50"/>
                    <a:pt x="711" y="114"/>
                  </a:cubicBezTo>
                  <a:cubicBezTo>
                    <a:pt x="764" y="261"/>
                    <a:pt x="791" y="548"/>
                    <a:pt x="568" y="579"/>
                  </a:cubicBezTo>
                  <a:cubicBezTo>
                    <a:pt x="556" y="581"/>
                    <a:pt x="545" y="582"/>
                    <a:pt x="535" y="582"/>
                  </a:cubicBezTo>
                  <a:cubicBezTo>
                    <a:pt x="391" y="582"/>
                    <a:pt x="400" y="425"/>
                    <a:pt x="436" y="318"/>
                  </a:cubicBezTo>
                  <a:cubicBezTo>
                    <a:pt x="450" y="278"/>
                    <a:pt x="415" y="223"/>
                    <a:pt x="371" y="223"/>
                  </a:cubicBezTo>
                  <a:cubicBezTo>
                    <a:pt x="369" y="223"/>
                    <a:pt x="367" y="223"/>
                    <a:pt x="365" y="223"/>
                  </a:cubicBezTo>
                  <a:cubicBezTo>
                    <a:pt x="1" y="270"/>
                    <a:pt x="146" y="801"/>
                    <a:pt x="449" y="845"/>
                  </a:cubicBezTo>
                  <a:cubicBezTo>
                    <a:pt x="468" y="848"/>
                    <a:pt x="487" y="849"/>
                    <a:pt x="506" y="849"/>
                  </a:cubicBezTo>
                  <a:cubicBezTo>
                    <a:pt x="669" y="849"/>
                    <a:pt x="828" y="749"/>
                    <a:pt x="905" y="604"/>
                  </a:cubicBezTo>
                  <a:cubicBezTo>
                    <a:pt x="1000" y="423"/>
                    <a:pt x="960" y="217"/>
                    <a:pt x="874" y="43"/>
                  </a:cubicBezTo>
                  <a:cubicBezTo>
                    <a:pt x="859" y="13"/>
                    <a:pt x="832" y="1"/>
                    <a:pt x="8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43"/>
            <p:cNvSpPr/>
            <p:nvPr/>
          </p:nvSpPr>
          <p:spPr>
            <a:xfrm>
              <a:off x="3045225" y="671375"/>
              <a:ext cx="22200" cy="22125"/>
            </a:xfrm>
            <a:custGeom>
              <a:rect b="b" l="l" r="r" t="t"/>
              <a:pathLst>
                <a:path extrusionOk="0" h="885" w="888">
                  <a:moveTo>
                    <a:pt x="532" y="1"/>
                  </a:moveTo>
                  <a:cubicBezTo>
                    <a:pt x="481" y="1"/>
                    <a:pt x="431" y="15"/>
                    <a:pt x="385" y="48"/>
                  </a:cubicBezTo>
                  <a:cubicBezTo>
                    <a:pt x="325" y="88"/>
                    <a:pt x="360" y="176"/>
                    <a:pt x="418" y="176"/>
                  </a:cubicBezTo>
                  <a:cubicBezTo>
                    <a:pt x="429" y="176"/>
                    <a:pt x="441" y="173"/>
                    <a:pt x="454" y="165"/>
                  </a:cubicBezTo>
                  <a:lnTo>
                    <a:pt x="454" y="167"/>
                  </a:lnTo>
                  <a:cubicBezTo>
                    <a:pt x="479" y="151"/>
                    <a:pt x="503" y="145"/>
                    <a:pt x="524" y="145"/>
                  </a:cubicBezTo>
                  <a:cubicBezTo>
                    <a:pt x="620" y="145"/>
                    <a:pt x="675" y="275"/>
                    <a:pt x="654" y="359"/>
                  </a:cubicBezTo>
                  <a:cubicBezTo>
                    <a:pt x="635" y="435"/>
                    <a:pt x="552" y="513"/>
                    <a:pt x="488" y="555"/>
                  </a:cubicBezTo>
                  <a:cubicBezTo>
                    <a:pt x="461" y="574"/>
                    <a:pt x="360" y="613"/>
                    <a:pt x="288" y="613"/>
                  </a:cubicBezTo>
                  <a:cubicBezTo>
                    <a:pt x="236" y="613"/>
                    <a:pt x="198" y="593"/>
                    <a:pt x="215" y="530"/>
                  </a:cubicBezTo>
                  <a:cubicBezTo>
                    <a:pt x="226" y="489"/>
                    <a:pt x="192" y="456"/>
                    <a:pt x="156" y="456"/>
                  </a:cubicBezTo>
                  <a:cubicBezTo>
                    <a:pt x="142" y="456"/>
                    <a:pt x="127" y="461"/>
                    <a:pt x="115" y="473"/>
                  </a:cubicBezTo>
                  <a:cubicBezTo>
                    <a:pt x="1" y="580"/>
                    <a:pt x="10" y="766"/>
                    <a:pt x="154" y="846"/>
                  </a:cubicBezTo>
                  <a:cubicBezTo>
                    <a:pt x="202" y="873"/>
                    <a:pt x="251" y="884"/>
                    <a:pt x="301" y="884"/>
                  </a:cubicBezTo>
                  <a:cubicBezTo>
                    <a:pt x="462" y="884"/>
                    <a:pt x="619" y="761"/>
                    <a:pt x="711" y="638"/>
                  </a:cubicBezTo>
                  <a:cubicBezTo>
                    <a:pt x="816" y="499"/>
                    <a:pt x="888" y="296"/>
                    <a:pt x="780" y="138"/>
                  </a:cubicBezTo>
                  <a:cubicBezTo>
                    <a:pt x="722" y="54"/>
                    <a:pt x="627" y="1"/>
                    <a:pt x="5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43"/>
            <p:cNvSpPr/>
            <p:nvPr/>
          </p:nvSpPr>
          <p:spPr>
            <a:xfrm>
              <a:off x="3384600" y="1255975"/>
              <a:ext cx="18200" cy="6325"/>
            </a:xfrm>
            <a:custGeom>
              <a:rect b="b" l="l" r="r" t="t"/>
              <a:pathLst>
                <a:path extrusionOk="0" h="253" w="728">
                  <a:moveTo>
                    <a:pt x="345" y="1"/>
                  </a:moveTo>
                  <a:cubicBezTo>
                    <a:pt x="262" y="1"/>
                    <a:pt x="180" y="13"/>
                    <a:pt x="115" y="27"/>
                  </a:cubicBezTo>
                  <a:cubicBezTo>
                    <a:pt x="0" y="52"/>
                    <a:pt x="37" y="219"/>
                    <a:pt x="144" y="219"/>
                  </a:cubicBezTo>
                  <a:cubicBezTo>
                    <a:pt x="152" y="219"/>
                    <a:pt x="160" y="218"/>
                    <a:pt x="169" y="216"/>
                  </a:cubicBezTo>
                  <a:cubicBezTo>
                    <a:pt x="215" y="205"/>
                    <a:pt x="263" y="199"/>
                    <a:pt x="311" y="199"/>
                  </a:cubicBezTo>
                  <a:cubicBezTo>
                    <a:pt x="363" y="199"/>
                    <a:pt x="414" y="206"/>
                    <a:pt x="465" y="218"/>
                  </a:cubicBezTo>
                  <a:cubicBezTo>
                    <a:pt x="526" y="232"/>
                    <a:pt x="566" y="253"/>
                    <a:pt x="623" y="253"/>
                  </a:cubicBezTo>
                  <a:cubicBezTo>
                    <a:pt x="633" y="253"/>
                    <a:pt x="643" y="252"/>
                    <a:pt x="654" y="251"/>
                  </a:cubicBezTo>
                  <a:cubicBezTo>
                    <a:pt x="700" y="246"/>
                    <a:pt x="728" y="205"/>
                    <a:pt x="706" y="162"/>
                  </a:cubicBezTo>
                  <a:cubicBezTo>
                    <a:pt x="642" y="38"/>
                    <a:pt x="492" y="1"/>
                    <a:pt x="3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43"/>
            <p:cNvSpPr/>
            <p:nvPr/>
          </p:nvSpPr>
          <p:spPr>
            <a:xfrm>
              <a:off x="3271950" y="1277850"/>
              <a:ext cx="18425" cy="18225"/>
            </a:xfrm>
            <a:custGeom>
              <a:rect b="b" l="l" r="r" t="t"/>
              <a:pathLst>
                <a:path extrusionOk="0" h="729" w="737">
                  <a:moveTo>
                    <a:pt x="398" y="232"/>
                  </a:moveTo>
                  <a:cubicBezTo>
                    <a:pt x="446" y="248"/>
                    <a:pt x="481" y="278"/>
                    <a:pt x="477" y="339"/>
                  </a:cubicBezTo>
                  <a:cubicBezTo>
                    <a:pt x="475" y="387"/>
                    <a:pt x="427" y="463"/>
                    <a:pt x="376" y="463"/>
                  </a:cubicBezTo>
                  <a:cubicBezTo>
                    <a:pt x="365" y="463"/>
                    <a:pt x="353" y="459"/>
                    <a:pt x="341" y="450"/>
                  </a:cubicBezTo>
                  <a:cubicBezTo>
                    <a:pt x="276" y="397"/>
                    <a:pt x="340" y="293"/>
                    <a:pt x="398" y="232"/>
                  </a:cubicBezTo>
                  <a:close/>
                  <a:moveTo>
                    <a:pt x="264" y="0"/>
                  </a:moveTo>
                  <a:cubicBezTo>
                    <a:pt x="259" y="0"/>
                    <a:pt x="255" y="0"/>
                    <a:pt x="251" y="0"/>
                  </a:cubicBezTo>
                  <a:cubicBezTo>
                    <a:pt x="177" y="1"/>
                    <a:pt x="142" y="61"/>
                    <a:pt x="147" y="117"/>
                  </a:cubicBezTo>
                  <a:lnTo>
                    <a:pt x="147" y="117"/>
                  </a:lnTo>
                  <a:cubicBezTo>
                    <a:pt x="1" y="301"/>
                    <a:pt x="5" y="694"/>
                    <a:pt x="337" y="727"/>
                  </a:cubicBezTo>
                  <a:cubicBezTo>
                    <a:pt x="347" y="728"/>
                    <a:pt x="356" y="728"/>
                    <a:pt x="366" y="728"/>
                  </a:cubicBezTo>
                  <a:cubicBezTo>
                    <a:pt x="558" y="728"/>
                    <a:pt x="709" y="541"/>
                    <a:pt x="721" y="357"/>
                  </a:cubicBezTo>
                  <a:cubicBezTo>
                    <a:pt x="736" y="84"/>
                    <a:pt x="491" y="0"/>
                    <a:pt x="2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43"/>
            <p:cNvSpPr/>
            <p:nvPr/>
          </p:nvSpPr>
          <p:spPr>
            <a:xfrm>
              <a:off x="3575025" y="1252075"/>
              <a:ext cx="60550" cy="50650"/>
            </a:xfrm>
            <a:custGeom>
              <a:rect b="b" l="l" r="r" t="t"/>
              <a:pathLst>
                <a:path extrusionOk="0" h="2026" w="2422">
                  <a:moveTo>
                    <a:pt x="1419" y="0"/>
                  </a:moveTo>
                  <a:cubicBezTo>
                    <a:pt x="1418" y="0"/>
                    <a:pt x="1417" y="0"/>
                    <a:pt x="1416" y="1"/>
                  </a:cubicBezTo>
                  <a:cubicBezTo>
                    <a:pt x="885" y="18"/>
                    <a:pt x="237" y="466"/>
                    <a:pt x="110" y="999"/>
                  </a:cubicBezTo>
                  <a:cubicBezTo>
                    <a:pt x="1" y="1461"/>
                    <a:pt x="256" y="2011"/>
                    <a:pt x="776" y="2025"/>
                  </a:cubicBezTo>
                  <a:cubicBezTo>
                    <a:pt x="790" y="2025"/>
                    <a:pt x="804" y="2026"/>
                    <a:pt x="818" y="2026"/>
                  </a:cubicBezTo>
                  <a:cubicBezTo>
                    <a:pt x="1379" y="2026"/>
                    <a:pt x="2075" y="1722"/>
                    <a:pt x="2264" y="1163"/>
                  </a:cubicBezTo>
                  <a:cubicBezTo>
                    <a:pt x="2421" y="694"/>
                    <a:pt x="2119" y="197"/>
                    <a:pt x="1641" y="197"/>
                  </a:cubicBezTo>
                  <a:cubicBezTo>
                    <a:pt x="1595" y="197"/>
                    <a:pt x="1547" y="202"/>
                    <a:pt x="1497" y="211"/>
                  </a:cubicBezTo>
                  <a:cubicBezTo>
                    <a:pt x="1382" y="235"/>
                    <a:pt x="1423" y="397"/>
                    <a:pt x="1530" y="397"/>
                  </a:cubicBezTo>
                  <a:cubicBezTo>
                    <a:pt x="1536" y="397"/>
                    <a:pt x="1543" y="397"/>
                    <a:pt x="1549" y="396"/>
                  </a:cubicBezTo>
                  <a:cubicBezTo>
                    <a:pt x="1576" y="391"/>
                    <a:pt x="1603" y="389"/>
                    <a:pt x="1629" y="389"/>
                  </a:cubicBezTo>
                  <a:cubicBezTo>
                    <a:pt x="1956" y="389"/>
                    <a:pt x="2157" y="748"/>
                    <a:pt x="2068" y="1050"/>
                  </a:cubicBezTo>
                  <a:cubicBezTo>
                    <a:pt x="2000" y="1277"/>
                    <a:pt x="1813" y="1452"/>
                    <a:pt x="1610" y="1561"/>
                  </a:cubicBezTo>
                  <a:cubicBezTo>
                    <a:pt x="1436" y="1655"/>
                    <a:pt x="1160" y="1751"/>
                    <a:pt x="916" y="1751"/>
                  </a:cubicBezTo>
                  <a:cubicBezTo>
                    <a:pt x="710" y="1751"/>
                    <a:pt x="527" y="1683"/>
                    <a:pt x="446" y="1491"/>
                  </a:cubicBezTo>
                  <a:cubicBezTo>
                    <a:pt x="131" y="743"/>
                    <a:pt x="1080" y="521"/>
                    <a:pt x="1482" y="158"/>
                  </a:cubicBezTo>
                  <a:cubicBezTo>
                    <a:pt x="1539" y="106"/>
                    <a:pt x="1496" y="0"/>
                    <a:pt x="14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43"/>
            <p:cNvSpPr/>
            <p:nvPr/>
          </p:nvSpPr>
          <p:spPr>
            <a:xfrm>
              <a:off x="3285800" y="681425"/>
              <a:ext cx="15075" cy="13900"/>
            </a:xfrm>
            <a:custGeom>
              <a:rect b="b" l="l" r="r" t="t"/>
              <a:pathLst>
                <a:path extrusionOk="0" h="556" w="603">
                  <a:moveTo>
                    <a:pt x="451" y="0"/>
                  </a:moveTo>
                  <a:cubicBezTo>
                    <a:pt x="438" y="0"/>
                    <a:pt x="425" y="15"/>
                    <a:pt x="434" y="27"/>
                  </a:cubicBezTo>
                  <a:cubicBezTo>
                    <a:pt x="483" y="93"/>
                    <a:pt x="526" y="186"/>
                    <a:pt x="473" y="269"/>
                  </a:cubicBezTo>
                  <a:cubicBezTo>
                    <a:pt x="447" y="309"/>
                    <a:pt x="407" y="339"/>
                    <a:pt x="370" y="339"/>
                  </a:cubicBezTo>
                  <a:cubicBezTo>
                    <a:pt x="354" y="339"/>
                    <a:pt x="339" y="333"/>
                    <a:pt x="325" y="321"/>
                  </a:cubicBezTo>
                  <a:cubicBezTo>
                    <a:pt x="283" y="278"/>
                    <a:pt x="283" y="213"/>
                    <a:pt x="325" y="172"/>
                  </a:cubicBezTo>
                  <a:cubicBezTo>
                    <a:pt x="361" y="136"/>
                    <a:pt x="339" y="85"/>
                    <a:pt x="297" y="68"/>
                  </a:cubicBezTo>
                  <a:cubicBezTo>
                    <a:pt x="271" y="57"/>
                    <a:pt x="248" y="52"/>
                    <a:pt x="226" y="52"/>
                  </a:cubicBezTo>
                  <a:cubicBezTo>
                    <a:pt x="18" y="52"/>
                    <a:pt x="0" y="495"/>
                    <a:pt x="262" y="549"/>
                  </a:cubicBezTo>
                  <a:cubicBezTo>
                    <a:pt x="285" y="553"/>
                    <a:pt x="306" y="556"/>
                    <a:pt x="326" y="556"/>
                  </a:cubicBezTo>
                  <a:cubicBezTo>
                    <a:pt x="585" y="556"/>
                    <a:pt x="603" y="170"/>
                    <a:pt x="462" y="5"/>
                  </a:cubicBezTo>
                  <a:cubicBezTo>
                    <a:pt x="459" y="2"/>
                    <a:pt x="455" y="0"/>
                    <a:pt x="4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43"/>
            <p:cNvSpPr/>
            <p:nvPr/>
          </p:nvSpPr>
          <p:spPr>
            <a:xfrm>
              <a:off x="3334475" y="1217700"/>
              <a:ext cx="18050" cy="12875"/>
            </a:xfrm>
            <a:custGeom>
              <a:rect b="b" l="l" r="r" t="t"/>
              <a:pathLst>
                <a:path extrusionOk="0" h="515" w="722">
                  <a:moveTo>
                    <a:pt x="532" y="0"/>
                  </a:moveTo>
                  <a:cubicBezTo>
                    <a:pt x="447" y="0"/>
                    <a:pt x="357" y="93"/>
                    <a:pt x="408" y="195"/>
                  </a:cubicBezTo>
                  <a:lnTo>
                    <a:pt x="407" y="195"/>
                  </a:lnTo>
                  <a:cubicBezTo>
                    <a:pt x="386" y="221"/>
                    <a:pt x="371" y="234"/>
                    <a:pt x="361" y="234"/>
                  </a:cubicBezTo>
                  <a:cubicBezTo>
                    <a:pt x="348" y="234"/>
                    <a:pt x="343" y="215"/>
                    <a:pt x="346" y="177"/>
                  </a:cubicBezTo>
                  <a:cubicBezTo>
                    <a:pt x="349" y="156"/>
                    <a:pt x="351" y="132"/>
                    <a:pt x="348" y="109"/>
                  </a:cubicBezTo>
                  <a:cubicBezTo>
                    <a:pt x="346" y="64"/>
                    <a:pt x="310" y="31"/>
                    <a:pt x="269" y="31"/>
                  </a:cubicBezTo>
                  <a:cubicBezTo>
                    <a:pt x="262" y="31"/>
                    <a:pt x="256" y="32"/>
                    <a:pt x="249" y="34"/>
                  </a:cubicBezTo>
                  <a:cubicBezTo>
                    <a:pt x="1" y="90"/>
                    <a:pt x="123" y="455"/>
                    <a:pt x="318" y="505"/>
                  </a:cubicBezTo>
                  <a:cubicBezTo>
                    <a:pt x="343" y="512"/>
                    <a:pt x="367" y="515"/>
                    <a:pt x="389" y="515"/>
                  </a:cubicBezTo>
                  <a:cubicBezTo>
                    <a:pt x="603" y="515"/>
                    <a:pt x="722" y="254"/>
                    <a:pt x="630" y="65"/>
                  </a:cubicBezTo>
                  <a:cubicBezTo>
                    <a:pt x="607" y="19"/>
                    <a:pt x="570" y="0"/>
                    <a:pt x="5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43"/>
            <p:cNvSpPr/>
            <p:nvPr/>
          </p:nvSpPr>
          <p:spPr>
            <a:xfrm>
              <a:off x="3443150" y="1299775"/>
              <a:ext cx="26200" cy="18525"/>
            </a:xfrm>
            <a:custGeom>
              <a:rect b="b" l="l" r="r" t="t"/>
              <a:pathLst>
                <a:path extrusionOk="0" h="741" w="1048">
                  <a:moveTo>
                    <a:pt x="664" y="1"/>
                  </a:moveTo>
                  <a:cubicBezTo>
                    <a:pt x="560" y="1"/>
                    <a:pt x="498" y="136"/>
                    <a:pt x="602" y="208"/>
                  </a:cubicBezTo>
                  <a:cubicBezTo>
                    <a:pt x="668" y="254"/>
                    <a:pt x="654" y="424"/>
                    <a:pt x="566" y="424"/>
                  </a:cubicBezTo>
                  <a:cubicBezTo>
                    <a:pt x="562" y="424"/>
                    <a:pt x="558" y="424"/>
                    <a:pt x="554" y="423"/>
                  </a:cubicBezTo>
                  <a:cubicBezTo>
                    <a:pt x="462" y="409"/>
                    <a:pt x="474" y="208"/>
                    <a:pt x="491" y="153"/>
                  </a:cubicBezTo>
                  <a:cubicBezTo>
                    <a:pt x="510" y="100"/>
                    <a:pt x="461" y="60"/>
                    <a:pt x="413" y="60"/>
                  </a:cubicBezTo>
                  <a:cubicBezTo>
                    <a:pt x="409" y="60"/>
                    <a:pt x="405" y="60"/>
                    <a:pt x="401" y="61"/>
                  </a:cubicBezTo>
                  <a:cubicBezTo>
                    <a:pt x="1" y="130"/>
                    <a:pt x="218" y="741"/>
                    <a:pt x="569" y="741"/>
                  </a:cubicBezTo>
                  <a:cubicBezTo>
                    <a:pt x="575" y="741"/>
                    <a:pt x="580" y="740"/>
                    <a:pt x="585" y="740"/>
                  </a:cubicBezTo>
                  <a:cubicBezTo>
                    <a:pt x="951" y="721"/>
                    <a:pt x="1047" y="159"/>
                    <a:pt x="718" y="12"/>
                  </a:cubicBezTo>
                  <a:cubicBezTo>
                    <a:pt x="699" y="4"/>
                    <a:pt x="681" y="1"/>
                    <a:pt x="6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43"/>
            <p:cNvSpPr/>
            <p:nvPr/>
          </p:nvSpPr>
          <p:spPr>
            <a:xfrm>
              <a:off x="3512075" y="1228075"/>
              <a:ext cx="36550" cy="36325"/>
            </a:xfrm>
            <a:custGeom>
              <a:rect b="b" l="l" r="r" t="t"/>
              <a:pathLst>
                <a:path extrusionOk="0" h="1453" w="1462">
                  <a:moveTo>
                    <a:pt x="826" y="250"/>
                  </a:moveTo>
                  <a:cubicBezTo>
                    <a:pt x="1025" y="315"/>
                    <a:pt x="1185" y="484"/>
                    <a:pt x="1188" y="704"/>
                  </a:cubicBezTo>
                  <a:cubicBezTo>
                    <a:pt x="1191" y="917"/>
                    <a:pt x="998" y="1177"/>
                    <a:pt x="769" y="1177"/>
                  </a:cubicBezTo>
                  <a:cubicBezTo>
                    <a:pt x="754" y="1177"/>
                    <a:pt x="738" y="1175"/>
                    <a:pt x="723" y="1173"/>
                  </a:cubicBezTo>
                  <a:cubicBezTo>
                    <a:pt x="437" y="1128"/>
                    <a:pt x="520" y="748"/>
                    <a:pt x="599" y="565"/>
                  </a:cubicBezTo>
                  <a:cubicBezTo>
                    <a:pt x="652" y="442"/>
                    <a:pt x="734" y="342"/>
                    <a:pt x="826" y="250"/>
                  </a:cubicBezTo>
                  <a:close/>
                  <a:moveTo>
                    <a:pt x="902" y="0"/>
                  </a:moveTo>
                  <a:cubicBezTo>
                    <a:pt x="898" y="0"/>
                    <a:pt x="894" y="1"/>
                    <a:pt x="890" y="1"/>
                  </a:cubicBezTo>
                  <a:cubicBezTo>
                    <a:pt x="874" y="4"/>
                    <a:pt x="859" y="7"/>
                    <a:pt x="844" y="11"/>
                  </a:cubicBezTo>
                  <a:lnTo>
                    <a:pt x="844" y="11"/>
                  </a:lnTo>
                  <a:cubicBezTo>
                    <a:pt x="835" y="9"/>
                    <a:pt x="826" y="8"/>
                    <a:pt x="817" y="8"/>
                  </a:cubicBezTo>
                  <a:cubicBezTo>
                    <a:pt x="778" y="8"/>
                    <a:pt x="746" y="27"/>
                    <a:pt x="726" y="54"/>
                  </a:cubicBezTo>
                  <a:lnTo>
                    <a:pt x="726" y="54"/>
                  </a:lnTo>
                  <a:cubicBezTo>
                    <a:pt x="169" y="328"/>
                    <a:pt x="0" y="1453"/>
                    <a:pt x="718" y="1453"/>
                  </a:cubicBezTo>
                  <a:cubicBezTo>
                    <a:pt x="741" y="1453"/>
                    <a:pt x="765" y="1452"/>
                    <a:pt x="790" y="1449"/>
                  </a:cubicBezTo>
                  <a:cubicBezTo>
                    <a:pt x="1130" y="1418"/>
                    <a:pt x="1416" y="1110"/>
                    <a:pt x="1440" y="773"/>
                  </a:cubicBezTo>
                  <a:cubicBezTo>
                    <a:pt x="1461" y="455"/>
                    <a:pt x="1261" y="174"/>
                    <a:pt x="979" y="54"/>
                  </a:cubicBezTo>
                  <a:lnTo>
                    <a:pt x="979" y="54"/>
                  </a:lnTo>
                  <a:cubicBezTo>
                    <a:pt x="969" y="24"/>
                    <a:pt x="938" y="0"/>
                    <a:pt x="9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43"/>
            <p:cNvSpPr/>
            <p:nvPr/>
          </p:nvSpPr>
          <p:spPr>
            <a:xfrm>
              <a:off x="3741025" y="664275"/>
              <a:ext cx="29025" cy="21725"/>
            </a:xfrm>
            <a:custGeom>
              <a:rect b="b" l="l" r="r" t="t"/>
              <a:pathLst>
                <a:path extrusionOk="0" h="869" w="1161">
                  <a:moveTo>
                    <a:pt x="803" y="0"/>
                  </a:moveTo>
                  <a:cubicBezTo>
                    <a:pt x="700" y="0"/>
                    <a:pt x="630" y="165"/>
                    <a:pt x="742" y="240"/>
                  </a:cubicBezTo>
                  <a:lnTo>
                    <a:pt x="742" y="238"/>
                  </a:lnTo>
                  <a:lnTo>
                    <a:pt x="742" y="238"/>
                  </a:lnTo>
                  <a:cubicBezTo>
                    <a:pt x="873" y="324"/>
                    <a:pt x="859" y="586"/>
                    <a:pt x="698" y="635"/>
                  </a:cubicBezTo>
                  <a:cubicBezTo>
                    <a:pt x="675" y="642"/>
                    <a:pt x="654" y="645"/>
                    <a:pt x="635" y="645"/>
                  </a:cubicBezTo>
                  <a:cubicBezTo>
                    <a:pt x="461" y="645"/>
                    <a:pt x="425" y="386"/>
                    <a:pt x="414" y="257"/>
                  </a:cubicBezTo>
                  <a:cubicBezTo>
                    <a:pt x="411" y="222"/>
                    <a:pt x="380" y="187"/>
                    <a:pt x="345" y="187"/>
                  </a:cubicBezTo>
                  <a:cubicBezTo>
                    <a:pt x="333" y="187"/>
                    <a:pt x="322" y="191"/>
                    <a:pt x="310" y="199"/>
                  </a:cubicBezTo>
                  <a:cubicBezTo>
                    <a:pt x="0" y="429"/>
                    <a:pt x="360" y="869"/>
                    <a:pt x="677" y="869"/>
                  </a:cubicBezTo>
                  <a:cubicBezTo>
                    <a:pt x="705" y="869"/>
                    <a:pt x="732" y="865"/>
                    <a:pt x="759" y="858"/>
                  </a:cubicBezTo>
                  <a:cubicBezTo>
                    <a:pt x="1135" y="757"/>
                    <a:pt x="1160" y="226"/>
                    <a:pt x="868" y="23"/>
                  </a:cubicBezTo>
                  <a:cubicBezTo>
                    <a:pt x="846" y="7"/>
                    <a:pt x="824" y="0"/>
                    <a:pt x="8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43"/>
            <p:cNvSpPr/>
            <p:nvPr/>
          </p:nvSpPr>
          <p:spPr>
            <a:xfrm>
              <a:off x="3398050" y="658225"/>
              <a:ext cx="29175" cy="32925"/>
            </a:xfrm>
            <a:custGeom>
              <a:rect b="b" l="l" r="r" t="t"/>
              <a:pathLst>
                <a:path extrusionOk="0" h="1317" w="1167">
                  <a:moveTo>
                    <a:pt x="913" y="1"/>
                  </a:moveTo>
                  <a:cubicBezTo>
                    <a:pt x="854" y="1"/>
                    <a:pt x="796" y="60"/>
                    <a:pt x="836" y="124"/>
                  </a:cubicBezTo>
                  <a:cubicBezTo>
                    <a:pt x="940" y="285"/>
                    <a:pt x="977" y="475"/>
                    <a:pt x="927" y="663"/>
                  </a:cubicBezTo>
                  <a:cubicBezTo>
                    <a:pt x="881" y="839"/>
                    <a:pt x="731" y="1041"/>
                    <a:pt x="529" y="1041"/>
                  </a:cubicBezTo>
                  <a:cubicBezTo>
                    <a:pt x="527" y="1041"/>
                    <a:pt x="525" y="1041"/>
                    <a:pt x="522" y="1041"/>
                  </a:cubicBezTo>
                  <a:cubicBezTo>
                    <a:pt x="302" y="1036"/>
                    <a:pt x="315" y="814"/>
                    <a:pt x="413" y="675"/>
                  </a:cubicBezTo>
                  <a:cubicBezTo>
                    <a:pt x="521" y="522"/>
                    <a:pt x="707" y="463"/>
                    <a:pt x="832" y="332"/>
                  </a:cubicBezTo>
                  <a:cubicBezTo>
                    <a:pt x="880" y="283"/>
                    <a:pt x="846" y="200"/>
                    <a:pt x="777" y="199"/>
                  </a:cubicBezTo>
                  <a:cubicBezTo>
                    <a:pt x="776" y="199"/>
                    <a:pt x="775" y="199"/>
                    <a:pt x="774" y="199"/>
                  </a:cubicBezTo>
                  <a:cubicBezTo>
                    <a:pt x="486" y="199"/>
                    <a:pt x="150" y="406"/>
                    <a:pt x="71" y="694"/>
                  </a:cubicBezTo>
                  <a:cubicBezTo>
                    <a:pt x="1" y="949"/>
                    <a:pt x="112" y="1258"/>
                    <a:pt x="394" y="1310"/>
                  </a:cubicBezTo>
                  <a:cubicBezTo>
                    <a:pt x="422" y="1314"/>
                    <a:pt x="449" y="1317"/>
                    <a:pt x="476" y="1317"/>
                  </a:cubicBezTo>
                  <a:cubicBezTo>
                    <a:pt x="729" y="1317"/>
                    <a:pt x="948" y="1106"/>
                    <a:pt x="1044" y="885"/>
                  </a:cubicBezTo>
                  <a:cubicBezTo>
                    <a:pt x="1166" y="607"/>
                    <a:pt x="1150" y="294"/>
                    <a:pt x="982" y="38"/>
                  </a:cubicBezTo>
                  <a:cubicBezTo>
                    <a:pt x="964" y="12"/>
                    <a:pt x="938" y="1"/>
                    <a:pt x="9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43"/>
            <p:cNvSpPr/>
            <p:nvPr/>
          </p:nvSpPr>
          <p:spPr>
            <a:xfrm>
              <a:off x="3501575" y="700900"/>
              <a:ext cx="20600" cy="16000"/>
            </a:xfrm>
            <a:custGeom>
              <a:rect b="b" l="l" r="r" t="t"/>
              <a:pathLst>
                <a:path extrusionOk="0" h="640" w="824">
                  <a:moveTo>
                    <a:pt x="372" y="243"/>
                  </a:moveTo>
                  <a:cubicBezTo>
                    <a:pt x="376" y="244"/>
                    <a:pt x="380" y="244"/>
                    <a:pt x="385" y="245"/>
                  </a:cubicBezTo>
                  <a:lnTo>
                    <a:pt x="385" y="246"/>
                  </a:lnTo>
                  <a:cubicBezTo>
                    <a:pt x="422" y="248"/>
                    <a:pt x="480" y="349"/>
                    <a:pt x="440" y="369"/>
                  </a:cubicBezTo>
                  <a:cubicBezTo>
                    <a:pt x="432" y="373"/>
                    <a:pt x="426" y="375"/>
                    <a:pt x="419" y="375"/>
                  </a:cubicBezTo>
                  <a:cubicBezTo>
                    <a:pt x="373" y="375"/>
                    <a:pt x="353" y="287"/>
                    <a:pt x="368" y="252"/>
                  </a:cubicBezTo>
                  <a:cubicBezTo>
                    <a:pt x="369" y="249"/>
                    <a:pt x="370" y="246"/>
                    <a:pt x="372" y="243"/>
                  </a:cubicBezTo>
                  <a:close/>
                  <a:moveTo>
                    <a:pt x="383" y="1"/>
                  </a:moveTo>
                  <a:cubicBezTo>
                    <a:pt x="329" y="1"/>
                    <a:pt x="294" y="30"/>
                    <a:pt x="278" y="68"/>
                  </a:cubicBezTo>
                  <a:lnTo>
                    <a:pt x="278" y="68"/>
                  </a:lnTo>
                  <a:cubicBezTo>
                    <a:pt x="271" y="67"/>
                    <a:pt x="264" y="66"/>
                    <a:pt x="257" y="66"/>
                  </a:cubicBezTo>
                  <a:cubicBezTo>
                    <a:pt x="219" y="66"/>
                    <a:pt x="180" y="83"/>
                    <a:pt x="151" y="124"/>
                  </a:cubicBezTo>
                  <a:cubicBezTo>
                    <a:pt x="0" y="331"/>
                    <a:pt x="196" y="640"/>
                    <a:pt x="423" y="640"/>
                  </a:cubicBezTo>
                  <a:cubicBezTo>
                    <a:pt x="472" y="640"/>
                    <a:pt x="522" y="625"/>
                    <a:pt x="571" y="593"/>
                  </a:cubicBezTo>
                  <a:cubicBezTo>
                    <a:pt x="824" y="426"/>
                    <a:pt x="674" y="2"/>
                    <a:pt x="385" y="1"/>
                  </a:cubicBezTo>
                  <a:cubicBezTo>
                    <a:pt x="384" y="1"/>
                    <a:pt x="384" y="1"/>
                    <a:pt x="3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43"/>
            <p:cNvSpPr/>
            <p:nvPr/>
          </p:nvSpPr>
          <p:spPr>
            <a:xfrm>
              <a:off x="3598750" y="669575"/>
              <a:ext cx="31950" cy="26100"/>
            </a:xfrm>
            <a:custGeom>
              <a:rect b="b" l="l" r="r" t="t"/>
              <a:pathLst>
                <a:path extrusionOk="0" h="1044" w="1278">
                  <a:moveTo>
                    <a:pt x="514" y="0"/>
                  </a:moveTo>
                  <a:cubicBezTo>
                    <a:pt x="311" y="0"/>
                    <a:pt x="143" y="156"/>
                    <a:pt x="78" y="356"/>
                  </a:cubicBezTo>
                  <a:cubicBezTo>
                    <a:pt x="0" y="598"/>
                    <a:pt x="134" y="856"/>
                    <a:pt x="352" y="974"/>
                  </a:cubicBezTo>
                  <a:cubicBezTo>
                    <a:pt x="439" y="1022"/>
                    <a:pt x="528" y="1044"/>
                    <a:pt x="612" y="1044"/>
                  </a:cubicBezTo>
                  <a:cubicBezTo>
                    <a:pt x="986" y="1044"/>
                    <a:pt x="1278" y="624"/>
                    <a:pt x="1070" y="243"/>
                  </a:cubicBezTo>
                  <a:cubicBezTo>
                    <a:pt x="1057" y="220"/>
                    <a:pt x="1035" y="211"/>
                    <a:pt x="1013" y="211"/>
                  </a:cubicBezTo>
                  <a:cubicBezTo>
                    <a:pt x="969" y="211"/>
                    <a:pt x="924" y="248"/>
                    <a:pt x="944" y="296"/>
                  </a:cubicBezTo>
                  <a:cubicBezTo>
                    <a:pt x="1042" y="535"/>
                    <a:pt x="878" y="812"/>
                    <a:pt x="647" y="812"/>
                  </a:cubicBezTo>
                  <a:cubicBezTo>
                    <a:pt x="592" y="812"/>
                    <a:pt x="534" y="797"/>
                    <a:pt x="475" y="762"/>
                  </a:cubicBezTo>
                  <a:cubicBezTo>
                    <a:pt x="174" y="584"/>
                    <a:pt x="373" y="245"/>
                    <a:pt x="592" y="103"/>
                  </a:cubicBezTo>
                  <a:cubicBezTo>
                    <a:pt x="626" y="81"/>
                    <a:pt x="628" y="14"/>
                    <a:pt x="580" y="6"/>
                  </a:cubicBezTo>
                  <a:cubicBezTo>
                    <a:pt x="558" y="2"/>
                    <a:pt x="536" y="0"/>
                    <a:pt x="5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43"/>
            <p:cNvSpPr/>
            <p:nvPr/>
          </p:nvSpPr>
          <p:spPr>
            <a:xfrm>
              <a:off x="3742325" y="1280225"/>
              <a:ext cx="31900" cy="28225"/>
            </a:xfrm>
            <a:custGeom>
              <a:rect b="b" l="l" r="r" t="t"/>
              <a:pathLst>
                <a:path extrusionOk="0" h="1129" w="1276">
                  <a:moveTo>
                    <a:pt x="680" y="1"/>
                  </a:moveTo>
                  <a:cubicBezTo>
                    <a:pt x="677" y="1"/>
                    <a:pt x="674" y="1"/>
                    <a:pt x="671" y="1"/>
                  </a:cubicBezTo>
                  <a:cubicBezTo>
                    <a:pt x="521" y="2"/>
                    <a:pt x="521" y="229"/>
                    <a:pt x="671" y="234"/>
                  </a:cubicBezTo>
                  <a:cubicBezTo>
                    <a:pt x="1046" y="243"/>
                    <a:pt x="1093" y="791"/>
                    <a:pt x="702" y="838"/>
                  </a:cubicBezTo>
                  <a:cubicBezTo>
                    <a:pt x="683" y="840"/>
                    <a:pt x="665" y="841"/>
                    <a:pt x="648" y="841"/>
                  </a:cubicBezTo>
                  <a:cubicBezTo>
                    <a:pt x="324" y="841"/>
                    <a:pt x="351" y="446"/>
                    <a:pt x="382" y="210"/>
                  </a:cubicBezTo>
                  <a:cubicBezTo>
                    <a:pt x="391" y="153"/>
                    <a:pt x="354" y="109"/>
                    <a:pt x="305" y="109"/>
                  </a:cubicBezTo>
                  <a:cubicBezTo>
                    <a:pt x="292" y="109"/>
                    <a:pt x="278" y="112"/>
                    <a:pt x="265" y="118"/>
                  </a:cubicBezTo>
                  <a:cubicBezTo>
                    <a:pt x="1" y="241"/>
                    <a:pt x="1" y="621"/>
                    <a:pt x="130" y="841"/>
                  </a:cubicBezTo>
                  <a:cubicBezTo>
                    <a:pt x="240" y="1028"/>
                    <a:pt x="437" y="1128"/>
                    <a:pt x="641" y="1128"/>
                  </a:cubicBezTo>
                  <a:cubicBezTo>
                    <a:pt x="710" y="1128"/>
                    <a:pt x="781" y="1116"/>
                    <a:pt x="849" y="1093"/>
                  </a:cubicBezTo>
                  <a:cubicBezTo>
                    <a:pt x="1096" y="1007"/>
                    <a:pt x="1275" y="772"/>
                    <a:pt x="1241" y="505"/>
                  </a:cubicBezTo>
                  <a:cubicBezTo>
                    <a:pt x="1204" y="224"/>
                    <a:pt x="963" y="1"/>
                    <a:pt x="6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43"/>
            <p:cNvSpPr/>
            <p:nvPr/>
          </p:nvSpPr>
          <p:spPr>
            <a:xfrm>
              <a:off x="3799275" y="1225350"/>
              <a:ext cx="14125" cy="9575"/>
            </a:xfrm>
            <a:custGeom>
              <a:rect b="b" l="l" r="r" t="t"/>
              <a:pathLst>
                <a:path extrusionOk="0" h="383" w="565">
                  <a:moveTo>
                    <a:pt x="102" y="0"/>
                  </a:moveTo>
                  <a:cubicBezTo>
                    <a:pt x="73" y="0"/>
                    <a:pt x="44" y="22"/>
                    <a:pt x="36" y="50"/>
                  </a:cubicBezTo>
                  <a:cubicBezTo>
                    <a:pt x="0" y="187"/>
                    <a:pt x="61" y="307"/>
                    <a:pt x="197" y="359"/>
                  </a:cubicBezTo>
                  <a:cubicBezTo>
                    <a:pt x="239" y="375"/>
                    <a:pt x="275" y="382"/>
                    <a:pt x="307" y="382"/>
                  </a:cubicBezTo>
                  <a:cubicBezTo>
                    <a:pt x="395" y="382"/>
                    <a:pt x="454" y="327"/>
                    <a:pt x="522" y="246"/>
                  </a:cubicBezTo>
                  <a:cubicBezTo>
                    <a:pt x="564" y="197"/>
                    <a:pt x="533" y="120"/>
                    <a:pt x="471" y="120"/>
                  </a:cubicBezTo>
                  <a:cubicBezTo>
                    <a:pt x="465" y="120"/>
                    <a:pt x="458" y="121"/>
                    <a:pt x="450" y="123"/>
                  </a:cubicBezTo>
                  <a:cubicBezTo>
                    <a:pt x="447" y="124"/>
                    <a:pt x="444" y="124"/>
                    <a:pt x="440" y="124"/>
                  </a:cubicBezTo>
                  <a:cubicBezTo>
                    <a:pt x="379" y="124"/>
                    <a:pt x="187" y="50"/>
                    <a:pt x="133" y="10"/>
                  </a:cubicBezTo>
                  <a:cubicBezTo>
                    <a:pt x="124" y="3"/>
                    <a:pt x="113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43"/>
            <p:cNvSpPr/>
            <p:nvPr/>
          </p:nvSpPr>
          <p:spPr>
            <a:xfrm>
              <a:off x="2171725" y="4944700"/>
              <a:ext cx="699725" cy="192050"/>
            </a:xfrm>
            <a:custGeom>
              <a:rect b="b" l="l" r="r" t="t"/>
              <a:pathLst>
                <a:path extrusionOk="0" h="7682" w="27989">
                  <a:moveTo>
                    <a:pt x="5311" y="593"/>
                  </a:moveTo>
                  <a:cubicBezTo>
                    <a:pt x="5540" y="593"/>
                    <a:pt x="5772" y="618"/>
                    <a:pt x="5997" y="629"/>
                  </a:cubicBezTo>
                  <a:cubicBezTo>
                    <a:pt x="9489" y="782"/>
                    <a:pt x="12977" y="990"/>
                    <a:pt x="16463" y="1202"/>
                  </a:cubicBezTo>
                  <a:cubicBezTo>
                    <a:pt x="18620" y="1333"/>
                    <a:pt x="20778" y="1469"/>
                    <a:pt x="22932" y="1641"/>
                  </a:cubicBezTo>
                  <a:cubicBezTo>
                    <a:pt x="24473" y="1763"/>
                    <a:pt x="27127" y="1530"/>
                    <a:pt x="27373" y="3822"/>
                  </a:cubicBezTo>
                  <a:cubicBezTo>
                    <a:pt x="27373" y="3822"/>
                    <a:pt x="27373" y="3822"/>
                    <a:pt x="27373" y="3822"/>
                  </a:cubicBezTo>
                  <a:lnTo>
                    <a:pt x="27373" y="3822"/>
                  </a:lnTo>
                  <a:cubicBezTo>
                    <a:pt x="27373" y="3823"/>
                    <a:pt x="27373" y="3823"/>
                    <a:pt x="27373" y="3823"/>
                  </a:cubicBezTo>
                  <a:cubicBezTo>
                    <a:pt x="27185" y="6034"/>
                    <a:pt x="25072" y="5946"/>
                    <a:pt x="23552" y="6055"/>
                  </a:cubicBezTo>
                  <a:cubicBezTo>
                    <a:pt x="21787" y="6180"/>
                    <a:pt x="20020" y="6282"/>
                    <a:pt x="18253" y="6384"/>
                  </a:cubicBezTo>
                  <a:cubicBezTo>
                    <a:pt x="14528" y="6594"/>
                    <a:pt x="10802" y="6790"/>
                    <a:pt x="7074" y="6966"/>
                  </a:cubicBezTo>
                  <a:cubicBezTo>
                    <a:pt x="6569" y="6990"/>
                    <a:pt x="6079" y="7031"/>
                    <a:pt x="5604" y="7031"/>
                  </a:cubicBezTo>
                  <a:cubicBezTo>
                    <a:pt x="4650" y="7031"/>
                    <a:pt x="3760" y="6865"/>
                    <a:pt x="2951" y="6057"/>
                  </a:cubicBezTo>
                  <a:cubicBezTo>
                    <a:pt x="936" y="4042"/>
                    <a:pt x="2370" y="732"/>
                    <a:pt x="5185" y="596"/>
                  </a:cubicBezTo>
                  <a:cubicBezTo>
                    <a:pt x="5227" y="594"/>
                    <a:pt x="5269" y="593"/>
                    <a:pt x="5311" y="593"/>
                  </a:cubicBezTo>
                  <a:close/>
                  <a:moveTo>
                    <a:pt x="5550" y="0"/>
                  </a:moveTo>
                  <a:cubicBezTo>
                    <a:pt x="412" y="0"/>
                    <a:pt x="0" y="7472"/>
                    <a:pt x="5243" y="7658"/>
                  </a:cubicBezTo>
                  <a:cubicBezTo>
                    <a:pt x="5701" y="7675"/>
                    <a:pt x="6160" y="7682"/>
                    <a:pt x="6621" y="7682"/>
                  </a:cubicBezTo>
                  <a:cubicBezTo>
                    <a:pt x="10159" y="7682"/>
                    <a:pt x="13780" y="7244"/>
                    <a:pt x="17285" y="7049"/>
                  </a:cubicBezTo>
                  <a:cubicBezTo>
                    <a:pt x="19717" y="6911"/>
                    <a:pt x="22152" y="6794"/>
                    <a:pt x="24578" y="6588"/>
                  </a:cubicBezTo>
                  <a:cubicBezTo>
                    <a:pt x="26258" y="6445"/>
                    <a:pt x="27749" y="5789"/>
                    <a:pt x="27970" y="3952"/>
                  </a:cubicBezTo>
                  <a:lnTo>
                    <a:pt x="27970" y="3952"/>
                  </a:lnTo>
                  <a:cubicBezTo>
                    <a:pt x="27983" y="3915"/>
                    <a:pt x="27989" y="3872"/>
                    <a:pt x="27983" y="3822"/>
                  </a:cubicBezTo>
                  <a:lnTo>
                    <a:pt x="27983" y="3822"/>
                  </a:lnTo>
                  <a:cubicBezTo>
                    <a:pt x="27988" y="3772"/>
                    <a:pt x="27981" y="3728"/>
                    <a:pt x="27967" y="3691"/>
                  </a:cubicBezTo>
                  <a:lnTo>
                    <a:pt x="27967" y="3691"/>
                  </a:lnTo>
                  <a:cubicBezTo>
                    <a:pt x="27454" y="234"/>
                    <a:pt x="21645" y="924"/>
                    <a:pt x="19187" y="763"/>
                  </a:cubicBezTo>
                  <a:cubicBezTo>
                    <a:pt x="14684" y="466"/>
                    <a:pt x="10143" y="67"/>
                    <a:pt x="5627" y="1"/>
                  </a:cubicBezTo>
                  <a:cubicBezTo>
                    <a:pt x="5602" y="1"/>
                    <a:pt x="5576" y="0"/>
                    <a:pt x="55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43"/>
            <p:cNvSpPr/>
            <p:nvPr/>
          </p:nvSpPr>
          <p:spPr>
            <a:xfrm>
              <a:off x="1992325" y="4657875"/>
              <a:ext cx="601450" cy="660975"/>
            </a:xfrm>
            <a:custGeom>
              <a:rect b="b" l="l" r="r" t="t"/>
              <a:pathLst>
                <a:path extrusionOk="0" h="26439" w="24058">
                  <a:moveTo>
                    <a:pt x="9016" y="0"/>
                  </a:moveTo>
                  <a:cubicBezTo>
                    <a:pt x="8931" y="0"/>
                    <a:pt x="8844" y="47"/>
                    <a:pt x="8811" y="144"/>
                  </a:cubicBezTo>
                  <a:cubicBezTo>
                    <a:pt x="7606" y="3689"/>
                    <a:pt x="4357" y="5573"/>
                    <a:pt x="2180" y="8475"/>
                  </a:cubicBezTo>
                  <a:cubicBezTo>
                    <a:pt x="440" y="10794"/>
                    <a:pt x="1" y="13594"/>
                    <a:pt x="338" y="16430"/>
                  </a:cubicBezTo>
                  <a:cubicBezTo>
                    <a:pt x="1000" y="21980"/>
                    <a:pt x="4356" y="25459"/>
                    <a:pt x="9937" y="26299"/>
                  </a:cubicBezTo>
                  <a:cubicBezTo>
                    <a:pt x="10557" y="26393"/>
                    <a:pt x="11171" y="26438"/>
                    <a:pt x="11775" y="26438"/>
                  </a:cubicBezTo>
                  <a:cubicBezTo>
                    <a:pt x="17615" y="26438"/>
                    <a:pt x="22491" y="22182"/>
                    <a:pt x="22838" y="15962"/>
                  </a:cubicBezTo>
                  <a:cubicBezTo>
                    <a:pt x="23128" y="10744"/>
                    <a:pt x="19349" y="5783"/>
                    <a:pt x="14486" y="5783"/>
                  </a:cubicBezTo>
                  <a:cubicBezTo>
                    <a:pt x="13253" y="5783"/>
                    <a:pt x="11951" y="6102"/>
                    <a:pt x="10627" y="6816"/>
                  </a:cubicBezTo>
                  <a:cubicBezTo>
                    <a:pt x="7783" y="8351"/>
                    <a:pt x="6155" y="11032"/>
                    <a:pt x="6061" y="14247"/>
                  </a:cubicBezTo>
                  <a:cubicBezTo>
                    <a:pt x="5980" y="17068"/>
                    <a:pt x="7727" y="19647"/>
                    <a:pt x="10727" y="19851"/>
                  </a:cubicBezTo>
                  <a:cubicBezTo>
                    <a:pt x="10730" y="19851"/>
                    <a:pt x="10732" y="19851"/>
                    <a:pt x="10734" y="19851"/>
                  </a:cubicBezTo>
                  <a:cubicBezTo>
                    <a:pt x="10836" y="19851"/>
                    <a:pt x="10861" y="19673"/>
                    <a:pt x="10752" y="19658"/>
                  </a:cubicBezTo>
                  <a:cubicBezTo>
                    <a:pt x="7075" y="19153"/>
                    <a:pt x="5982" y="15557"/>
                    <a:pt x="6769" y="12361"/>
                  </a:cubicBezTo>
                  <a:cubicBezTo>
                    <a:pt x="7495" y="9418"/>
                    <a:pt x="10074" y="7096"/>
                    <a:pt x="13063" y="6605"/>
                  </a:cubicBezTo>
                  <a:cubicBezTo>
                    <a:pt x="13569" y="6522"/>
                    <a:pt x="14057" y="6482"/>
                    <a:pt x="14524" y="6482"/>
                  </a:cubicBezTo>
                  <a:cubicBezTo>
                    <a:pt x="21579" y="6482"/>
                    <a:pt x="24057" y="15567"/>
                    <a:pt x="20509" y="21124"/>
                  </a:cubicBezTo>
                  <a:cubicBezTo>
                    <a:pt x="18520" y="24238"/>
                    <a:pt x="15116" y="25751"/>
                    <a:pt x="11635" y="25751"/>
                  </a:cubicBezTo>
                  <a:cubicBezTo>
                    <a:pt x="9411" y="25751"/>
                    <a:pt x="7155" y="25133"/>
                    <a:pt x="5218" y="23919"/>
                  </a:cubicBezTo>
                  <a:cubicBezTo>
                    <a:pt x="1482" y="21576"/>
                    <a:pt x="276" y="16408"/>
                    <a:pt x="1161" y="12271"/>
                  </a:cubicBezTo>
                  <a:cubicBezTo>
                    <a:pt x="1741" y="9564"/>
                    <a:pt x="3778" y="7403"/>
                    <a:pt x="5749" y="5565"/>
                  </a:cubicBezTo>
                  <a:cubicBezTo>
                    <a:pt x="7347" y="4078"/>
                    <a:pt x="9175" y="2556"/>
                    <a:pt x="9215" y="199"/>
                  </a:cubicBezTo>
                  <a:cubicBezTo>
                    <a:pt x="9218" y="69"/>
                    <a:pt x="9119" y="0"/>
                    <a:pt x="90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43"/>
            <p:cNvSpPr/>
            <p:nvPr/>
          </p:nvSpPr>
          <p:spPr>
            <a:xfrm>
              <a:off x="2329950" y="4659375"/>
              <a:ext cx="56000" cy="152100"/>
            </a:xfrm>
            <a:custGeom>
              <a:rect b="b" l="l" r="r" t="t"/>
              <a:pathLst>
                <a:path extrusionOk="0" h="6084" w="2240">
                  <a:moveTo>
                    <a:pt x="1723" y="1"/>
                  </a:moveTo>
                  <a:cubicBezTo>
                    <a:pt x="1691" y="1"/>
                    <a:pt x="1658" y="22"/>
                    <a:pt x="1654" y="64"/>
                  </a:cubicBezTo>
                  <a:cubicBezTo>
                    <a:pt x="1554" y="1142"/>
                    <a:pt x="1520" y="2231"/>
                    <a:pt x="1377" y="3302"/>
                  </a:cubicBezTo>
                  <a:cubicBezTo>
                    <a:pt x="1227" y="4446"/>
                    <a:pt x="662" y="5085"/>
                    <a:pt x="28" y="5984"/>
                  </a:cubicBezTo>
                  <a:cubicBezTo>
                    <a:pt x="0" y="6023"/>
                    <a:pt x="38" y="6084"/>
                    <a:pt x="83" y="6084"/>
                  </a:cubicBezTo>
                  <a:cubicBezTo>
                    <a:pt x="89" y="6084"/>
                    <a:pt x="96" y="6082"/>
                    <a:pt x="103" y="6080"/>
                  </a:cubicBezTo>
                  <a:cubicBezTo>
                    <a:pt x="2240" y="5191"/>
                    <a:pt x="1785" y="1870"/>
                    <a:pt x="1785" y="64"/>
                  </a:cubicBezTo>
                  <a:cubicBezTo>
                    <a:pt x="1785" y="22"/>
                    <a:pt x="1755" y="1"/>
                    <a:pt x="17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43"/>
            <p:cNvSpPr/>
            <p:nvPr/>
          </p:nvSpPr>
          <p:spPr>
            <a:xfrm>
              <a:off x="2200700" y="4944675"/>
              <a:ext cx="197125" cy="197150"/>
            </a:xfrm>
            <a:custGeom>
              <a:rect b="b" l="l" r="r" t="t"/>
              <a:pathLst>
                <a:path extrusionOk="0" h="7886" w="7885">
                  <a:moveTo>
                    <a:pt x="4162" y="250"/>
                  </a:moveTo>
                  <a:lnTo>
                    <a:pt x="4246" y="1238"/>
                  </a:lnTo>
                  <a:lnTo>
                    <a:pt x="5031" y="1450"/>
                  </a:lnTo>
                  <a:lnTo>
                    <a:pt x="5598" y="636"/>
                  </a:lnTo>
                  <a:lnTo>
                    <a:pt x="5977" y="856"/>
                  </a:lnTo>
                  <a:lnTo>
                    <a:pt x="5557" y="1753"/>
                  </a:lnTo>
                  <a:lnTo>
                    <a:pt x="6132" y="2328"/>
                  </a:lnTo>
                  <a:lnTo>
                    <a:pt x="7028" y="1908"/>
                  </a:lnTo>
                  <a:lnTo>
                    <a:pt x="7247" y="2287"/>
                  </a:lnTo>
                  <a:lnTo>
                    <a:pt x="6435" y="2853"/>
                  </a:lnTo>
                  <a:lnTo>
                    <a:pt x="6644" y="3638"/>
                  </a:lnTo>
                  <a:lnTo>
                    <a:pt x="7631" y="3723"/>
                  </a:lnTo>
                  <a:lnTo>
                    <a:pt x="7631" y="4160"/>
                  </a:lnTo>
                  <a:lnTo>
                    <a:pt x="6644" y="4244"/>
                  </a:lnTo>
                  <a:lnTo>
                    <a:pt x="6435" y="5030"/>
                  </a:lnTo>
                  <a:lnTo>
                    <a:pt x="7247" y="5597"/>
                  </a:lnTo>
                  <a:lnTo>
                    <a:pt x="7028" y="5977"/>
                  </a:lnTo>
                  <a:lnTo>
                    <a:pt x="6132" y="5555"/>
                  </a:lnTo>
                  <a:lnTo>
                    <a:pt x="5557" y="6131"/>
                  </a:lnTo>
                  <a:lnTo>
                    <a:pt x="5977" y="7028"/>
                  </a:lnTo>
                  <a:lnTo>
                    <a:pt x="5598" y="7247"/>
                  </a:lnTo>
                  <a:lnTo>
                    <a:pt x="5031" y="6434"/>
                  </a:lnTo>
                  <a:lnTo>
                    <a:pt x="4246" y="6644"/>
                  </a:lnTo>
                  <a:lnTo>
                    <a:pt x="4162" y="7631"/>
                  </a:lnTo>
                  <a:lnTo>
                    <a:pt x="3723" y="7631"/>
                  </a:lnTo>
                  <a:lnTo>
                    <a:pt x="3639" y="6642"/>
                  </a:lnTo>
                  <a:lnTo>
                    <a:pt x="2853" y="6433"/>
                  </a:lnTo>
                  <a:lnTo>
                    <a:pt x="2288" y="7245"/>
                  </a:lnTo>
                  <a:lnTo>
                    <a:pt x="1908" y="7027"/>
                  </a:lnTo>
                  <a:lnTo>
                    <a:pt x="2328" y="6130"/>
                  </a:lnTo>
                  <a:lnTo>
                    <a:pt x="1753" y="5555"/>
                  </a:lnTo>
                  <a:lnTo>
                    <a:pt x="857" y="5975"/>
                  </a:lnTo>
                  <a:lnTo>
                    <a:pt x="637" y="5596"/>
                  </a:lnTo>
                  <a:lnTo>
                    <a:pt x="1450" y="5029"/>
                  </a:lnTo>
                  <a:lnTo>
                    <a:pt x="1240" y="4244"/>
                  </a:lnTo>
                  <a:lnTo>
                    <a:pt x="252" y="4160"/>
                  </a:lnTo>
                  <a:lnTo>
                    <a:pt x="252" y="3721"/>
                  </a:lnTo>
                  <a:lnTo>
                    <a:pt x="1240" y="3637"/>
                  </a:lnTo>
                  <a:lnTo>
                    <a:pt x="1450" y="2853"/>
                  </a:lnTo>
                  <a:lnTo>
                    <a:pt x="638" y="2286"/>
                  </a:lnTo>
                  <a:lnTo>
                    <a:pt x="857" y="1906"/>
                  </a:lnTo>
                  <a:lnTo>
                    <a:pt x="1753" y="2328"/>
                  </a:lnTo>
                  <a:lnTo>
                    <a:pt x="2328" y="1753"/>
                  </a:lnTo>
                  <a:lnTo>
                    <a:pt x="1908" y="856"/>
                  </a:lnTo>
                  <a:lnTo>
                    <a:pt x="2288" y="636"/>
                  </a:lnTo>
                  <a:lnTo>
                    <a:pt x="2853" y="1448"/>
                  </a:lnTo>
                  <a:lnTo>
                    <a:pt x="3639" y="1238"/>
                  </a:lnTo>
                  <a:lnTo>
                    <a:pt x="3723" y="250"/>
                  </a:lnTo>
                  <a:close/>
                  <a:moveTo>
                    <a:pt x="3489" y="0"/>
                  </a:moveTo>
                  <a:lnTo>
                    <a:pt x="3401" y="1042"/>
                  </a:lnTo>
                  <a:lnTo>
                    <a:pt x="2961" y="1159"/>
                  </a:lnTo>
                  <a:lnTo>
                    <a:pt x="2363" y="300"/>
                  </a:lnTo>
                  <a:lnTo>
                    <a:pt x="1578" y="753"/>
                  </a:lnTo>
                  <a:lnTo>
                    <a:pt x="2022" y="1700"/>
                  </a:lnTo>
                  <a:lnTo>
                    <a:pt x="1700" y="2022"/>
                  </a:lnTo>
                  <a:lnTo>
                    <a:pt x="754" y="1578"/>
                  </a:lnTo>
                  <a:lnTo>
                    <a:pt x="301" y="2362"/>
                  </a:lnTo>
                  <a:lnTo>
                    <a:pt x="1160" y="2960"/>
                  </a:lnTo>
                  <a:lnTo>
                    <a:pt x="1043" y="3401"/>
                  </a:lnTo>
                  <a:lnTo>
                    <a:pt x="1" y="3488"/>
                  </a:lnTo>
                  <a:lnTo>
                    <a:pt x="1" y="4394"/>
                  </a:lnTo>
                  <a:lnTo>
                    <a:pt x="1043" y="4483"/>
                  </a:lnTo>
                  <a:lnTo>
                    <a:pt x="1160" y="4924"/>
                  </a:lnTo>
                  <a:lnTo>
                    <a:pt x="301" y="5522"/>
                  </a:lnTo>
                  <a:lnTo>
                    <a:pt x="754" y="6306"/>
                  </a:lnTo>
                  <a:lnTo>
                    <a:pt x="1700" y="5863"/>
                  </a:lnTo>
                  <a:lnTo>
                    <a:pt x="2022" y="6185"/>
                  </a:lnTo>
                  <a:lnTo>
                    <a:pt x="1578" y="7131"/>
                  </a:lnTo>
                  <a:lnTo>
                    <a:pt x="2363" y="7584"/>
                  </a:lnTo>
                  <a:lnTo>
                    <a:pt x="2961" y="6725"/>
                  </a:lnTo>
                  <a:lnTo>
                    <a:pt x="3401" y="6844"/>
                  </a:lnTo>
                  <a:lnTo>
                    <a:pt x="3489" y="7886"/>
                  </a:lnTo>
                  <a:lnTo>
                    <a:pt x="4395" y="7886"/>
                  </a:lnTo>
                  <a:lnTo>
                    <a:pt x="4484" y="6842"/>
                  </a:lnTo>
                  <a:lnTo>
                    <a:pt x="4924" y="6723"/>
                  </a:lnTo>
                  <a:lnTo>
                    <a:pt x="5523" y="7583"/>
                  </a:lnTo>
                  <a:lnTo>
                    <a:pt x="6307" y="7130"/>
                  </a:lnTo>
                  <a:lnTo>
                    <a:pt x="5862" y="6183"/>
                  </a:lnTo>
                  <a:lnTo>
                    <a:pt x="6185" y="5861"/>
                  </a:lnTo>
                  <a:lnTo>
                    <a:pt x="7132" y="6305"/>
                  </a:lnTo>
                  <a:lnTo>
                    <a:pt x="7585" y="5521"/>
                  </a:lnTo>
                  <a:lnTo>
                    <a:pt x="6727" y="4922"/>
                  </a:lnTo>
                  <a:lnTo>
                    <a:pt x="6844" y="4482"/>
                  </a:lnTo>
                  <a:lnTo>
                    <a:pt x="7884" y="4393"/>
                  </a:lnTo>
                  <a:lnTo>
                    <a:pt x="7884" y="3487"/>
                  </a:lnTo>
                  <a:lnTo>
                    <a:pt x="6844" y="3399"/>
                  </a:lnTo>
                  <a:lnTo>
                    <a:pt x="6727" y="2959"/>
                  </a:lnTo>
                  <a:lnTo>
                    <a:pt x="7585" y="2362"/>
                  </a:lnTo>
                  <a:lnTo>
                    <a:pt x="7132" y="1578"/>
                  </a:lnTo>
                  <a:lnTo>
                    <a:pt x="6185" y="2022"/>
                  </a:lnTo>
                  <a:lnTo>
                    <a:pt x="5863" y="1700"/>
                  </a:lnTo>
                  <a:lnTo>
                    <a:pt x="6307" y="753"/>
                  </a:lnTo>
                  <a:lnTo>
                    <a:pt x="5523" y="300"/>
                  </a:lnTo>
                  <a:lnTo>
                    <a:pt x="4924" y="1159"/>
                  </a:lnTo>
                  <a:lnTo>
                    <a:pt x="4484" y="1042"/>
                  </a:lnTo>
                  <a:lnTo>
                    <a:pt x="4395" y="0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43"/>
            <p:cNvSpPr/>
            <p:nvPr/>
          </p:nvSpPr>
          <p:spPr>
            <a:xfrm>
              <a:off x="2276700" y="5023550"/>
              <a:ext cx="38200" cy="38175"/>
            </a:xfrm>
            <a:custGeom>
              <a:rect b="b" l="l" r="r" t="t"/>
              <a:pathLst>
                <a:path extrusionOk="0" h="1527" w="1528">
                  <a:moveTo>
                    <a:pt x="753" y="396"/>
                  </a:moveTo>
                  <a:cubicBezTo>
                    <a:pt x="941" y="396"/>
                    <a:pt x="1132" y="519"/>
                    <a:pt x="1146" y="765"/>
                  </a:cubicBezTo>
                  <a:cubicBezTo>
                    <a:pt x="1132" y="1010"/>
                    <a:pt x="940" y="1133"/>
                    <a:pt x="752" y="1133"/>
                  </a:cubicBezTo>
                  <a:cubicBezTo>
                    <a:pt x="565" y="1133"/>
                    <a:pt x="382" y="1011"/>
                    <a:pt x="382" y="765"/>
                  </a:cubicBezTo>
                  <a:cubicBezTo>
                    <a:pt x="382" y="518"/>
                    <a:pt x="565" y="396"/>
                    <a:pt x="753" y="396"/>
                  </a:cubicBezTo>
                  <a:close/>
                  <a:moveTo>
                    <a:pt x="764" y="1"/>
                  </a:moveTo>
                  <a:cubicBezTo>
                    <a:pt x="349" y="1"/>
                    <a:pt x="1" y="349"/>
                    <a:pt x="1" y="765"/>
                  </a:cubicBezTo>
                  <a:cubicBezTo>
                    <a:pt x="1" y="1168"/>
                    <a:pt x="330" y="1510"/>
                    <a:pt x="733" y="1525"/>
                  </a:cubicBezTo>
                  <a:cubicBezTo>
                    <a:pt x="744" y="1526"/>
                    <a:pt x="756" y="1526"/>
                    <a:pt x="767" y="1526"/>
                  </a:cubicBezTo>
                  <a:cubicBezTo>
                    <a:pt x="1173" y="1526"/>
                    <a:pt x="1475" y="1211"/>
                    <a:pt x="1522" y="824"/>
                  </a:cubicBezTo>
                  <a:lnTo>
                    <a:pt x="1522" y="824"/>
                  </a:lnTo>
                  <a:cubicBezTo>
                    <a:pt x="1526" y="806"/>
                    <a:pt x="1528" y="786"/>
                    <a:pt x="1527" y="765"/>
                  </a:cubicBezTo>
                  <a:lnTo>
                    <a:pt x="1527" y="765"/>
                  </a:lnTo>
                  <a:cubicBezTo>
                    <a:pt x="1527" y="765"/>
                    <a:pt x="1527" y="765"/>
                    <a:pt x="1527" y="765"/>
                  </a:cubicBezTo>
                  <a:cubicBezTo>
                    <a:pt x="1528" y="743"/>
                    <a:pt x="1526" y="723"/>
                    <a:pt x="1521" y="705"/>
                  </a:cubicBezTo>
                  <a:lnTo>
                    <a:pt x="1521" y="705"/>
                  </a:lnTo>
                  <a:cubicBezTo>
                    <a:pt x="1474" y="317"/>
                    <a:pt x="1175" y="1"/>
                    <a:pt x="7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43"/>
            <p:cNvSpPr/>
            <p:nvPr/>
          </p:nvSpPr>
          <p:spPr>
            <a:xfrm>
              <a:off x="2028100" y="5260100"/>
              <a:ext cx="106450" cy="72575"/>
            </a:xfrm>
            <a:custGeom>
              <a:rect b="b" l="l" r="r" t="t"/>
              <a:pathLst>
                <a:path extrusionOk="0" h="2903" w="4258">
                  <a:moveTo>
                    <a:pt x="3606" y="0"/>
                  </a:moveTo>
                  <a:cubicBezTo>
                    <a:pt x="3545" y="0"/>
                    <a:pt x="3485" y="41"/>
                    <a:pt x="3492" y="113"/>
                  </a:cubicBezTo>
                  <a:lnTo>
                    <a:pt x="3490" y="113"/>
                  </a:lnTo>
                  <a:cubicBezTo>
                    <a:pt x="3518" y="441"/>
                    <a:pt x="3628" y="751"/>
                    <a:pt x="3617" y="1081"/>
                  </a:cubicBezTo>
                  <a:cubicBezTo>
                    <a:pt x="3590" y="1795"/>
                    <a:pt x="3014" y="2115"/>
                    <a:pt x="2376" y="2234"/>
                  </a:cubicBezTo>
                  <a:cubicBezTo>
                    <a:pt x="2205" y="2265"/>
                    <a:pt x="2026" y="2275"/>
                    <a:pt x="1844" y="2275"/>
                  </a:cubicBezTo>
                  <a:cubicBezTo>
                    <a:pt x="1595" y="2275"/>
                    <a:pt x="1340" y="2257"/>
                    <a:pt x="1091" y="2257"/>
                  </a:cubicBezTo>
                  <a:cubicBezTo>
                    <a:pt x="740" y="2257"/>
                    <a:pt x="399" y="2291"/>
                    <a:pt x="101" y="2456"/>
                  </a:cubicBezTo>
                  <a:cubicBezTo>
                    <a:pt x="2" y="2510"/>
                    <a:pt x="1" y="2665"/>
                    <a:pt x="101" y="2718"/>
                  </a:cubicBezTo>
                  <a:cubicBezTo>
                    <a:pt x="370" y="2862"/>
                    <a:pt x="680" y="2902"/>
                    <a:pt x="997" y="2902"/>
                  </a:cubicBezTo>
                  <a:cubicBezTo>
                    <a:pt x="1298" y="2902"/>
                    <a:pt x="1605" y="2866"/>
                    <a:pt x="1889" y="2848"/>
                  </a:cubicBezTo>
                  <a:cubicBezTo>
                    <a:pt x="2428" y="2812"/>
                    <a:pt x="2989" y="2718"/>
                    <a:pt x="3432" y="2388"/>
                  </a:cubicBezTo>
                  <a:cubicBezTo>
                    <a:pt x="4257" y="1776"/>
                    <a:pt x="4192" y="864"/>
                    <a:pt x="3707" y="55"/>
                  </a:cubicBezTo>
                  <a:cubicBezTo>
                    <a:pt x="3686" y="18"/>
                    <a:pt x="3646" y="0"/>
                    <a:pt x="36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43"/>
            <p:cNvSpPr/>
            <p:nvPr/>
          </p:nvSpPr>
          <p:spPr>
            <a:xfrm>
              <a:off x="2027900" y="5322625"/>
              <a:ext cx="13475" cy="38150"/>
            </a:xfrm>
            <a:custGeom>
              <a:rect b="b" l="l" r="r" t="t"/>
              <a:pathLst>
                <a:path extrusionOk="0" h="1526" w="539">
                  <a:moveTo>
                    <a:pt x="279" y="1"/>
                  </a:moveTo>
                  <a:cubicBezTo>
                    <a:pt x="259" y="1"/>
                    <a:pt x="237" y="6"/>
                    <a:pt x="213" y="17"/>
                  </a:cubicBezTo>
                  <a:lnTo>
                    <a:pt x="213" y="19"/>
                  </a:lnTo>
                  <a:cubicBezTo>
                    <a:pt x="1" y="119"/>
                    <a:pt x="38" y="450"/>
                    <a:pt x="27" y="648"/>
                  </a:cubicBezTo>
                  <a:cubicBezTo>
                    <a:pt x="10" y="957"/>
                    <a:pt x="7" y="1185"/>
                    <a:pt x="151" y="1465"/>
                  </a:cubicBezTo>
                  <a:cubicBezTo>
                    <a:pt x="172" y="1506"/>
                    <a:pt x="216" y="1526"/>
                    <a:pt x="259" y="1526"/>
                  </a:cubicBezTo>
                  <a:cubicBezTo>
                    <a:pt x="303" y="1526"/>
                    <a:pt x="346" y="1506"/>
                    <a:pt x="366" y="1465"/>
                  </a:cubicBezTo>
                  <a:cubicBezTo>
                    <a:pt x="538" y="1131"/>
                    <a:pt x="508" y="814"/>
                    <a:pt x="479" y="447"/>
                  </a:cubicBezTo>
                  <a:cubicBezTo>
                    <a:pt x="472" y="345"/>
                    <a:pt x="444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43"/>
            <p:cNvSpPr/>
            <p:nvPr/>
          </p:nvSpPr>
          <p:spPr>
            <a:xfrm>
              <a:off x="2027625" y="5347000"/>
              <a:ext cx="487275" cy="24350"/>
            </a:xfrm>
            <a:custGeom>
              <a:rect b="b" l="l" r="r" t="t"/>
              <a:pathLst>
                <a:path extrusionOk="0" h="974" w="19491">
                  <a:moveTo>
                    <a:pt x="4788" y="0"/>
                  </a:moveTo>
                  <a:cubicBezTo>
                    <a:pt x="3245" y="0"/>
                    <a:pt x="1707" y="56"/>
                    <a:pt x="212" y="275"/>
                  </a:cubicBezTo>
                  <a:cubicBezTo>
                    <a:pt x="1" y="304"/>
                    <a:pt x="1" y="668"/>
                    <a:pt x="212" y="699"/>
                  </a:cubicBezTo>
                  <a:cubicBezTo>
                    <a:pt x="1706" y="918"/>
                    <a:pt x="3241" y="973"/>
                    <a:pt x="4779" y="973"/>
                  </a:cubicBezTo>
                  <a:cubicBezTo>
                    <a:pt x="6334" y="973"/>
                    <a:pt x="7893" y="917"/>
                    <a:pt x="9417" y="913"/>
                  </a:cubicBezTo>
                  <a:cubicBezTo>
                    <a:pt x="9593" y="913"/>
                    <a:pt x="9770" y="913"/>
                    <a:pt x="9946" y="913"/>
                  </a:cubicBezTo>
                  <a:cubicBezTo>
                    <a:pt x="10669" y="913"/>
                    <a:pt x="11393" y="916"/>
                    <a:pt x="12117" y="916"/>
                  </a:cubicBezTo>
                  <a:cubicBezTo>
                    <a:pt x="14525" y="916"/>
                    <a:pt x="16935" y="885"/>
                    <a:pt x="19325" y="615"/>
                  </a:cubicBezTo>
                  <a:cubicBezTo>
                    <a:pt x="19490" y="595"/>
                    <a:pt x="19490" y="378"/>
                    <a:pt x="19325" y="359"/>
                  </a:cubicBezTo>
                  <a:cubicBezTo>
                    <a:pt x="16948" y="90"/>
                    <a:pt x="14552" y="58"/>
                    <a:pt x="12158" y="58"/>
                  </a:cubicBezTo>
                  <a:cubicBezTo>
                    <a:pt x="11416" y="58"/>
                    <a:pt x="10674" y="61"/>
                    <a:pt x="9933" y="61"/>
                  </a:cubicBezTo>
                  <a:cubicBezTo>
                    <a:pt x="9761" y="61"/>
                    <a:pt x="9589" y="61"/>
                    <a:pt x="9417" y="61"/>
                  </a:cubicBezTo>
                  <a:cubicBezTo>
                    <a:pt x="7897" y="57"/>
                    <a:pt x="6341" y="0"/>
                    <a:pt x="47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43"/>
            <p:cNvSpPr/>
            <p:nvPr/>
          </p:nvSpPr>
          <p:spPr>
            <a:xfrm>
              <a:off x="2501000" y="5305675"/>
              <a:ext cx="13575" cy="56850"/>
            </a:xfrm>
            <a:custGeom>
              <a:rect b="b" l="l" r="r" t="t"/>
              <a:pathLst>
                <a:path extrusionOk="0" h="2274" w="543">
                  <a:moveTo>
                    <a:pt x="272" y="1"/>
                  </a:moveTo>
                  <a:cubicBezTo>
                    <a:pt x="222" y="1"/>
                    <a:pt x="172" y="30"/>
                    <a:pt x="154" y="87"/>
                  </a:cubicBezTo>
                  <a:cubicBezTo>
                    <a:pt x="6" y="515"/>
                    <a:pt x="1" y="867"/>
                    <a:pt x="24" y="1320"/>
                  </a:cubicBezTo>
                  <a:cubicBezTo>
                    <a:pt x="42" y="1635"/>
                    <a:pt x="6" y="1999"/>
                    <a:pt x="220" y="2251"/>
                  </a:cubicBezTo>
                  <a:cubicBezTo>
                    <a:pt x="234" y="2266"/>
                    <a:pt x="254" y="2273"/>
                    <a:pt x="273" y="2273"/>
                  </a:cubicBezTo>
                  <a:cubicBezTo>
                    <a:pt x="292" y="2273"/>
                    <a:pt x="311" y="2266"/>
                    <a:pt x="326" y="2251"/>
                  </a:cubicBezTo>
                  <a:lnTo>
                    <a:pt x="324" y="2251"/>
                  </a:lnTo>
                  <a:cubicBezTo>
                    <a:pt x="538" y="1999"/>
                    <a:pt x="502" y="1635"/>
                    <a:pt x="520" y="1320"/>
                  </a:cubicBezTo>
                  <a:cubicBezTo>
                    <a:pt x="543" y="870"/>
                    <a:pt x="540" y="515"/>
                    <a:pt x="390" y="87"/>
                  </a:cubicBezTo>
                  <a:cubicBezTo>
                    <a:pt x="372" y="30"/>
                    <a:pt x="322" y="1"/>
                    <a:pt x="2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43"/>
            <p:cNvSpPr/>
            <p:nvPr/>
          </p:nvSpPr>
          <p:spPr>
            <a:xfrm>
              <a:off x="2414475" y="5270200"/>
              <a:ext cx="94375" cy="45775"/>
            </a:xfrm>
            <a:custGeom>
              <a:rect b="b" l="l" r="r" t="t"/>
              <a:pathLst>
                <a:path extrusionOk="0" h="1831" w="3775">
                  <a:moveTo>
                    <a:pt x="593" y="1"/>
                  </a:moveTo>
                  <a:cubicBezTo>
                    <a:pt x="531" y="1"/>
                    <a:pt x="466" y="24"/>
                    <a:pt x="433" y="66"/>
                  </a:cubicBezTo>
                  <a:cubicBezTo>
                    <a:pt x="0" y="607"/>
                    <a:pt x="675" y="1280"/>
                    <a:pt x="1152" y="1535"/>
                  </a:cubicBezTo>
                  <a:cubicBezTo>
                    <a:pt x="1521" y="1732"/>
                    <a:pt x="2010" y="1831"/>
                    <a:pt x="2493" y="1831"/>
                  </a:cubicBezTo>
                  <a:cubicBezTo>
                    <a:pt x="2926" y="1831"/>
                    <a:pt x="3354" y="1752"/>
                    <a:pt x="3687" y="1594"/>
                  </a:cubicBezTo>
                  <a:cubicBezTo>
                    <a:pt x="3774" y="1552"/>
                    <a:pt x="3768" y="1414"/>
                    <a:pt x="3687" y="1372"/>
                  </a:cubicBezTo>
                  <a:cubicBezTo>
                    <a:pt x="3115" y="1069"/>
                    <a:pt x="2419" y="1266"/>
                    <a:pt x="1809" y="1068"/>
                  </a:cubicBezTo>
                  <a:cubicBezTo>
                    <a:pt x="1503" y="969"/>
                    <a:pt x="1192" y="789"/>
                    <a:pt x="1025" y="507"/>
                  </a:cubicBezTo>
                  <a:cubicBezTo>
                    <a:pt x="903" y="302"/>
                    <a:pt x="899" y="177"/>
                    <a:pt x="700" y="32"/>
                  </a:cubicBezTo>
                  <a:cubicBezTo>
                    <a:pt x="672" y="11"/>
                    <a:pt x="633" y="1"/>
                    <a:pt x="5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43"/>
            <p:cNvSpPr/>
            <p:nvPr/>
          </p:nvSpPr>
          <p:spPr>
            <a:xfrm>
              <a:off x="2746575" y="4979550"/>
              <a:ext cx="127250" cy="127250"/>
            </a:xfrm>
            <a:custGeom>
              <a:rect b="b" l="l" r="r" t="t"/>
              <a:pathLst>
                <a:path extrusionOk="0" h="5090" w="5090">
                  <a:moveTo>
                    <a:pt x="2757" y="255"/>
                  </a:moveTo>
                  <a:lnTo>
                    <a:pt x="2888" y="853"/>
                  </a:lnTo>
                  <a:lnTo>
                    <a:pt x="3499" y="1106"/>
                  </a:lnTo>
                  <a:lnTo>
                    <a:pt x="4015" y="775"/>
                  </a:lnTo>
                  <a:lnTo>
                    <a:pt x="4314" y="1077"/>
                  </a:lnTo>
                  <a:lnTo>
                    <a:pt x="3985" y="1590"/>
                  </a:lnTo>
                  <a:lnTo>
                    <a:pt x="4238" y="2203"/>
                  </a:lnTo>
                  <a:lnTo>
                    <a:pt x="4836" y="2332"/>
                  </a:lnTo>
                  <a:lnTo>
                    <a:pt x="4836" y="2757"/>
                  </a:lnTo>
                  <a:lnTo>
                    <a:pt x="4238" y="2889"/>
                  </a:lnTo>
                  <a:lnTo>
                    <a:pt x="3985" y="3499"/>
                  </a:lnTo>
                  <a:lnTo>
                    <a:pt x="4314" y="4015"/>
                  </a:lnTo>
                  <a:lnTo>
                    <a:pt x="4015" y="4315"/>
                  </a:lnTo>
                  <a:lnTo>
                    <a:pt x="3499" y="3985"/>
                  </a:lnTo>
                  <a:lnTo>
                    <a:pt x="2888" y="4238"/>
                  </a:lnTo>
                  <a:lnTo>
                    <a:pt x="2757" y="4836"/>
                  </a:lnTo>
                  <a:lnTo>
                    <a:pt x="2332" y="4836"/>
                  </a:lnTo>
                  <a:lnTo>
                    <a:pt x="2203" y="4240"/>
                  </a:lnTo>
                  <a:lnTo>
                    <a:pt x="1590" y="3987"/>
                  </a:lnTo>
                  <a:lnTo>
                    <a:pt x="1075" y="4316"/>
                  </a:lnTo>
                  <a:lnTo>
                    <a:pt x="775" y="4016"/>
                  </a:lnTo>
                  <a:lnTo>
                    <a:pt x="1106" y="3501"/>
                  </a:lnTo>
                  <a:lnTo>
                    <a:pt x="851" y="2890"/>
                  </a:lnTo>
                  <a:lnTo>
                    <a:pt x="255" y="2759"/>
                  </a:lnTo>
                  <a:lnTo>
                    <a:pt x="255" y="2334"/>
                  </a:lnTo>
                  <a:lnTo>
                    <a:pt x="851" y="2203"/>
                  </a:lnTo>
                  <a:lnTo>
                    <a:pt x="1106" y="1592"/>
                  </a:lnTo>
                  <a:lnTo>
                    <a:pt x="775" y="1077"/>
                  </a:lnTo>
                  <a:lnTo>
                    <a:pt x="1075" y="777"/>
                  </a:lnTo>
                  <a:lnTo>
                    <a:pt x="1590" y="1108"/>
                  </a:lnTo>
                  <a:lnTo>
                    <a:pt x="2203" y="853"/>
                  </a:lnTo>
                  <a:lnTo>
                    <a:pt x="2334" y="255"/>
                  </a:lnTo>
                  <a:close/>
                  <a:moveTo>
                    <a:pt x="2128" y="0"/>
                  </a:moveTo>
                  <a:lnTo>
                    <a:pt x="1981" y="669"/>
                  </a:lnTo>
                  <a:lnTo>
                    <a:pt x="1615" y="820"/>
                  </a:lnTo>
                  <a:lnTo>
                    <a:pt x="1040" y="452"/>
                  </a:lnTo>
                  <a:lnTo>
                    <a:pt x="450" y="1041"/>
                  </a:lnTo>
                  <a:lnTo>
                    <a:pt x="819" y="1617"/>
                  </a:lnTo>
                  <a:lnTo>
                    <a:pt x="669" y="1983"/>
                  </a:lnTo>
                  <a:lnTo>
                    <a:pt x="0" y="2129"/>
                  </a:lnTo>
                  <a:lnTo>
                    <a:pt x="0" y="2962"/>
                  </a:lnTo>
                  <a:lnTo>
                    <a:pt x="669" y="3109"/>
                  </a:lnTo>
                  <a:lnTo>
                    <a:pt x="819" y="3474"/>
                  </a:lnTo>
                  <a:lnTo>
                    <a:pt x="450" y="4049"/>
                  </a:lnTo>
                  <a:lnTo>
                    <a:pt x="1040" y="4640"/>
                  </a:lnTo>
                  <a:lnTo>
                    <a:pt x="1615" y="4271"/>
                  </a:lnTo>
                  <a:lnTo>
                    <a:pt x="1981" y="4422"/>
                  </a:lnTo>
                  <a:lnTo>
                    <a:pt x="2128" y="5089"/>
                  </a:lnTo>
                  <a:lnTo>
                    <a:pt x="2962" y="5089"/>
                  </a:lnTo>
                  <a:lnTo>
                    <a:pt x="3109" y="4422"/>
                  </a:lnTo>
                  <a:lnTo>
                    <a:pt x="3474" y="4271"/>
                  </a:lnTo>
                  <a:lnTo>
                    <a:pt x="4049" y="4640"/>
                  </a:lnTo>
                  <a:lnTo>
                    <a:pt x="4639" y="4049"/>
                  </a:lnTo>
                  <a:lnTo>
                    <a:pt x="4271" y="3474"/>
                  </a:lnTo>
                  <a:lnTo>
                    <a:pt x="4421" y="3109"/>
                  </a:lnTo>
                  <a:lnTo>
                    <a:pt x="5089" y="2962"/>
                  </a:lnTo>
                  <a:lnTo>
                    <a:pt x="5089" y="2129"/>
                  </a:lnTo>
                  <a:lnTo>
                    <a:pt x="4421" y="1983"/>
                  </a:lnTo>
                  <a:lnTo>
                    <a:pt x="4271" y="1617"/>
                  </a:lnTo>
                  <a:lnTo>
                    <a:pt x="4639" y="1041"/>
                  </a:lnTo>
                  <a:lnTo>
                    <a:pt x="4049" y="452"/>
                  </a:lnTo>
                  <a:lnTo>
                    <a:pt x="3474" y="820"/>
                  </a:lnTo>
                  <a:lnTo>
                    <a:pt x="3109" y="669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43"/>
            <p:cNvSpPr/>
            <p:nvPr/>
          </p:nvSpPr>
          <p:spPr>
            <a:xfrm>
              <a:off x="2798475" y="5033075"/>
              <a:ext cx="22375" cy="22325"/>
            </a:xfrm>
            <a:custGeom>
              <a:rect b="b" l="l" r="r" t="t"/>
              <a:pathLst>
                <a:path extrusionOk="0" h="893" w="895">
                  <a:moveTo>
                    <a:pt x="441" y="385"/>
                  </a:moveTo>
                  <a:cubicBezTo>
                    <a:pt x="472" y="385"/>
                    <a:pt x="505" y="406"/>
                    <a:pt x="509" y="446"/>
                  </a:cubicBezTo>
                  <a:cubicBezTo>
                    <a:pt x="505" y="487"/>
                    <a:pt x="472" y="508"/>
                    <a:pt x="441" y="508"/>
                  </a:cubicBezTo>
                  <a:cubicBezTo>
                    <a:pt x="410" y="508"/>
                    <a:pt x="381" y="488"/>
                    <a:pt x="381" y="446"/>
                  </a:cubicBezTo>
                  <a:cubicBezTo>
                    <a:pt x="381" y="405"/>
                    <a:pt x="410" y="385"/>
                    <a:pt x="441" y="385"/>
                  </a:cubicBezTo>
                  <a:close/>
                  <a:moveTo>
                    <a:pt x="445" y="1"/>
                  </a:moveTo>
                  <a:cubicBezTo>
                    <a:pt x="198" y="1"/>
                    <a:pt x="0" y="201"/>
                    <a:pt x="0" y="446"/>
                  </a:cubicBezTo>
                  <a:cubicBezTo>
                    <a:pt x="0" y="693"/>
                    <a:pt x="198" y="893"/>
                    <a:pt x="445" y="893"/>
                  </a:cubicBezTo>
                  <a:cubicBezTo>
                    <a:pt x="666" y="893"/>
                    <a:pt x="816" y="744"/>
                    <a:pt x="871" y="551"/>
                  </a:cubicBezTo>
                  <a:lnTo>
                    <a:pt x="871" y="551"/>
                  </a:lnTo>
                  <a:cubicBezTo>
                    <a:pt x="887" y="524"/>
                    <a:pt x="895" y="489"/>
                    <a:pt x="890" y="446"/>
                  </a:cubicBezTo>
                  <a:lnTo>
                    <a:pt x="890" y="446"/>
                  </a:lnTo>
                  <a:cubicBezTo>
                    <a:pt x="890" y="446"/>
                    <a:pt x="890" y="446"/>
                    <a:pt x="890" y="446"/>
                  </a:cubicBezTo>
                  <a:cubicBezTo>
                    <a:pt x="895" y="404"/>
                    <a:pt x="887" y="369"/>
                    <a:pt x="871" y="341"/>
                  </a:cubicBezTo>
                  <a:lnTo>
                    <a:pt x="871" y="341"/>
                  </a:lnTo>
                  <a:cubicBezTo>
                    <a:pt x="816" y="150"/>
                    <a:pt x="666" y="1"/>
                    <a:pt x="4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43"/>
            <p:cNvSpPr/>
            <p:nvPr/>
          </p:nvSpPr>
          <p:spPr>
            <a:xfrm>
              <a:off x="2593450" y="5341050"/>
              <a:ext cx="497150" cy="21350"/>
            </a:xfrm>
            <a:custGeom>
              <a:rect b="b" l="l" r="r" t="t"/>
              <a:pathLst>
                <a:path extrusionOk="0" h="854" w="19886">
                  <a:moveTo>
                    <a:pt x="4436" y="0"/>
                  </a:moveTo>
                  <a:cubicBezTo>
                    <a:pt x="3027" y="0"/>
                    <a:pt x="1625" y="51"/>
                    <a:pt x="255" y="230"/>
                  </a:cubicBezTo>
                  <a:cubicBezTo>
                    <a:pt x="2" y="263"/>
                    <a:pt x="0" y="591"/>
                    <a:pt x="255" y="623"/>
                  </a:cubicBezTo>
                  <a:cubicBezTo>
                    <a:pt x="1630" y="803"/>
                    <a:pt x="3037" y="854"/>
                    <a:pt x="4450" y="854"/>
                  </a:cubicBezTo>
                  <a:cubicBezTo>
                    <a:pt x="6296" y="854"/>
                    <a:pt x="8152" y="767"/>
                    <a:pt x="9960" y="767"/>
                  </a:cubicBezTo>
                  <a:cubicBezTo>
                    <a:pt x="11585" y="767"/>
                    <a:pt x="13225" y="812"/>
                    <a:pt x="14863" y="812"/>
                  </a:cubicBezTo>
                  <a:cubicBezTo>
                    <a:pt x="16471" y="812"/>
                    <a:pt x="18078" y="769"/>
                    <a:pt x="19667" y="597"/>
                  </a:cubicBezTo>
                  <a:cubicBezTo>
                    <a:pt x="19885" y="573"/>
                    <a:pt x="19885" y="281"/>
                    <a:pt x="19667" y="258"/>
                  </a:cubicBezTo>
                  <a:cubicBezTo>
                    <a:pt x="18075" y="86"/>
                    <a:pt x="16464" y="43"/>
                    <a:pt x="14852" y="43"/>
                  </a:cubicBezTo>
                  <a:cubicBezTo>
                    <a:pt x="13218" y="43"/>
                    <a:pt x="11581" y="88"/>
                    <a:pt x="9960" y="88"/>
                  </a:cubicBezTo>
                  <a:cubicBezTo>
                    <a:pt x="8146" y="88"/>
                    <a:pt x="6286" y="0"/>
                    <a:pt x="44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43"/>
            <p:cNvSpPr/>
            <p:nvPr/>
          </p:nvSpPr>
          <p:spPr>
            <a:xfrm>
              <a:off x="3072450" y="5202050"/>
              <a:ext cx="19400" cy="151000"/>
            </a:xfrm>
            <a:custGeom>
              <a:rect b="b" l="l" r="r" t="t"/>
              <a:pathLst>
                <a:path extrusionOk="0" h="6040" w="776">
                  <a:moveTo>
                    <a:pt x="388" y="0"/>
                  </a:moveTo>
                  <a:cubicBezTo>
                    <a:pt x="243" y="0"/>
                    <a:pt x="98" y="96"/>
                    <a:pt x="89" y="288"/>
                  </a:cubicBezTo>
                  <a:cubicBezTo>
                    <a:pt x="8" y="2150"/>
                    <a:pt x="0" y="4112"/>
                    <a:pt x="278" y="5959"/>
                  </a:cubicBezTo>
                  <a:cubicBezTo>
                    <a:pt x="286" y="6012"/>
                    <a:pt x="337" y="6039"/>
                    <a:pt x="387" y="6039"/>
                  </a:cubicBezTo>
                  <a:cubicBezTo>
                    <a:pt x="438" y="6039"/>
                    <a:pt x="489" y="6012"/>
                    <a:pt x="497" y="5959"/>
                  </a:cubicBezTo>
                  <a:cubicBezTo>
                    <a:pt x="775" y="4111"/>
                    <a:pt x="767" y="2150"/>
                    <a:pt x="686" y="288"/>
                  </a:cubicBezTo>
                  <a:cubicBezTo>
                    <a:pt x="678" y="96"/>
                    <a:pt x="533" y="0"/>
                    <a:pt x="3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43"/>
            <p:cNvSpPr/>
            <p:nvPr/>
          </p:nvSpPr>
          <p:spPr>
            <a:xfrm>
              <a:off x="2586400" y="5205800"/>
              <a:ext cx="491000" cy="30675"/>
            </a:xfrm>
            <a:custGeom>
              <a:rect b="b" l="l" r="r" t="t"/>
              <a:pathLst>
                <a:path extrusionOk="0" h="1227" w="19640">
                  <a:moveTo>
                    <a:pt x="15911" y="0"/>
                  </a:moveTo>
                  <a:cubicBezTo>
                    <a:pt x="14021" y="0"/>
                    <a:pt x="12061" y="234"/>
                    <a:pt x="10325" y="237"/>
                  </a:cubicBezTo>
                  <a:cubicBezTo>
                    <a:pt x="8162" y="239"/>
                    <a:pt x="5955" y="357"/>
                    <a:pt x="3766" y="357"/>
                  </a:cubicBezTo>
                  <a:cubicBezTo>
                    <a:pt x="2663" y="357"/>
                    <a:pt x="1564" y="327"/>
                    <a:pt x="478" y="237"/>
                  </a:cubicBezTo>
                  <a:cubicBezTo>
                    <a:pt x="466" y="236"/>
                    <a:pt x="454" y="235"/>
                    <a:pt x="443" y="235"/>
                  </a:cubicBezTo>
                  <a:cubicBezTo>
                    <a:pt x="2" y="235"/>
                    <a:pt x="0" y="994"/>
                    <a:pt x="443" y="994"/>
                  </a:cubicBezTo>
                  <a:cubicBezTo>
                    <a:pt x="454" y="994"/>
                    <a:pt x="466" y="994"/>
                    <a:pt x="478" y="993"/>
                  </a:cubicBezTo>
                  <a:lnTo>
                    <a:pt x="478" y="991"/>
                  </a:lnTo>
                  <a:cubicBezTo>
                    <a:pt x="1567" y="900"/>
                    <a:pt x="2669" y="869"/>
                    <a:pt x="3776" y="869"/>
                  </a:cubicBezTo>
                  <a:cubicBezTo>
                    <a:pt x="5961" y="869"/>
                    <a:pt x="8164" y="988"/>
                    <a:pt x="10325" y="991"/>
                  </a:cubicBezTo>
                  <a:cubicBezTo>
                    <a:pt x="12052" y="994"/>
                    <a:pt x="14018" y="1226"/>
                    <a:pt x="15910" y="1226"/>
                  </a:cubicBezTo>
                  <a:cubicBezTo>
                    <a:pt x="17155" y="1226"/>
                    <a:pt x="18369" y="1126"/>
                    <a:pt x="19463" y="793"/>
                  </a:cubicBezTo>
                  <a:cubicBezTo>
                    <a:pt x="19639" y="738"/>
                    <a:pt x="19639" y="490"/>
                    <a:pt x="19463" y="435"/>
                  </a:cubicBezTo>
                  <a:cubicBezTo>
                    <a:pt x="18365" y="101"/>
                    <a:pt x="17153" y="0"/>
                    <a:pt x="159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43"/>
            <p:cNvSpPr/>
            <p:nvPr/>
          </p:nvSpPr>
          <p:spPr>
            <a:xfrm>
              <a:off x="2584300" y="5216325"/>
              <a:ext cx="28025" cy="138575"/>
            </a:xfrm>
            <a:custGeom>
              <a:rect b="b" l="l" r="r" t="t"/>
              <a:pathLst>
                <a:path extrusionOk="0" h="5543" w="1121">
                  <a:moveTo>
                    <a:pt x="561" y="1"/>
                  </a:moveTo>
                  <a:cubicBezTo>
                    <a:pt x="501" y="1"/>
                    <a:pt x="441" y="33"/>
                    <a:pt x="430" y="97"/>
                  </a:cubicBezTo>
                  <a:lnTo>
                    <a:pt x="432" y="97"/>
                  </a:lnTo>
                  <a:cubicBezTo>
                    <a:pt x="168" y="1720"/>
                    <a:pt x="1" y="3732"/>
                    <a:pt x="304" y="5350"/>
                  </a:cubicBezTo>
                  <a:lnTo>
                    <a:pt x="312" y="5346"/>
                  </a:lnTo>
                  <a:lnTo>
                    <a:pt x="312" y="5346"/>
                  </a:lnTo>
                  <a:cubicBezTo>
                    <a:pt x="350" y="5468"/>
                    <a:pt x="475" y="5542"/>
                    <a:pt x="593" y="5542"/>
                  </a:cubicBezTo>
                  <a:cubicBezTo>
                    <a:pt x="696" y="5542"/>
                    <a:pt x="793" y="5485"/>
                    <a:pt x="818" y="5350"/>
                  </a:cubicBezTo>
                  <a:cubicBezTo>
                    <a:pt x="1121" y="3732"/>
                    <a:pt x="954" y="1718"/>
                    <a:pt x="690" y="97"/>
                  </a:cubicBezTo>
                  <a:cubicBezTo>
                    <a:pt x="680" y="33"/>
                    <a:pt x="620" y="1"/>
                    <a:pt x="56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43"/>
            <p:cNvSpPr/>
            <p:nvPr/>
          </p:nvSpPr>
          <p:spPr>
            <a:xfrm>
              <a:off x="2654650" y="5167075"/>
              <a:ext cx="80425" cy="50650"/>
            </a:xfrm>
            <a:custGeom>
              <a:rect b="b" l="l" r="r" t="t"/>
              <a:pathLst>
                <a:path extrusionOk="0" h="2026" w="3217">
                  <a:moveTo>
                    <a:pt x="2876" y="0"/>
                  </a:moveTo>
                  <a:cubicBezTo>
                    <a:pt x="2865" y="0"/>
                    <a:pt x="2854" y="1"/>
                    <a:pt x="2843" y="2"/>
                  </a:cubicBezTo>
                  <a:cubicBezTo>
                    <a:pt x="1968" y="94"/>
                    <a:pt x="1033" y="305"/>
                    <a:pt x="184" y="538"/>
                  </a:cubicBezTo>
                  <a:cubicBezTo>
                    <a:pt x="50" y="574"/>
                    <a:pt x="0" y="703"/>
                    <a:pt x="19" y="830"/>
                  </a:cubicBezTo>
                  <a:cubicBezTo>
                    <a:pt x="70" y="1189"/>
                    <a:pt x="73" y="1555"/>
                    <a:pt x="159" y="1908"/>
                  </a:cubicBezTo>
                  <a:cubicBezTo>
                    <a:pt x="179" y="1990"/>
                    <a:pt x="238" y="2025"/>
                    <a:pt x="299" y="2025"/>
                  </a:cubicBezTo>
                  <a:cubicBezTo>
                    <a:pt x="381" y="2025"/>
                    <a:pt x="470" y="1962"/>
                    <a:pt x="481" y="1864"/>
                  </a:cubicBezTo>
                  <a:cubicBezTo>
                    <a:pt x="514" y="1573"/>
                    <a:pt x="493" y="1277"/>
                    <a:pt x="488" y="984"/>
                  </a:cubicBezTo>
                  <a:lnTo>
                    <a:pt x="488" y="984"/>
                  </a:lnTo>
                  <a:cubicBezTo>
                    <a:pt x="885" y="943"/>
                    <a:pt x="1279" y="875"/>
                    <a:pt x="1675" y="822"/>
                  </a:cubicBezTo>
                  <a:cubicBezTo>
                    <a:pt x="2068" y="769"/>
                    <a:pt x="2657" y="791"/>
                    <a:pt x="2996" y="569"/>
                  </a:cubicBezTo>
                  <a:cubicBezTo>
                    <a:pt x="3216" y="424"/>
                    <a:pt x="3169" y="0"/>
                    <a:pt x="28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43"/>
            <p:cNvSpPr/>
            <p:nvPr/>
          </p:nvSpPr>
          <p:spPr>
            <a:xfrm>
              <a:off x="2692975" y="5105900"/>
              <a:ext cx="46575" cy="70350"/>
            </a:xfrm>
            <a:custGeom>
              <a:rect b="b" l="l" r="r" t="t"/>
              <a:pathLst>
                <a:path extrusionOk="0" h="2814" w="1863">
                  <a:moveTo>
                    <a:pt x="1198" y="0"/>
                  </a:moveTo>
                  <a:cubicBezTo>
                    <a:pt x="882" y="0"/>
                    <a:pt x="642" y="293"/>
                    <a:pt x="624" y="609"/>
                  </a:cubicBezTo>
                  <a:cubicBezTo>
                    <a:pt x="605" y="951"/>
                    <a:pt x="654" y="1259"/>
                    <a:pt x="566" y="1601"/>
                  </a:cubicBezTo>
                  <a:cubicBezTo>
                    <a:pt x="470" y="1985"/>
                    <a:pt x="270" y="2299"/>
                    <a:pt x="62" y="2632"/>
                  </a:cubicBezTo>
                  <a:cubicBezTo>
                    <a:pt x="1" y="2728"/>
                    <a:pt x="84" y="2814"/>
                    <a:pt x="173" y="2814"/>
                  </a:cubicBezTo>
                  <a:cubicBezTo>
                    <a:pt x="203" y="2814"/>
                    <a:pt x="233" y="2804"/>
                    <a:pt x="259" y="2783"/>
                  </a:cubicBezTo>
                  <a:cubicBezTo>
                    <a:pt x="707" y="2413"/>
                    <a:pt x="973" y="1835"/>
                    <a:pt x="1063" y="1269"/>
                  </a:cubicBezTo>
                  <a:cubicBezTo>
                    <a:pt x="1068" y="1238"/>
                    <a:pt x="1075" y="1194"/>
                    <a:pt x="1083" y="1143"/>
                  </a:cubicBezTo>
                  <a:lnTo>
                    <a:pt x="1083" y="1143"/>
                  </a:lnTo>
                  <a:cubicBezTo>
                    <a:pt x="1118" y="1149"/>
                    <a:pt x="1154" y="1152"/>
                    <a:pt x="1190" y="1152"/>
                  </a:cubicBezTo>
                  <a:cubicBezTo>
                    <a:pt x="1350" y="1152"/>
                    <a:pt x="1512" y="1087"/>
                    <a:pt x="1621" y="954"/>
                  </a:cubicBezTo>
                  <a:cubicBezTo>
                    <a:pt x="1863" y="659"/>
                    <a:pt x="1746" y="150"/>
                    <a:pt x="1368" y="28"/>
                  </a:cubicBezTo>
                  <a:cubicBezTo>
                    <a:pt x="1309" y="9"/>
                    <a:pt x="1252" y="0"/>
                    <a:pt x="11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43"/>
            <p:cNvSpPr/>
            <p:nvPr/>
          </p:nvSpPr>
          <p:spPr>
            <a:xfrm>
              <a:off x="2749800" y="5120900"/>
              <a:ext cx="22375" cy="99900"/>
            </a:xfrm>
            <a:custGeom>
              <a:rect b="b" l="l" r="r" t="t"/>
              <a:pathLst>
                <a:path extrusionOk="0" h="3996" w="895">
                  <a:moveTo>
                    <a:pt x="491" y="1"/>
                  </a:moveTo>
                  <a:cubicBezTo>
                    <a:pt x="426" y="1"/>
                    <a:pt x="360" y="38"/>
                    <a:pt x="341" y="109"/>
                  </a:cubicBezTo>
                  <a:cubicBezTo>
                    <a:pt x="138" y="882"/>
                    <a:pt x="169" y="1707"/>
                    <a:pt x="159" y="2500"/>
                  </a:cubicBezTo>
                  <a:cubicBezTo>
                    <a:pt x="154" y="2919"/>
                    <a:pt x="1" y="3711"/>
                    <a:pt x="429" y="3961"/>
                  </a:cubicBezTo>
                  <a:cubicBezTo>
                    <a:pt x="470" y="3985"/>
                    <a:pt x="515" y="3996"/>
                    <a:pt x="560" y="3996"/>
                  </a:cubicBezTo>
                  <a:cubicBezTo>
                    <a:pt x="702" y="3996"/>
                    <a:pt x="838" y="3885"/>
                    <a:pt x="833" y="3728"/>
                  </a:cubicBezTo>
                  <a:cubicBezTo>
                    <a:pt x="802" y="2564"/>
                    <a:pt x="894" y="1249"/>
                    <a:pt x="635" y="109"/>
                  </a:cubicBezTo>
                  <a:cubicBezTo>
                    <a:pt x="618" y="36"/>
                    <a:pt x="555" y="1"/>
                    <a:pt x="4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43"/>
            <p:cNvSpPr/>
            <p:nvPr/>
          </p:nvSpPr>
          <p:spPr>
            <a:xfrm>
              <a:off x="2882900" y="5123400"/>
              <a:ext cx="16450" cy="91075"/>
            </a:xfrm>
            <a:custGeom>
              <a:rect b="b" l="l" r="r" t="t"/>
              <a:pathLst>
                <a:path extrusionOk="0" h="3643" w="658">
                  <a:moveTo>
                    <a:pt x="224" y="1"/>
                  </a:moveTo>
                  <a:cubicBezTo>
                    <a:pt x="166" y="1"/>
                    <a:pt x="102" y="44"/>
                    <a:pt x="97" y="110"/>
                  </a:cubicBezTo>
                  <a:cubicBezTo>
                    <a:pt x="0" y="1208"/>
                    <a:pt x="72" y="2324"/>
                    <a:pt x="174" y="3420"/>
                  </a:cubicBezTo>
                  <a:cubicBezTo>
                    <a:pt x="187" y="3569"/>
                    <a:pt x="311" y="3643"/>
                    <a:pt x="428" y="3643"/>
                  </a:cubicBezTo>
                  <a:cubicBezTo>
                    <a:pt x="546" y="3643"/>
                    <a:pt x="657" y="3568"/>
                    <a:pt x="639" y="3420"/>
                  </a:cubicBezTo>
                  <a:cubicBezTo>
                    <a:pt x="536" y="2308"/>
                    <a:pt x="472" y="1186"/>
                    <a:pt x="313" y="81"/>
                  </a:cubicBezTo>
                  <a:cubicBezTo>
                    <a:pt x="305" y="25"/>
                    <a:pt x="266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43"/>
            <p:cNvSpPr/>
            <p:nvPr/>
          </p:nvSpPr>
          <p:spPr>
            <a:xfrm>
              <a:off x="2906400" y="5086225"/>
              <a:ext cx="101275" cy="132350"/>
            </a:xfrm>
            <a:custGeom>
              <a:rect b="b" l="l" r="r" t="t"/>
              <a:pathLst>
                <a:path extrusionOk="0" h="5294" w="4051">
                  <a:moveTo>
                    <a:pt x="578" y="1"/>
                  </a:moveTo>
                  <a:cubicBezTo>
                    <a:pt x="541" y="1"/>
                    <a:pt x="505" y="17"/>
                    <a:pt x="485" y="56"/>
                  </a:cubicBezTo>
                  <a:cubicBezTo>
                    <a:pt x="41" y="904"/>
                    <a:pt x="1" y="1997"/>
                    <a:pt x="644" y="2764"/>
                  </a:cubicBezTo>
                  <a:cubicBezTo>
                    <a:pt x="1304" y="3549"/>
                    <a:pt x="2288" y="3677"/>
                    <a:pt x="3250" y="3682"/>
                  </a:cubicBezTo>
                  <a:lnTo>
                    <a:pt x="3250" y="3682"/>
                  </a:lnTo>
                  <a:cubicBezTo>
                    <a:pt x="3276" y="4094"/>
                    <a:pt x="3278" y="4505"/>
                    <a:pt x="3291" y="4919"/>
                  </a:cubicBezTo>
                  <a:lnTo>
                    <a:pt x="3291" y="4919"/>
                  </a:lnTo>
                  <a:cubicBezTo>
                    <a:pt x="3272" y="5117"/>
                    <a:pt x="3486" y="5293"/>
                    <a:pt x="3683" y="5293"/>
                  </a:cubicBezTo>
                  <a:cubicBezTo>
                    <a:pt x="3824" y="5293"/>
                    <a:pt x="3956" y="5202"/>
                    <a:pt x="3985" y="4962"/>
                  </a:cubicBezTo>
                  <a:cubicBezTo>
                    <a:pt x="4051" y="4409"/>
                    <a:pt x="4010" y="3867"/>
                    <a:pt x="3943" y="3315"/>
                  </a:cubicBezTo>
                  <a:cubicBezTo>
                    <a:pt x="3920" y="3130"/>
                    <a:pt x="3799" y="2953"/>
                    <a:pt x="3592" y="2953"/>
                  </a:cubicBezTo>
                  <a:cubicBezTo>
                    <a:pt x="3588" y="2953"/>
                    <a:pt x="3584" y="2953"/>
                    <a:pt x="3581" y="2953"/>
                  </a:cubicBezTo>
                  <a:cubicBezTo>
                    <a:pt x="3371" y="2960"/>
                    <a:pt x="3152" y="2969"/>
                    <a:pt x="2932" y="2969"/>
                  </a:cubicBezTo>
                  <a:cubicBezTo>
                    <a:pt x="2361" y="2969"/>
                    <a:pt x="1781" y="2907"/>
                    <a:pt x="1319" y="2572"/>
                  </a:cubicBezTo>
                  <a:cubicBezTo>
                    <a:pt x="502" y="1982"/>
                    <a:pt x="663" y="986"/>
                    <a:pt x="696" y="112"/>
                  </a:cubicBezTo>
                  <a:cubicBezTo>
                    <a:pt x="699" y="44"/>
                    <a:pt x="637" y="1"/>
                    <a:pt x="5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43"/>
            <p:cNvSpPr/>
            <p:nvPr/>
          </p:nvSpPr>
          <p:spPr>
            <a:xfrm>
              <a:off x="2895475" y="5166125"/>
              <a:ext cx="69725" cy="16775"/>
            </a:xfrm>
            <a:custGeom>
              <a:rect b="b" l="l" r="r" t="t"/>
              <a:pathLst>
                <a:path extrusionOk="0" h="671" w="2789">
                  <a:moveTo>
                    <a:pt x="1287" y="0"/>
                  </a:moveTo>
                  <a:cubicBezTo>
                    <a:pt x="926" y="0"/>
                    <a:pt x="566" y="6"/>
                    <a:pt x="214" y="32"/>
                  </a:cubicBezTo>
                  <a:cubicBezTo>
                    <a:pt x="89" y="41"/>
                    <a:pt x="0" y="237"/>
                    <a:pt x="142" y="299"/>
                  </a:cubicBezTo>
                  <a:cubicBezTo>
                    <a:pt x="734" y="558"/>
                    <a:pt x="1483" y="670"/>
                    <a:pt x="2147" y="670"/>
                  </a:cubicBezTo>
                  <a:cubicBezTo>
                    <a:pt x="2219" y="670"/>
                    <a:pt x="2290" y="669"/>
                    <a:pt x="2360" y="666"/>
                  </a:cubicBezTo>
                  <a:cubicBezTo>
                    <a:pt x="2785" y="651"/>
                    <a:pt x="2788" y="4"/>
                    <a:pt x="2362" y="4"/>
                  </a:cubicBezTo>
                  <a:cubicBezTo>
                    <a:pt x="2361" y="4"/>
                    <a:pt x="2361" y="4"/>
                    <a:pt x="2360" y="4"/>
                  </a:cubicBezTo>
                  <a:cubicBezTo>
                    <a:pt x="2302" y="4"/>
                    <a:pt x="2243" y="4"/>
                    <a:pt x="2183" y="4"/>
                  </a:cubicBezTo>
                  <a:cubicBezTo>
                    <a:pt x="1887" y="4"/>
                    <a:pt x="1587" y="0"/>
                    <a:pt x="12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43"/>
            <p:cNvSpPr/>
            <p:nvPr/>
          </p:nvSpPr>
          <p:spPr>
            <a:xfrm>
              <a:off x="2678300" y="4879150"/>
              <a:ext cx="274200" cy="273800"/>
            </a:xfrm>
            <a:custGeom>
              <a:rect b="b" l="l" r="r" t="t"/>
              <a:pathLst>
                <a:path extrusionOk="0" h="10952" w="10968">
                  <a:moveTo>
                    <a:pt x="5502" y="787"/>
                  </a:moveTo>
                  <a:cubicBezTo>
                    <a:pt x="8104" y="787"/>
                    <a:pt x="10071" y="2874"/>
                    <a:pt x="10201" y="5475"/>
                  </a:cubicBezTo>
                  <a:cubicBezTo>
                    <a:pt x="10201" y="5480"/>
                    <a:pt x="10201" y="5484"/>
                    <a:pt x="10202" y="5488"/>
                  </a:cubicBezTo>
                  <a:lnTo>
                    <a:pt x="10202" y="5488"/>
                  </a:lnTo>
                  <a:cubicBezTo>
                    <a:pt x="10066" y="8033"/>
                    <a:pt x="8141" y="10188"/>
                    <a:pt x="5490" y="10188"/>
                  </a:cubicBezTo>
                  <a:cubicBezTo>
                    <a:pt x="2933" y="10188"/>
                    <a:pt x="777" y="8031"/>
                    <a:pt x="777" y="5475"/>
                  </a:cubicBezTo>
                  <a:cubicBezTo>
                    <a:pt x="777" y="3073"/>
                    <a:pt x="2653" y="1036"/>
                    <a:pt x="5027" y="809"/>
                  </a:cubicBezTo>
                  <a:cubicBezTo>
                    <a:pt x="5188" y="794"/>
                    <a:pt x="5346" y="787"/>
                    <a:pt x="5502" y="787"/>
                  </a:cubicBezTo>
                  <a:close/>
                  <a:moveTo>
                    <a:pt x="5490" y="0"/>
                  </a:moveTo>
                  <a:cubicBezTo>
                    <a:pt x="2520" y="0"/>
                    <a:pt x="1" y="2495"/>
                    <a:pt x="13" y="5475"/>
                  </a:cubicBezTo>
                  <a:cubicBezTo>
                    <a:pt x="27" y="8457"/>
                    <a:pt x="2500" y="10952"/>
                    <a:pt x="5490" y="10952"/>
                  </a:cubicBezTo>
                  <a:cubicBezTo>
                    <a:pt x="8549" y="10952"/>
                    <a:pt x="10769" y="8502"/>
                    <a:pt x="10961" y="5567"/>
                  </a:cubicBezTo>
                  <a:lnTo>
                    <a:pt x="10961" y="5567"/>
                  </a:lnTo>
                  <a:cubicBezTo>
                    <a:pt x="10966" y="5539"/>
                    <a:pt x="10968" y="5508"/>
                    <a:pt x="10966" y="5475"/>
                  </a:cubicBezTo>
                  <a:lnTo>
                    <a:pt x="10966" y="5475"/>
                  </a:lnTo>
                  <a:cubicBezTo>
                    <a:pt x="10966" y="5475"/>
                    <a:pt x="10966" y="5475"/>
                    <a:pt x="10966" y="5475"/>
                  </a:cubicBezTo>
                  <a:cubicBezTo>
                    <a:pt x="10968" y="5443"/>
                    <a:pt x="10966" y="5412"/>
                    <a:pt x="10961" y="5384"/>
                  </a:cubicBezTo>
                  <a:lnTo>
                    <a:pt x="10961" y="5384"/>
                  </a:lnTo>
                  <a:cubicBezTo>
                    <a:pt x="10769" y="2449"/>
                    <a:pt x="8549" y="0"/>
                    <a:pt x="54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43"/>
            <p:cNvSpPr/>
            <p:nvPr/>
          </p:nvSpPr>
          <p:spPr>
            <a:xfrm>
              <a:off x="2724575" y="4952125"/>
              <a:ext cx="178475" cy="178100"/>
            </a:xfrm>
            <a:custGeom>
              <a:rect b="b" l="l" r="r" t="t"/>
              <a:pathLst>
                <a:path extrusionOk="0" h="7124" w="7139">
                  <a:moveTo>
                    <a:pt x="3482" y="495"/>
                  </a:moveTo>
                  <a:cubicBezTo>
                    <a:pt x="5049" y="495"/>
                    <a:pt x="6646" y="1523"/>
                    <a:pt x="6757" y="3565"/>
                  </a:cubicBezTo>
                  <a:cubicBezTo>
                    <a:pt x="6646" y="5606"/>
                    <a:pt x="5048" y="6634"/>
                    <a:pt x="3481" y="6634"/>
                  </a:cubicBezTo>
                  <a:cubicBezTo>
                    <a:pt x="1922" y="6634"/>
                    <a:pt x="393" y="5616"/>
                    <a:pt x="393" y="3565"/>
                  </a:cubicBezTo>
                  <a:cubicBezTo>
                    <a:pt x="393" y="1514"/>
                    <a:pt x="1922" y="495"/>
                    <a:pt x="3482" y="495"/>
                  </a:cubicBezTo>
                  <a:close/>
                  <a:moveTo>
                    <a:pt x="3575" y="1"/>
                  </a:moveTo>
                  <a:cubicBezTo>
                    <a:pt x="1641" y="1"/>
                    <a:pt x="1" y="1625"/>
                    <a:pt x="12" y="3565"/>
                  </a:cubicBezTo>
                  <a:cubicBezTo>
                    <a:pt x="19" y="5438"/>
                    <a:pt x="1517" y="7024"/>
                    <a:pt x="3390" y="7119"/>
                  </a:cubicBezTo>
                  <a:cubicBezTo>
                    <a:pt x="3454" y="7122"/>
                    <a:pt x="3518" y="7124"/>
                    <a:pt x="3581" y="7124"/>
                  </a:cubicBezTo>
                  <a:cubicBezTo>
                    <a:pt x="5557" y="7124"/>
                    <a:pt x="7008" y="5540"/>
                    <a:pt x="7135" y="3615"/>
                  </a:cubicBezTo>
                  <a:lnTo>
                    <a:pt x="7135" y="3615"/>
                  </a:lnTo>
                  <a:cubicBezTo>
                    <a:pt x="7138" y="3600"/>
                    <a:pt x="7139" y="3583"/>
                    <a:pt x="7138" y="3565"/>
                  </a:cubicBezTo>
                  <a:lnTo>
                    <a:pt x="7138" y="3565"/>
                  </a:lnTo>
                  <a:cubicBezTo>
                    <a:pt x="7138" y="3565"/>
                    <a:pt x="7138" y="3565"/>
                    <a:pt x="7138" y="3565"/>
                  </a:cubicBezTo>
                  <a:cubicBezTo>
                    <a:pt x="7139" y="3547"/>
                    <a:pt x="7138" y="3530"/>
                    <a:pt x="7135" y="3515"/>
                  </a:cubicBezTo>
                  <a:lnTo>
                    <a:pt x="7135" y="3515"/>
                  </a:lnTo>
                  <a:cubicBezTo>
                    <a:pt x="7008" y="1602"/>
                    <a:pt x="5577" y="1"/>
                    <a:pt x="35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43"/>
            <p:cNvSpPr/>
            <p:nvPr/>
          </p:nvSpPr>
          <p:spPr>
            <a:xfrm>
              <a:off x="2915050" y="4926225"/>
              <a:ext cx="83175" cy="157950"/>
            </a:xfrm>
            <a:custGeom>
              <a:rect b="b" l="l" r="r" t="t"/>
              <a:pathLst>
                <a:path extrusionOk="0" h="6318" w="3327">
                  <a:moveTo>
                    <a:pt x="1385" y="0"/>
                  </a:moveTo>
                  <a:cubicBezTo>
                    <a:pt x="899" y="0"/>
                    <a:pt x="418" y="44"/>
                    <a:pt x="229" y="134"/>
                  </a:cubicBezTo>
                  <a:cubicBezTo>
                    <a:pt x="73" y="209"/>
                    <a:pt x="67" y="165"/>
                    <a:pt x="15" y="332"/>
                  </a:cubicBezTo>
                  <a:cubicBezTo>
                    <a:pt x="1" y="379"/>
                    <a:pt x="41" y="412"/>
                    <a:pt x="80" y="412"/>
                  </a:cubicBezTo>
                  <a:cubicBezTo>
                    <a:pt x="100" y="412"/>
                    <a:pt x="120" y="403"/>
                    <a:pt x="133" y="382"/>
                  </a:cubicBezTo>
                  <a:cubicBezTo>
                    <a:pt x="162" y="331"/>
                    <a:pt x="272" y="314"/>
                    <a:pt x="411" y="314"/>
                  </a:cubicBezTo>
                  <a:cubicBezTo>
                    <a:pt x="702" y="314"/>
                    <a:pt x="1118" y="391"/>
                    <a:pt x="1184" y="395"/>
                  </a:cubicBezTo>
                  <a:cubicBezTo>
                    <a:pt x="1757" y="434"/>
                    <a:pt x="2348" y="293"/>
                    <a:pt x="2663" y="963"/>
                  </a:cubicBezTo>
                  <a:cubicBezTo>
                    <a:pt x="2913" y="1493"/>
                    <a:pt x="2715" y="2791"/>
                    <a:pt x="2730" y="3369"/>
                  </a:cubicBezTo>
                  <a:cubicBezTo>
                    <a:pt x="2744" y="3822"/>
                    <a:pt x="3050" y="5418"/>
                    <a:pt x="2801" y="5774"/>
                  </a:cubicBezTo>
                  <a:cubicBezTo>
                    <a:pt x="2706" y="5909"/>
                    <a:pt x="2375" y="5949"/>
                    <a:pt x="1982" y="5949"/>
                  </a:cubicBezTo>
                  <a:cubicBezTo>
                    <a:pt x="1438" y="5949"/>
                    <a:pt x="774" y="5873"/>
                    <a:pt x="461" y="5873"/>
                  </a:cubicBezTo>
                  <a:cubicBezTo>
                    <a:pt x="436" y="5873"/>
                    <a:pt x="414" y="5873"/>
                    <a:pt x="393" y="5874"/>
                  </a:cubicBezTo>
                  <a:cubicBezTo>
                    <a:pt x="172" y="5887"/>
                    <a:pt x="169" y="6225"/>
                    <a:pt x="383" y="6225"/>
                  </a:cubicBezTo>
                  <a:cubicBezTo>
                    <a:pt x="387" y="6225"/>
                    <a:pt x="390" y="6224"/>
                    <a:pt x="393" y="6224"/>
                  </a:cubicBezTo>
                  <a:cubicBezTo>
                    <a:pt x="667" y="6210"/>
                    <a:pt x="939" y="6200"/>
                    <a:pt x="1212" y="6200"/>
                  </a:cubicBezTo>
                  <a:cubicBezTo>
                    <a:pt x="1383" y="6200"/>
                    <a:pt x="1555" y="6204"/>
                    <a:pt x="1727" y="6213"/>
                  </a:cubicBezTo>
                  <a:cubicBezTo>
                    <a:pt x="1921" y="6224"/>
                    <a:pt x="2306" y="6318"/>
                    <a:pt x="2603" y="6318"/>
                  </a:cubicBezTo>
                  <a:cubicBezTo>
                    <a:pt x="2709" y="6318"/>
                    <a:pt x="2805" y="6305"/>
                    <a:pt x="2876" y="6273"/>
                  </a:cubicBezTo>
                  <a:cubicBezTo>
                    <a:pt x="3027" y="6202"/>
                    <a:pt x="3018" y="6195"/>
                    <a:pt x="3122" y="6023"/>
                  </a:cubicBezTo>
                  <a:cubicBezTo>
                    <a:pt x="3327" y="5687"/>
                    <a:pt x="3122" y="4842"/>
                    <a:pt x="3113" y="4462"/>
                  </a:cubicBezTo>
                  <a:cubicBezTo>
                    <a:pt x="3088" y="3588"/>
                    <a:pt x="3063" y="2713"/>
                    <a:pt x="3038" y="1838"/>
                  </a:cubicBezTo>
                  <a:cubicBezTo>
                    <a:pt x="3018" y="1107"/>
                    <a:pt x="3274" y="407"/>
                    <a:pt x="2576" y="128"/>
                  </a:cubicBezTo>
                  <a:cubicBezTo>
                    <a:pt x="2367" y="44"/>
                    <a:pt x="1873" y="0"/>
                    <a:pt x="138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43"/>
            <p:cNvSpPr/>
            <p:nvPr/>
          </p:nvSpPr>
          <p:spPr>
            <a:xfrm>
              <a:off x="2978425" y="4990350"/>
              <a:ext cx="271925" cy="19300"/>
            </a:xfrm>
            <a:custGeom>
              <a:rect b="b" l="l" r="r" t="t"/>
              <a:pathLst>
                <a:path extrusionOk="0" h="772" w="10877">
                  <a:moveTo>
                    <a:pt x="438" y="1"/>
                  </a:moveTo>
                  <a:cubicBezTo>
                    <a:pt x="2" y="1"/>
                    <a:pt x="0" y="771"/>
                    <a:pt x="438" y="771"/>
                  </a:cubicBezTo>
                  <a:cubicBezTo>
                    <a:pt x="478" y="771"/>
                    <a:pt x="521" y="765"/>
                    <a:pt x="569" y="751"/>
                  </a:cubicBezTo>
                  <a:cubicBezTo>
                    <a:pt x="1252" y="549"/>
                    <a:pt x="2038" y="491"/>
                    <a:pt x="2843" y="491"/>
                  </a:cubicBezTo>
                  <a:cubicBezTo>
                    <a:pt x="3914" y="491"/>
                    <a:pt x="5017" y="593"/>
                    <a:pt x="5958" y="593"/>
                  </a:cubicBezTo>
                  <a:cubicBezTo>
                    <a:pt x="5962" y="593"/>
                    <a:pt x="5966" y="593"/>
                    <a:pt x="5970" y="593"/>
                  </a:cubicBezTo>
                  <a:cubicBezTo>
                    <a:pt x="6775" y="593"/>
                    <a:pt x="7594" y="622"/>
                    <a:pt x="8412" y="622"/>
                  </a:cubicBezTo>
                  <a:cubicBezTo>
                    <a:pt x="9194" y="622"/>
                    <a:pt x="9974" y="595"/>
                    <a:pt x="10738" y="493"/>
                  </a:cubicBezTo>
                  <a:cubicBezTo>
                    <a:pt x="10875" y="474"/>
                    <a:pt x="10877" y="298"/>
                    <a:pt x="10738" y="279"/>
                  </a:cubicBezTo>
                  <a:cubicBezTo>
                    <a:pt x="9973" y="176"/>
                    <a:pt x="9193" y="150"/>
                    <a:pt x="8411" y="150"/>
                  </a:cubicBezTo>
                  <a:cubicBezTo>
                    <a:pt x="7605" y="150"/>
                    <a:pt x="6798" y="178"/>
                    <a:pt x="6003" y="178"/>
                  </a:cubicBezTo>
                  <a:cubicBezTo>
                    <a:pt x="5992" y="178"/>
                    <a:pt x="5981" y="178"/>
                    <a:pt x="5970" y="178"/>
                  </a:cubicBezTo>
                  <a:cubicBezTo>
                    <a:pt x="5016" y="178"/>
                    <a:pt x="3909" y="281"/>
                    <a:pt x="2836" y="281"/>
                  </a:cubicBezTo>
                  <a:cubicBezTo>
                    <a:pt x="2034" y="281"/>
                    <a:pt x="1252" y="223"/>
                    <a:pt x="569" y="21"/>
                  </a:cubicBezTo>
                  <a:cubicBezTo>
                    <a:pt x="522" y="7"/>
                    <a:pt x="478" y="1"/>
                    <a:pt x="43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43"/>
            <p:cNvSpPr/>
            <p:nvPr/>
          </p:nvSpPr>
          <p:spPr>
            <a:xfrm>
              <a:off x="3242175" y="4929200"/>
              <a:ext cx="72050" cy="70125"/>
            </a:xfrm>
            <a:custGeom>
              <a:rect b="b" l="l" r="r" t="t"/>
              <a:pathLst>
                <a:path extrusionOk="0" h="2805" w="2882">
                  <a:moveTo>
                    <a:pt x="2737" y="0"/>
                  </a:moveTo>
                  <a:cubicBezTo>
                    <a:pt x="2714" y="0"/>
                    <a:pt x="2690" y="9"/>
                    <a:pt x="2668" y="29"/>
                  </a:cubicBezTo>
                  <a:cubicBezTo>
                    <a:pt x="1706" y="821"/>
                    <a:pt x="883" y="1713"/>
                    <a:pt x="66" y="2650"/>
                  </a:cubicBezTo>
                  <a:cubicBezTo>
                    <a:pt x="1" y="2715"/>
                    <a:pt x="60" y="2804"/>
                    <a:pt x="130" y="2804"/>
                  </a:cubicBezTo>
                  <a:cubicBezTo>
                    <a:pt x="151" y="2804"/>
                    <a:pt x="173" y="2796"/>
                    <a:pt x="192" y="2777"/>
                  </a:cubicBezTo>
                  <a:cubicBezTo>
                    <a:pt x="1129" y="1960"/>
                    <a:pt x="2021" y="1136"/>
                    <a:pt x="2812" y="173"/>
                  </a:cubicBezTo>
                  <a:cubicBezTo>
                    <a:pt x="2882" y="99"/>
                    <a:pt x="2816" y="0"/>
                    <a:pt x="27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43"/>
            <p:cNvSpPr/>
            <p:nvPr/>
          </p:nvSpPr>
          <p:spPr>
            <a:xfrm>
              <a:off x="3303750" y="4899925"/>
              <a:ext cx="10875" cy="37975"/>
            </a:xfrm>
            <a:custGeom>
              <a:rect b="b" l="l" r="r" t="t"/>
              <a:pathLst>
                <a:path extrusionOk="0" h="1519" w="435">
                  <a:moveTo>
                    <a:pt x="218" y="0"/>
                  </a:moveTo>
                  <a:cubicBezTo>
                    <a:pt x="182" y="0"/>
                    <a:pt x="147" y="21"/>
                    <a:pt x="135" y="61"/>
                  </a:cubicBezTo>
                  <a:cubicBezTo>
                    <a:pt x="43" y="333"/>
                    <a:pt x="22" y="586"/>
                    <a:pt x="32" y="872"/>
                  </a:cubicBezTo>
                  <a:cubicBezTo>
                    <a:pt x="38" y="1080"/>
                    <a:pt x="0" y="1351"/>
                    <a:pt x="168" y="1498"/>
                  </a:cubicBezTo>
                  <a:cubicBezTo>
                    <a:pt x="182" y="1512"/>
                    <a:pt x="199" y="1518"/>
                    <a:pt x="217" y="1518"/>
                  </a:cubicBezTo>
                  <a:cubicBezTo>
                    <a:pt x="234" y="1518"/>
                    <a:pt x="252" y="1512"/>
                    <a:pt x="266" y="1498"/>
                  </a:cubicBezTo>
                  <a:lnTo>
                    <a:pt x="268" y="1498"/>
                  </a:lnTo>
                  <a:cubicBezTo>
                    <a:pt x="435" y="1351"/>
                    <a:pt x="397" y="1078"/>
                    <a:pt x="403" y="872"/>
                  </a:cubicBezTo>
                  <a:cubicBezTo>
                    <a:pt x="413" y="588"/>
                    <a:pt x="392" y="333"/>
                    <a:pt x="300" y="61"/>
                  </a:cubicBezTo>
                  <a:cubicBezTo>
                    <a:pt x="288" y="21"/>
                    <a:pt x="253" y="0"/>
                    <a:pt x="2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43"/>
            <p:cNvSpPr/>
            <p:nvPr/>
          </p:nvSpPr>
          <p:spPr>
            <a:xfrm>
              <a:off x="2985175" y="5031650"/>
              <a:ext cx="275950" cy="16825"/>
            </a:xfrm>
            <a:custGeom>
              <a:rect b="b" l="l" r="r" t="t"/>
              <a:pathLst>
                <a:path extrusionOk="0" h="673" w="11038">
                  <a:moveTo>
                    <a:pt x="5800" y="1"/>
                  </a:moveTo>
                  <a:cubicBezTo>
                    <a:pt x="3888" y="1"/>
                    <a:pt x="1972" y="86"/>
                    <a:pt x="139" y="220"/>
                  </a:cubicBezTo>
                  <a:cubicBezTo>
                    <a:pt x="0" y="236"/>
                    <a:pt x="0" y="437"/>
                    <a:pt x="139" y="453"/>
                  </a:cubicBezTo>
                  <a:cubicBezTo>
                    <a:pt x="1972" y="587"/>
                    <a:pt x="3889" y="672"/>
                    <a:pt x="5801" y="672"/>
                  </a:cubicBezTo>
                  <a:cubicBezTo>
                    <a:pt x="7542" y="672"/>
                    <a:pt x="9278" y="602"/>
                    <a:pt x="10942" y="433"/>
                  </a:cubicBezTo>
                  <a:cubicBezTo>
                    <a:pt x="10995" y="433"/>
                    <a:pt x="11038" y="389"/>
                    <a:pt x="11038" y="336"/>
                  </a:cubicBezTo>
                  <a:cubicBezTo>
                    <a:pt x="11038" y="284"/>
                    <a:pt x="10995" y="241"/>
                    <a:pt x="10942" y="241"/>
                  </a:cubicBezTo>
                  <a:cubicBezTo>
                    <a:pt x="9277" y="72"/>
                    <a:pt x="7540" y="1"/>
                    <a:pt x="580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43"/>
            <p:cNvSpPr/>
            <p:nvPr/>
          </p:nvSpPr>
          <p:spPr>
            <a:xfrm>
              <a:off x="3252875" y="4941550"/>
              <a:ext cx="100575" cy="99250"/>
            </a:xfrm>
            <a:custGeom>
              <a:rect b="b" l="l" r="r" t="t"/>
              <a:pathLst>
                <a:path extrusionOk="0" h="3970" w="4023">
                  <a:moveTo>
                    <a:pt x="3914" y="0"/>
                  </a:moveTo>
                  <a:cubicBezTo>
                    <a:pt x="3901" y="0"/>
                    <a:pt x="3888" y="4"/>
                    <a:pt x="3875" y="13"/>
                  </a:cubicBezTo>
                  <a:cubicBezTo>
                    <a:pt x="3140" y="530"/>
                    <a:pt x="2513" y="1211"/>
                    <a:pt x="1881" y="1847"/>
                  </a:cubicBezTo>
                  <a:cubicBezTo>
                    <a:pt x="1242" y="2489"/>
                    <a:pt x="594" y="3118"/>
                    <a:pt x="42" y="3838"/>
                  </a:cubicBezTo>
                  <a:cubicBezTo>
                    <a:pt x="1" y="3893"/>
                    <a:pt x="59" y="3970"/>
                    <a:pt x="119" y="3970"/>
                  </a:cubicBezTo>
                  <a:cubicBezTo>
                    <a:pt x="133" y="3970"/>
                    <a:pt x="147" y="3965"/>
                    <a:pt x="159" y="3956"/>
                  </a:cubicBezTo>
                  <a:cubicBezTo>
                    <a:pt x="879" y="3403"/>
                    <a:pt x="1509" y="2756"/>
                    <a:pt x="2151" y="2117"/>
                  </a:cubicBezTo>
                  <a:cubicBezTo>
                    <a:pt x="2787" y="1484"/>
                    <a:pt x="3468" y="856"/>
                    <a:pt x="3985" y="122"/>
                  </a:cubicBezTo>
                  <a:cubicBezTo>
                    <a:pt x="4023" y="70"/>
                    <a:pt x="3970" y="0"/>
                    <a:pt x="39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43"/>
            <p:cNvSpPr/>
            <p:nvPr/>
          </p:nvSpPr>
          <p:spPr>
            <a:xfrm>
              <a:off x="3342575" y="4896750"/>
              <a:ext cx="10450" cy="49975"/>
            </a:xfrm>
            <a:custGeom>
              <a:rect b="b" l="l" r="r" t="t"/>
              <a:pathLst>
                <a:path extrusionOk="0" h="1999" w="418">
                  <a:moveTo>
                    <a:pt x="209" y="0"/>
                  </a:moveTo>
                  <a:cubicBezTo>
                    <a:pt x="170" y="0"/>
                    <a:pt x="131" y="23"/>
                    <a:pt x="117" y="68"/>
                  </a:cubicBezTo>
                  <a:cubicBezTo>
                    <a:pt x="0" y="388"/>
                    <a:pt x="36" y="747"/>
                    <a:pt x="41" y="1083"/>
                  </a:cubicBezTo>
                  <a:cubicBezTo>
                    <a:pt x="45" y="1372"/>
                    <a:pt x="2" y="1713"/>
                    <a:pt x="152" y="1966"/>
                  </a:cubicBezTo>
                  <a:cubicBezTo>
                    <a:pt x="165" y="1988"/>
                    <a:pt x="187" y="1999"/>
                    <a:pt x="209" y="1999"/>
                  </a:cubicBezTo>
                  <a:cubicBezTo>
                    <a:pt x="230" y="1999"/>
                    <a:pt x="252" y="1988"/>
                    <a:pt x="266" y="1966"/>
                  </a:cubicBezTo>
                  <a:cubicBezTo>
                    <a:pt x="416" y="1713"/>
                    <a:pt x="372" y="1372"/>
                    <a:pt x="377" y="1083"/>
                  </a:cubicBezTo>
                  <a:cubicBezTo>
                    <a:pt x="381" y="747"/>
                    <a:pt x="417" y="388"/>
                    <a:pt x="302" y="68"/>
                  </a:cubicBezTo>
                  <a:cubicBezTo>
                    <a:pt x="287" y="23"/>
                    <a:pt x="248" y="0"/>
                    <a:pt x="2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43"/>
            <p:cNvSpPr/>
            <p:nvPr/>
          </p:nvSpPr>
          <p:spPr>
            <a:xfrm>
              <a:off x="3265525" y="4721800"/>
              <a:ext cx="157125" cy="186825"/>
            </a:xfrm>
            <a:custGeom>
              <a:rect b="b" l="l" r="r" t="t"/>
              <a:pathLst>
                <a:path extrusionOk="0" h="7473" w="6285">
                  <a:moveTo>
                    <a:pt x="5520" y="765"/>
                  </a:moveTo>
                  <a:lnTo>
                    <a:pt x="5520" y="6710"/>
                  </a:lnTo>
                  <a:lnTo>
                    <a:pt x="764" y="6710"/>
                  </a:lnTo>
                  <a:lnTo>
                    <a:pt x="764" y="765"/>
                  </a:lnTo>
                  <a:close/>
                  <a:moveTo>
                    <a:pt x="381" y="1"/>
                  </a:moveTo>
                  <a:cubicBezTo>
                    <a:pt x="172" y="4"/>
                    <a:pt x="3" y="173"/>
                    <a:pt x="0" y="384"/>
                  </a:cubicBezTo>
                  <a:lnTo>
                    <a:pt x="0" y="7091"/>
                  </a:lnTo>
                  <a:cubicBezTo>
                    <a:pt x="3" y="7300"/>
                    <a:pt x="172" y="7471"/>
                    <a:pt x="381" y="7472"/>
                  </a:cubicBezTo>
                  <a:lnTo>
                    <a:pt x="5903" y="7472"/>
                  </a:lnTo>
                  <a:cubicBezTo>
                    <a:pt x="6112" y="7471"/>
                    <a:pt x="6281" y="7300"/>
                    <a:pt x="6284" y="7091"/>
                  </a:cubicBezTo>
                  <a:lnTo>
                    <a:pt x="6284" y="384"/>
                  </a:lnTo>
                  <a:cubicBezTo>
                    <a:pt x="6284" y="269"/>
                    <a:pt x="6243" y="182"/>
                    <a:pt x="6180" y="120"/>
                  </a:cubicBezTo>
                  <a:lnTo>
                    <a:pt x="6180" y="120"/>
                  </a:lnTo>
                  <a:cubicBezTo>
                    <a:pt x="6118" y="49"/>
                    <a:pt x="6026" y="1"/>
                    <a:pt x="59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43"/>
            <p:cNvSpPr/>
            <p:nvPr/>
          </p:nvSpPr>
          <p:spPr>
            <a:xfrm>
              <a:off x="3271775" y="4787700"/>
              <a:ext cx="140900" cy="14975"/>
            </a:xfrm>
            <a:custGeom>
              <a:rect b="b" l="l" r="r" t="t"/>
              <a:pathLst>
                <a:path extrusionOk="0" h="599" w="5636">
                  <a:moveTo>
                    <a:pt x="4272" y="1"/>
                  </a:moveTo>
                  <a:cubicBezTo>
                    <a:pt x="3778" y="1"/>
                    <a:pt x="3274" y="50"/>
                    <a:pt x="2802" y="56"/>
                  </a:cubicBezTo>
                  <a:cubicBezTo>
                    <a:pt x="2652" y="58"/>
                    <a:pt x="2502" y="58"/>
                    <a:pt x="2352" y="58"/>
                  </a:cubicBezTo>
                  <a:cubicBezTo>
                    <a:pt x="2309" y="58"/>
                    <a:pt x="2266" y="58"/>
                    <a:pt x="2223" y="58"/>
                  </a:cubicBezTo>
                  <a:cubicBezTo>
                    <a:pt x="1513" y="58"/>
                    <a:pt x="800" y="62"/>
                    <a:pt x="103" y="197"/>
                  </a:cubicBezTo>
                  <a:cubicBezTo>
                    <a:pt x="0" y="217"/>
                    <a:pt x="0" y="384"/>
                    <a:pt x="103" y="405"/>
                  </a:cubicBezTo>
                  <a:lnTo>
                    <a:pt x="103" y="403"/>
                  </a:lnTo>
                  <a:cubicBezTo>
                    <a:pt x="783" y="535"/>
                    <a:pt x="1477" y="543"/>
                    <a:pt x="2168" y="543"/>
                  </a:cubicBezTo>
                  <a:cubicBezTo>
                    <a:pt x="2263" y="543"/>
                    <a:pt x="2358" y="542"/>
                    <a:pt x="2453" y="542"/>
                  </a:cubicBezTo>
                  <a:cubicBezTo>
                    <a:pt x="2569" y="542"/>
                    <a:pt x="2686" y="543"/>
                    <a:pt x="2802" y="544"/>
                  </a:cubicBezTo>
                  <a:cubicBezTo>
                    <a:pt x="3274" y="549"/>
                    <a:pt x="3778" y="598"/>
                    <a:pt x="4273" y="598"/>
                  </a:cubicBezTo>
                  <a:cubicBezTo>
                    <a:pt x="4701" y="598"/>
                    <a:pt x="5122" y="561"/>
                    <a:pt x="5509" y="426"/>
                  </a:cubicBezTo>
                  <a:cubicBezTo>
                    <a:pt x="5636" y="389"/>
                    <a:pt x="5636" y="211"/>
                    <a:pt x="5509" y="173"/>
                  </a:cubicBezTo>
                  <a:cubicBezTo>
                    <a:pt x="5122" y="38"/>
                    <a:pt x="4700" y="1"/>
                    <a:pt x="42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43"/>
            <p:cNvSpPr/>
            <p:nvPr/>
          </p:nvSpPr>
          <p:spPr>
            <a:xfrm>
              <a:off x="3296375" y="4850100"/>
              <a:ext cx="27700" cy="8925"/>
            </a:xfrm>
            <a:custGeom>
              <a:rect b="b" l="l" r="r" t="t"/>
              <a:pathLst>
                <a:path extrusionOk="0" h="357" w="1108">
                  <a:moveTo>
                    <a:pt x="549" y="1"/>
                  </a:moveTo>
                  <a:cubicBezTo>
                    <a:pt x="406" y="1"/>
                    <a:pt x="263" y="21"/>
                    <a:pt x="124" y="55"/>
                  </a:cubicBezTo>
                  <a:cubicBezTo>
                    <a:pt x="0" y="84"/>
                    <a:pt x="0" y="272"/>
                    <a:pt x="124" y="302"/>
                  </a:cubicBezTo>
                  <a:cubicBezTo>
                    <a:pt x="262" y="336"/>
                    <a:pt x="405" y="356"/>
                    <a:pt x="546" y="356"/>
                  </a:cubicBezTo>
                  <a:cubicBezTo>
                    <a:pt x="705" y="356"/>
                    <a:pt x="863" y="331"/>
                    <a:pt x="1014" y="274"/>
                  </a:cubicBezTo>
                  <a:cubicBezTo>
                    <a:pt x="1108" y="244"/>
                    <a:pt x="1108" y="113"/>
                    <a:pt x="1014" y="83"/>
                  </a:cubicBezTo>
                  <a:cubicBezTo>
                    <a:pt x="864" y="25"/>
                    <a:pt x="707" y="1"/>
                    <a:pt x="5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43"/>
            <p:cNvSpPr/>
            <p:nvPr/>
          </p:nvSpPr>
          <p:spPr>
            <a:xfrm>
              <a:off x="3348575" y="4851100"/>
              <a:ext cx="34750" cy="9875"/>
            </a:xfrm>
            <a:custGeom>
              <a:rect b="b" l="l" r="r" t="t"/>
              <a:pathLst>
                <a:path extrusionOk="0" h="395" w="1390">
                  <a:moveTo>
                    <a:pt x="1189" y="1"/>
                  </a:moveTo>
                  <a:cubicBezTo>
                    <a:pt x="825" y="7"/>
                    <a:pt x="476" y="21"/>
                    <a:pt x="115" y="82"/>
                  </a:cubicBezTo>
                  <a:cubicBezTo>
                    <a:pt x="1" y="102"/>
                    <a:pt x="1" y="293"/>
                    <a:pt x="115" y="313"/>
                  </a:cubicBezTo>
                  <a:cubicBezTo>
                    <a:pt x="474" y="374"/>
                    <a:pt x="824" y="388"/>
                    <a:pt x="1189" y="394"/>
                  </a:cubicBezTo>
                  <a:cubicBezTo>
                    <a:pt x="1277" y="393"/>
                    <a:pt x="1353" y="335"/>
                    <a:pt x="1378" y="251"/>
                  </a:cubicBezTo>
                  <a:cubicBezTo>
                    <a:pt x="1389" y="216"/>
                    <a:pt x="1389" y="179"/>
                    <a:pt x="1378" y="146"/>
                  </a:cubicBezTo>
                  <a:cubicBezTo>
                    <a:pt x="1353" y="60"/>
                    <a:pt x="1277" y="2"/>
                    <a:pt x="11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43"/>
            <p:cNvSpPr/>
            <p:nvPr/>
          </p:nvSpPr>
          <p:spPr>
            <a:xfrm>
              <a:off x="3361825" y="4840250"/>
              <a:ext cx="10525" cy="30425"/>
            </a:xfrm>
            <a:custGeom>
              <a:rect b="b" l="l" r="r" t="t"/>
              <a:pathLst>
                <a:path extrusionOk="0" h="1217" w="421">
                  <a:moveTo>
                    <a:pt x="210" y="1"/>
                  </a:moveTo>
                  <a:cubicBezTo>
                    <a:pt x="177" y="1"/>
                    <a:pt x="145" y="16"/>
                    <a:pt x="125" y="47"/>
                  </a:cubicBezTo>
                  <a:cubicBezTo>
                    <a:pt x="8" y="208"/>
                    <a:pt x="8" y="410"/>
                    <a:pt x="5" y="602"/>
                  </a:cubicBezTo>
                  <a:cubicBezTo>
                    <a:pt x="0" y="807"/>
                    <a:pt x="24" y="978"/>
                    <a:pt x="116" y="1163"/>
                  </a:cubicBezTo>
                  <a:cubicBezTo>
                    <a:pt x="133" y="1199"/>
                    <a:pt x="172" y="1217"/>
                    <a:pt x="210" y="1217"/>
                  </a:cubicBezTo>
                  <a:cubicBezTo>
                    <a:pt x="249" y="1217"/>
                    <a:pt x="288" y="1199"/>
                    <a:pt x="306" y="1163"/>
                  </a:cubicBezTo>
                  <a:cubicBezTo>
                    <a:pt x="397" y="978"/>
                    <a:pt x="420" y="808"/>
                    <a:pt x="416" y="602"/>
                  </a:cubicBezTo>
                  <a:cubicBezTo>
                    <a:pt x="413" y="410"/>
                    <a:pt x="411" y="208"/>
                    <a:pt x="295" y="47"/>
                  </a:cubicBezTo>
                  <a:cubicBezTo>
                    <a:pt x="276" y="16"/>
                    <a:pt x="243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43"/>
            <p:cNvSpPr/>
            <p:nvPr/>
          </p:nvSpPr>
          <p:spPr>
            <a:xfrm>
              <a:off x="3270950" y="4731375"/>
              <a:ext cx="39075" cy="8900"/>
            </a:xfrm>
            <a:custGeom>
              <a:rect b="b" l="l" r="r" t="t"/>
              <a:pathLst>
                <a:path extrusionOk="0" h="356" w="1563">
                  <a:moveTo>
                    <a:pt x="1067" y="0"/>
                  </a:moveTo>
                  <a:cubicBezTo>
                    <a:pt x="1009" y="0"/>
                    <a:pt x="951" y="2"/>
                    <a:pt x="894" y="2"/>
                  </a:cubicBezTo>
                  <a:cubicBezTo>
                    <a:pt x="889" y="2"/>
                    <a:pt x="884" y="2"/>
                    <a:pt x="880" y="2"/>
                  </a:cubicBezTo>
                  <a:cubicBezTo>
                    <a:pt x="608" y="2"/>
                    <a:pt x="349" y="47"/>
                    <a:pt x="83" y="96"/>
                  </a:cubicBezTo>
                  <a:cubicBezTo>
                    <a:pt x="0" y="110"/>
                    <a:pt x="0" y="247"/>
                    <a:pt x="83" y="263"/>
                  </a:cubicBezTo>
                  <a:cubicBezTo>
                    <a:pt x="349" y="311"/>
                    <a:pt x="607" y="355"/>
                    <a:pt x="880" y="355"/>
                  </a:cubicBezTo>
                  <a:cubicBezTo>
                    <a:pt x="884" y="355"/>
                    <a:pt x="889" y="355"/>
                    <a:pt x="894" y="355"/>
                  </a:cubicBezTo>
                  <a:cubicBezTo>
                    <a:pt x="901" y="355"/>
                    <a:pt x="908" y="355"/>
                    <a:pt x="916" y="355"/>
                  </a:cubicBezTo>
                  <a:cubicBezTo>
                    <a:pt x="962" y="355"/>
                    <a:pt x="1009" y="356"/>
                    <a:pt x="1056" y="356"/>
                  </a:cubicBezTo>
                  <a:cubicBezTo>
                    <a:pt x="1225" y="356"/>
                    <a:pt x="1395" y="344"/>
                    <a:pt x="1530" y="238"/>
                  </a:cubicBezTo>
                  <a:cubicBezTo>
                    <a:pt x="1562" y="205"/>
                    <a:pt x="1562" y="154"/>
                    <a:pt x="1530" y="121"/>
                  </a:cubicBezTo>
                  <a:lnTo>
                    <a:pt x="1530" y="119"/>
                  </a:lnTo>
                  <a:cubicBezTo>
                    <a:pt x="1398" y="14"/>
                    <a:pt x="1233" y="0"/>
                    <a:pt x="10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43"/>
            <p:cNvSpPr/>
            <p:nvPr/>
          </p:nvSpPr>
          <p:spPr>
            <a:xfrm>
              <a:off x="3269025" y="4732575"/>
              <a:ext cx="49175" cy="47875"/>
            </a:xfrm>
            <a:custGeom>
              <a:rect b="b" l="l" r="r" t="t"/>
              <a:pathLst>
                <a:path extrusionOk="0" h="1915" w="1967">
                  <a:moveTo>
                    <a:pt x="1781" y="0"/>
                  </a:moveTo>
                  <a:cubicBezTo>
                    <a:pt x="1751" y="0"/>
                    <a:pt x="1720" y="11"/>
                    <a:pt x="1692" y="37"/>
                  </a:cubicBezTo>
                  <a:cubicBezTo>
                    <a:pt x="1344" y="335"/>
                    <a:pt x="1002" y="637"/>
                    <a:pt x="668" y="951"/>
                  </a:cubicBezTo>
                  <a:cubicBezTo>
                    <a:pt x="426" y="1177"/>
                    <a:pt x="9" y="1435"/>
                    <a:pt x="1" y="1793"/>
                  </a:cubicBezTo>
                  <a:cubicBezTo>
                    <a:pt x="1" y="1860"/>
                    <a:pt x="55" y="1914"/>
                    <a:pt x="123" y="1914"/>
                  </a:cubicBezTo>
                  <a:cubicBezTo>
                    <a:pt x="480" y="1907"/>
                    <a:pt x="738" y="1488"/>
                    <a:pt x="965" y="1249"/>
                  </a:cubicBezTo>
                  <a:cubicBezTo>
                    <a:pt x="1279" y="913"/>
                    <a:pt x="1580" y="573"/>
                    <a:pt x="1878" y="223"/>
                  </a:cubicBezTo>
                  <a:cubicBezTo>
                    <a:pt x="1967" y="127"/>
                    <a:pt x="1881" y="0"/>
                    <a:pt x="17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43"/>
            <p:cNvSpPr/>
            <p:nvPr/>
          </p:nvSpPr>
          <p:spPr>
            <a:xfrm>
              <a:off x="3281250" y="4735675"/>
              <a:ext cx="59925" cy="57775"/>
            </a:xfrm>
            <a:custGeom>
              <a:rect b="b" l="l" r="r" t="t"/>
              <a:pathLst>
                <a:path extrusionOk="0" h="2311" w="2397">
                  <a:moveTo>
                    <a:pt x="2236" y="1"/>
                  </a:moveTo>
                  <a:cubicBezTo>
                    <a:pt x="2209" y="1"/>
                    <a:pt x="2181" y="10"/>
                    <a:pt x="2153" y="32"/>
                  </a:cubicBezTo>
                  <a:cubicBezTo>
                    <a:pt x="1408" y="628"/>
                    <a:pt x="522" y="1331"/>
                    <a:pt x="40" y="2167"/>
                  </a:cubicBezTo>
                  <a:cubicBezTo>
                    <a:pt x="0" y="2235"/>
                    <a:pt x="57" y="2311"/>
                    <a:pt x="124" y="2311"/>
                  </a:cubicBezTo>
                  <a:cubicBezTo>
                    <a:pt x="139" y="2311"/>
                    <a:pt x="154" y="2307"/>
                    <a:pt x="169" y="2298"/>
                  </a:cubicBezTo>
                  <a:cubicBezTo>
                    <a:pt x="1010" y="1822"/>
                    <a:pt x="1720" y="942"/>
                    <a:pt x="2322" y="200"/>
                  </a:cubicBezTo>
                  <a:cubicBezTo>
                    <a:pt x="2397" y="107"/>
                    <a:pt x="2327" y="1"/>
                    <a:pt x="22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43"/>
            <p:cNvSpPr/>
            <p:nvPr/>
          </p:nvSpPr>
          <p:spPr>
            <a:xfrm>
              <a:off x="3310175" y="4735150"/>
              <a:ext cx="58925" cy="56650"/>
            </a:xfrm>
            <a:custGeom>
              <a:rect b="b" l="l" r="r" t="t"/>
              <a:pathLst>
                <a:path extrusionOk="0" h="2266" w="2357">
                  <a:moveTo>
                    <a:pt x="2143" y="0"/>
                  </a:moveTo>
                  <a:cubicBezTo>
                    <a:pt x="2112" y="0"/>
                    <a:pt x="2079" y="11"/>
                    <a:pt x="2047" y="35"/>
                  </a:cubicBezTo>
                  <a:cubicBezTo>
                    <a:pt x="1323" y="656"/>
                    <a:pt x="659" y="1343"/>
                    <a:pt x="65" y="2091"/>
                  </a:cubicBezTo>
                  <a:cubicBezTo>
                    <a:pt x="0" y="2172"/>
                    <a:pt x="60" y="2265"/>
                    <a:pt x="140" y="2265"/>
                  </a:cubicBezTo>
                  <a:cubicBezTo>
                    <a:pt x="164" y="2265"/>
                    <a:pt x="189" y="2257"/>
                    <a:pt x="214" y="2238"/>
                  </a:cubicBezTo>
                  <a:cubicBezTo>
                    <a:pt x="960" y="1646"/>
                    <a:pt x="1649" y="980"/>
                    <a:pt x="2268" y="256"/>
                  </a:cubicBezTo>
                  <a:cubicBezTo>
                    <a:pt x="2356" y="142"/>
                    <a:pt x="2259" y="0"/>
                    <a:pt x="21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43"/>
            <p:cNvSpPr/>
            <p:nvPr/>
          </p:nvSpPr>
          <p:spPr>
            <a:xfrm>
              <a:off x="3339825" y="4739150"/>
              <a:ext cx="57000" cy="55775"/>
            </a:xfrm>
            <a:custGeom>
              <a:rect b="b" l="l" r="r" t="t"/>
              <a:pathLst>
                <a:path extrusionOk="0" h="2231" w="2280">
                  <a:moveTo>
                    <a:pt x="2096" y="1"/>
                  </a:moveTo>
                  <a:cubicBezTo>
                    <a:pt x="2055" y="1"/>
                    <a:pt x="2014" y="16"/>
                    <a:pt x="1981" y="46"/>
                  </a:cubicBezTo>
                  <a:cubicBezTo>
                    <a:pt x="1269" y="663"/>
                    <a:pt x="626" y="1323"/>
                    <a:pt x="51" y="2070"/>
                  </a:cubicBezTo>
                  <a:cubicBezTo>
                    <a:pt x="0" y="2136"/>
                    <a:pt x="72" y="2231"/>
                    <a:pt x="144" y="2231"/>
                  </a:cubicBezTo>
                  <a:cubicBezTo>
                    <a:pt x="161" y="2231"/>
                    <a:pt x="178" y="2226"/>
                    <a:pt x="193" y="2214"/>
                  </a:cubicBezTo>
                  <a:cubicBezTo>
                    <a:pt x="940" y="1639"/>
                    <a:pt x="1602" y="994"/>
                    <a:pt x="2217" y="282"/>
                  </a:cubicBezTo>
                  <a:cubicBezTo>
                    <a:pt x="2280" y="216"/>
                    <a:pt x="2278" y="113"/>
                    <a:pt x="2214" y="49"/>
                  </a:cubicBezTo>
                  <a:cubicBezTo>
                    <a:pt x="2182" y="17"/>
                    <a:pt x="2139" y="1"/>
                    <a:pt x="20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43"/>
            <p:cNvSpPr/>
            <p:nvPr/>
          </p:nvSpPr>
          <p:spPr>
            <a:xfrm>
              <a:off x="3361375" y="4755200"/>
              <a:ext cx="47350" cy="44675"/>
            </a:xfrm>
            <a:custGeom>
              <a:rect b="b" l="l" r="r" t="t"/>
              <a:pathLst>
                <a:path extrusionOk="0" h="1787" w="1894">
                  <a:moveTo>
                    <a:pt x="1649" y="0"/>
                  </a:moveTo>
                  <a:cubicBezTo>
                    <a:pt x="1609" y="0"/>
                    <a:pt x="1566" y="14"/>
                    <a:pt x="1526" y="47"/>
                  </a:cubicBezTo>
                  <a:lnTo>
                    <a:pt x="1527" y="49"/>
                  </a:lnTo>
                  <a:cubicBezTo>
                    <a:pt x="969" y="508"/>
                    <a:pt x="493" y="1019"/>
                    <a:pt x="60" y="1595"/>
                  </a:cubicBezTo>
                  <a:cubicBezTo>
                    <a:pt x="1" y="1675"/>
                    <a:pt x="86" y="1787"/>
                    <a:pt x="173" y="1787"/>
                  </a:cubicBezTo>
                  <a:cubicBezTo>
                    <a:pt x="193" y="1787"/>
                    <a:pt x="214" y="1781"/>
                    <a:pt x="232" y="1767"/>
                  </a:cubicBezTo>
                  <a:cubicBezTo>
                    <a:pt x="809" y="1334"/>
                    <a:pt x="1321" y="860"/>
                    <a:pt x="1780" y="302"/>
                  </a:cubicBezTo>
                  <a:cubicBezTo>
                    <a:pt x="1894" y="164"/>
                    <a:pt x="1787" y="0"/>
                    <a:pt x="16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43"/>
            <p:cNvSpPr/>
            <p:nvPr/>
          </p:nvSpPr>
          <p:spPr>
            <a:xfrm>
              <a:off x="3416725" y="4778275"/>
              <a:ext cx="13850" cy="17725"/>
            </a:xfrm>
            <a:custGeom>
              <a:rect b="b" l="l" r="r" t="t"/>
              <a:pathLst>
                <a:path extrusionOk="0" h="709" w="554">
                  <a:moveTo>
                    <a:pt x="438" y="0"/>
                  </a:moveTo>
                  <a:cubicBezTo>
                    <a:pt x="414" y="0"/>
                    <a:pt x="389" y="11"/>
                    <a:pt x="372" y="38"/>
                  </a:cubicBezTo>
                  <a:cubicBezTo>
                    <a:pt x="243" y="244"/>
                    <a:pt x="108" y="441"/>
                    <a:pt x="10" y="663"/>
                  </a:cubicBezTo>
                  <a:cubicBezTo>
                    <a:pt x="1" y="685"/>
                    <a:pt x="17" y="709"/>
                    <a:pt x="36" y="709"/>
                  </a:cubicBezTo>
                  <a:cubicBezTo>
                    <a:pt x="43" y="709"/>
                    <a:pt x="50" y="706"/>
                    <a:pt x="57" y="699"/>
                  </a:cubicBezTo>
                  <a:cubicBezTo>
                    <a:pt x="232" y="522"/>
                    <a:pt x="367" y="321"/>
                    <a:pt x="511" y="119"/>
                  </a:cubicBezTo>
                  <a:cubicBezTo>
                    <a:pt x="554" y="60"/>
                    <a:pt x="496" y="0"/>
                    <a:pt x="4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43"/>
            <p:cNvSpPr/>
            <p:nvPr/>
          </p:nvSpPr>
          <p:spPr>
            <a:xfrm>
              <a:off x="3411925" y="4798475"/>
              <a:ext cx="24075" cy="36800"/>
            </a:xfrm>
            <a:custGeom>
              <a:rect b="b" l="l" r="r" t="t"/>
              <a:pathLst>
                <a:path extrusionOk="0" h="1472" w="963">
                  <a:moveTo>
                    <a:pt x="816" y="0"/>
                  </a:moveTo>
                  <a:cubicBezTo>
                    <a:pt x="792" y="0"/>
                    <a:pt x="768" y="11"/>
                    <a:pt x="747" y="34"/>
                  </a:cubicBezTo>
                  <a:cubicBezTo>
                    <a:pt x="564" y="239"/>
                    <a:pt x="403" y="462"/>
                    <a:pt x="269" y="701"/>
                  </a:cubicBezTo>
                  <a:cubicBezTo>
                    <a:pt x="158" y="905"/>
                    <a:pt x="0" y="1170"/>
                    <a:pt x="30" y="1408"/>
                  </a:cubicBezTo>
                  <a:cubicBezTo>
                    <a:pt x="34" y="1442"/>
                    <a:pt x="65" y="1472"/>
                    <a:pt x="97" y="1472"/>
                  </a:cubicBezTo>
                  <a:cubicBezTo>
                    <a:pt x="110" y="1472"/>
                    <a:pt x="124" y="1466"/>
                    <a:pt x="136" y="1453"/>
                  </a:cubicBezTo>
                  <a:cubicBezTo>
                    <a:pt x="286" y="1286"/>
                    <a:pt x="333" y="1047"/>
                    <a:pt x="436" y="850"/>
                  </a:cubicBezTo>
                  <a:cubicBezTo>
                    <a:pt x="561" y="609"/>
                    <a:pt x="716" y="386"/>
                    <a:pt x="895" y="183"/>
                  </a:cubicBezTo>
                  <a:cubicBezTo>
                    <a:pt x="962" y="105"/>
                    <a:pt x="892" y="0"/>
                    <a:pt x="8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43"/>
            <p:cNvSpPr/>
            <p:nvPr/>
          </p:nvSpPr>
          <p:spPr>
            <a:xfrm>
              <a:off x="3413725" y="4828900"/>
              <a:ext cx="23675" cy="31600"/>
            </a:xfrm>
            <a:custGeom>
              <a:rect b="b" l="l" r="r" t="t"/>
              <a:pathLst>
                <a:path extrusionOk="0" h="1264" w="947">
                  <a:moveTo>
                    <a:pt x="751" y="0"/>
                  </a:moveTo>
                  <a:cubicBezTo>
                    <a:pt x="719" y="0"/>
                    <a:pt x="687" y="14"/>
                    <a:pt x="659" y="47"/>
                  </a:cubicBezTo>
                  <a:lnTo>
                    <a:pt x="658" y="47"/>
                  </a:lnTo>
                  <a:cubicBezTo>
                    <a:pt x="508" y="225"/>
                    <a:pt x="369" y="412"/>
                    <a:pt x="244" y="609"/>
                  </a:cubicBezTo>
                  <a:cubicBezTo>
                    <a:pt x="131" y="789"/>
                    <a:pt x="0" y="976"/>
                    <a:pt x="10" y="1195"/>
                  </a:cubicBezTo>
                  <a:cubicBezTo>
                    <a:pt x="11" y="1230"/>
                    <a:pt x="43" y="1263"/>
                    <a:pt x="77" y="1263"/>
                  </a:cubicBezTo>
                  <a:cubicBezTo>
                    <a:pt x="87" y="1263"/>
                    <a:pt x="98" y="1260"/>
                    <a:pt x="108" y="1253"/>
                  </a:cubicBezTo>
                  <a:cubicBezTo>
                    <a:pt x="264" y="1136"/>
                    <a:pt x="334" y="970"/>
                    <a:pt x="436" y="808"/>
                  </a:cubicBezTo>
                  <a:cubicBezTo>
                    <a:pt x="561" y="609"/>
                    <a:pt x="701" y="422"/>
                    <a:pt x="856" y="245"/>
                  </a:cubicBezTo>
                  <a:cubicBezTo>
                    <a:pt x="947" y="140"/>
                    <a:pt x="852" y="0"/>
                    <a:pt x="7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43"/>
            <p:cNvSpPr/>
            <p:nvPr/>
          </p:nvSpPr>
          <p:spPr>
            <a:xfrm>
              <a:off x="3412400" y="4862850"/>
              <a:ext cx="22125" cy="26450"/>
            </a:xfrm>
            <a:custGeom>
              <a:rect b="b" l="l" r="r" t="t"/>
              <a:pathLst>
                <a:path extrusionOk="0" h="1058" w="885">
                  <a:moveTo>
                    <a:pt x="677" y="1"/>
                  </a:moveTo>
                  <a:cubicBezTo>
                    <a:pt x="645" y="1"/>
                    <a:pt x="611" y="14"/>
                    <a:pt x="583" y="45"/>
                  </a:cubicBezTo>
                  <a:cubicBezTo>
                    <a:pt x="437" y="198"/>
                    <a:pt x="311" y="368"/>
                    <a:pt x="203" y="549"/>
                  </a:cubicBezTo>
                  <a:cubicBezTo>
                    <a:pt x="122" y="691"/>
                    <a:pt x="0" y="854"/>
                    <a:pt x="73" y="1016"/>
                  </a:cubicBezTo>
                  <a:cubicBezTo>
                    <a:pt x="90" y="1043"/>
                    <a:pt x="117" y="1058"/>
                    <a:pt x="147" y="1058"/>
                  </a:cubicBezTo>
                  <a:cubicBezTo>
                    <a:pt x="154" y="1058"/>
                    <a:pt x="161" y="1057"/>
                    <a:pt x="169" y="1055"/>
                  </a:cubicBezTo>
                  <a:cubicBezTo>
                    <a:pt x="317" y="1001"/>
                    <a:pt x="347" y="846"/>
                    <a:pt x="423" y="716"/>
                  </a:cubicBezTo>
                  <a:cubicBezTo>
                    <a:pt x="525" y="546"/>
                    <a:pt x="647" y="390"/>
                    <a:pt x="786" y="248"/>
                  </a:cubicBezTo>
                  <a:cubicBezTo>
                    <a:pt x="884" y="146"/>
                    <a:pt x="785" y="1"/>
                    <a:pt x="6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43"/>
            <p:cNvSpPr/>
            <p:nvPr/>
          </p:nvSpPr>
          <p:spPr>
            <a:xfrm>
              <a:off x="3412625" y="4888400"/>
              <a:ext cx="22050" cy="27400"/>
            </a:xfrm>
            <a:custGeom>
              <a:rect b="b" l="l" r="r" t="t"/>
              <a:pathLst>
                <a:path extrusionOk="0" h="1096" w="882">
                  <a:moveTo>
                    <a:pt x="671" y="0"/>
                  </a:moveTo>
                  <a:cubicBezTo>
                    <a:pt x="640" y="0"/>
                    <a:pt x="607" y="11"/>
                    <a:pt x="578" y="38"/>
                  </a:cubicBezTo>
                  <a:cubicBezTo>
                    <a:pt x="411" y="188"/>
                    <a:pt x="277" y="371"/>
                    <a:pt x="182" y="575"/>
                  </a:cubicBezTo>
                  <a:cubicBezTo>
                    <a:pt x="118" y="719"/>
                    <a:pt x="0" y="939"/>
                    <a:pt x="127" y="1074"/>
                  </a:cubicBezTo>
                  <a:cubicBezTo>
                    <a:pt x="142" y="1088"/>
                    <a:pt x="163" y="1095"/>
                    <a:pt x="183" y="1095"/>
                  </a:cubicBezTo>
                  <a:cubicBezTo>
                    <a:pt x="196" y="1095"/>
                    <a:pt x="209" y="1092"/>
                    <a:pt x="221" y="1086"/>
                  </a:cubicBezTo>
                  <a:cubicBezTo>
                    <a:pt x="358" y="1019"/>
                    <a:pt x="364" y="808"/>
                    <a:pt x="427" y="683"/>
                  </a:cubicBezTo>
                  <a:cubicBezTo>
                    <a:pt x="513" y="513"/>
                    <a:pt x="631" y="361"/>
                    <a:pt x="777" y="236"/>
                  </a:cubicBezTo>
                  <a:cubicBezTo>
                    <a:pt x="882" y="144"/>
                    <a:pt x="783" y="0"/>
                    <a:pt x="6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43"/>
            <p:cNvSpPr/>
            <p:nvPr/>
          </p:nvSpPr>
          <p:spPr>
            <a:xfrm>
              <a:off x="3366000" y="4904875"/>
              <a:ext cx="24000" cy="27525"/>
            </a:xfrm>
            <a:custGeom>
              <a:rect b="b" l="l" r="r" t="t"/>
              <a:pathLst>
                <a:path extrusionOk="0" h="1101" w="960">
                  <a:moveTo>
                    <a:pt x="760" y="0"/>
                  </a:moveTo>
                  <a:cubicBezTo>
                    <a:pt x="739" y="0"/>
                    <a:pt x="718" y="6"/>
                    <a:pt x="697" y="19"/>
                  </a:cubicBezTo>
                  <a:lnTo>
                    <a:pt x="695" y="19"/>
                  </a:lnTo>
                  <a:cubicBezTo>
                    <a:pt x="499" y="144"/>
                    <a:pt x="321" y="307"/>
                    <a:pt x="205" y="510"/>
                  </a:cubicBezTo>
                  <a:cubicBezTo>
                    <a:pt x="111" y="672"/>
                    <a:pt x="0" y="910"/>
                    <a:pt x="135" y="1074"/>
                  </a:cubicBezTo>
                  <a:cubicBezTo>
                    <a:pt x="150" y="1092"/>
                    <a:pt x="173" y="1100"/>
                    <a:pt x="196" y="1100"/>
                  </a:cubicBezTo>
                  <a:cubicBezTo>
                    <a:pt x="213" y="1100"/>
                    <a:pt x="230" y="1096"/>
                    <a:pt x="244" y="1088"/>
                  </a:cubicBezTo>
                  <a:cubicBezTo>
                    <a:pt x="388" y="1010"/>
                    <a:pt x="416" y="810"/>
                    <a:pt x="488" y="676"/>
                  </a:cubicBezTo>
                  <a:cubicBezTo>
                    <a:pt x="578" y="502"/>
                    <a:pt x="705" y="351"/>
                    <a:pt x="859" y="230"/>
                  </a:cubicBezTo>
                  <a:cubicBezTo>
                    <a:pt x="960" y="151"/>
                    <a:pt x="867" y="0"/>
                    <a:pt x="7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43"/>
            <p:cNvSpPr/>
            <p:nvPr/>
          </p:nvSpPr>
          <p:spPr>
            <a:xfrm>
              <a:off x="3391600" y="4892325"/>
              <a:ext cx="30425" cy="31000"/>
            </a:xfrm>
            <a:custGeom>
              <a:rect b="b" l="l" r="r" t="t"/>
              <a:pathLst>
                <a:path extrusionOk="0" h="1240" w="1217">
                  <a:moveTo>
                    <a:pt x="1012" y="0"/>
                  </a:moveTo>
                  <a:cubicBezTo>
                    <a:pt x="980" y="0"/>
                    <a:pt x="948" y="11"/>
                    <a:pt x="921" y="36"/>
                  </a:cubicBezTo>
                  <a:cubicBezTo>
                    <a:pt x="574" y="361"/>
                    <a:pt x="165" y="681"/>
                    <a:pt x="18" y="1145"/>
                  </a:cubicBezTo>
                  <a:cubicBezTo>
                    <a:pt x="1" y="1201"/>
                    <a:pt x="47" y="1239"/>
                    <a:pt x="97" y="1239"/>
                  </a:cubicBezTo>
                  <a:cubicBezTo>
                    <a:pt x="109" y="1239"/>
                    <a:pt x="121" y="1237"/>
                    <a:pt x="132" y="1232"/>
                  </a:cubicBezTo>
                  <a:cubicBezTo>
                    <a:pt x="577" y="1037"/>
                    <a:pt x="854" y="584"/>
                    <a:pt x="1141" y="206"/>
                  </a:cubicBezTo>
                  <a:cubicBezTo>
                    <a:pt x="1216" y="106"/>
                    <a:pt x="1114" y="0"/>
                    <a:pt x="10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43"/>
            <p:cNvSpPr/>
            <p:nvPr/>
          </p:nvSpPr>
          <p:spPr>
            <a:xfrm>
              <a:off x="2175000" y="4653425"/>
              <a:ext cx="257375" cy="13150"/>
            </a:xfrm>
            <a:custGeom>
              <a:rect b="b" l="l" r="r" t="t"/>
              <a:pathLst>
                <a:path extrusionOk="0" h="526" w="10295">
                  <a:moveTo>
                    <a:pt x="5762" y="1"/>
                  </a:moveTo>
                  <a:cubicBezTo>
                    <a:pt x="3862" y="1"/>
                    <a:pt x="1954" y="77"/>
                    <a:pt x="104" y="187"/>
                  </a:cubicBezTo>
                  <a:cubicBezTo>
                    <a:pt x="1" y="187"/>
                    <a:pt x="1" y="343"/>
                    <a:pt x="104" y="343"/>
                  </a:cubicBezTo>
                  <a:lnTo>
                    <a:pt x="104" y="341"/>
                  </a:lnTo>
                  <a:cubicBezTo>
                    <a:pt x="1954" y="450"/>
                    <a:pt x="3864" y="526"/>
                    <a:pt x="5765" y="526"/>
                  </a:cubicBezTo>
                  <a:cubicBezTo>
                    <a:pt x="7246" y="526"/>
                    <a:pt x="8722" y="480"/>
                    <a:pt x="10162" y="368"/>
                  </a:cubicBezTo>
                  <a:cubicBezTo>
                    <a:pt x="10295" y="362"/>
                    <a:pt x="10295" y="165"/>
                    <a:pt x="10162" y="160"/>
                  </a:cubicBezTo>
                  <a:cubicBezTo>
                    <a:pt x="8721" y="47"/>
                    <a:pt x="7244" y="1"/>
                    <a:pt x="57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43"/>
            <p:cNvSpPr/>
            <p:nvPr/>
          </p:nvSpPr>
          <p:spPr>
            <a:xfrm>
              <a:off x="2170375" y="4584875"/>
              <a:ext cx="8925" cy="78450"/>
            </a:xfrm>
            <a:custGeom>
              <a:rect b="b" l="l" r="r" t="t"/>
              <a:pathLst>
                <a:path extrusionOk="0" h="3138" w="357">
                  <a:moveTo>
                    <a:pt x="177" y="1"/>
                  </a:moveTo>
                  <a:cubicBezTo>
                    <a:pt x="150" y="1"/>
                    <a:pt x="123" y="15"/>
                    <a:pt x="117" y="45"/>
                  </a:cubicBezTo>
                  <a:cubicBezTo>
                    <a:pt x="22" y="545"/>
                    <a:pt x="56" y="1063"/>
                    <a:pt x="52" y="1571"/>
                  </a:cubicBezTo>
                  <a:cubicBezTo>
                    <a:pt x="47" y="2079"/>
                    <a:pt x="0" y="2596"/>
                    <a:pt x="120" y="3096"/>
                  </a:cubicBezTo>
                  <a:cubicBezTo>
                    <a:pt x="127" y="3124"/>
                    <a:pt x="153" y="3138"/>
                    <a:pt x="178" y="3138"/>
                  </a:cubicBezTo>
                  <a:cubicBezTo>
                    <a:pt x="204" y="3138"/>
                    <a:pt x="229" y="3124"/>
                    <a:pt x="236" y="3096"/>
                  </a:cubicBezTo>
                  <a:cubicBezTo>
                    <a:pt x="356" y="2596"/>
                    <a:pt x="308" y="2080"/>
                    <a:pt x="303" y="1571"/>
                  </a:cubicBezTo>
                  <a:cubicBezTo>
                    <a:pt x="300" y="1062"/>
                    <a:pt x="333" y="545"/>
                    <a:pt x="238" y="45"/>
                  </a:cubicBezTo>
                  <a:cubicBezTo>
                    <a:pt x="232" y="15"/>
                    <a:pt x="205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43"/>
            <p:cNvSpPr/>
            <p:nvPr/>
          </p:nvSpPr>
          <p:spPr>
            <a:xfrm>
              <a:off x="2176625" y="4580600"/>
              <a:ext cx="252750" cy="13500"/>
            </a:xfrm>
            <a:custGeom>
              <a:rect b="b" l="l" r="r" t="t"/>
              <a:pathLst>
                <a:path extrusionOk="0" h="540" w="10110">
                  <a:moveTo>
                    <a:pt x="4909" y="0"/>
                  </a:moveTo>
                  <a:cubicBezTo>
                    <a:pt x="3267" y="0"/>
                    <a:pt x="1626" y="72"/>
                    <a:pt x="39" y="241"/>
                  </a:cubicBezTo>
                  <a:cubicBezTo>
                    <a:pt x="0" y="241"/>
                    <a:pt x="0" y="300"/>
                    <a:pt x="39" y="300"/>
                  </a:cubicBezTo>
                  <a:cubicBezTo>
                    <a:pt x="1626" y="469"/>
                    <a:pt x="3266" y="540"/>
                    <a:pt x="4909" y="540"/>
                  </a:cubicBezTo>
                  <a:cubicBezTo>
                    <a:pt x="6631" y="540"/>
                    <a:pt x="8355" y="462"/>
                    <a:pt x="10022" y="336"/>
                  </a:cubicBezTo>
                  <a:cubicBezTo>
                    <a:pt x="10110" y="336"/>
                    <a:pt x="10110" y="205"/>
                    <a:pt x="10022" y="205"/>
                  </a:cubicBezTo>
                  <a:cubicBezTo>
                    <a:pt x="8355" y="79"/>
                    <a:pt x="6631" y="0"/>
                    <a:pt x="49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43"/>
            <p:cNvSpPr/>
            <p:nvPr/>
          </p:nvSpPr>
          <p:spPr>
            <a:xfrm>
              <a:off x="2426075" y="4589975"/>
              <a:ext cx="325" cy="325"/>
            </a:xfrm>
            <a:custGeom>
              <a:rect b="b" l="l" r="r" t="t"/>
              <a:pathLst>
                <a:path extrusionOk="0" h="13" w="13">
                  <a:moveTo>
                    <a:pt x="7" y="0"/>
                  </a:moveTo>
                  <a:cubicBezTo>
                    <a:pt x="0" y="2"/>
                    <a:pt x="0" y="11"/>
                    <a:pt x="7" y="13"/>
                  </a:cubicBezTo>
                  <a:cubicBezTo>
                    <a:pt x="13" y="11"/>
                    <a:pt x="13" y="2"/>
                    <a:pt x="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43"/>
            <p:cNvSpPr/>
            <p:nvPr/>
          </p:nvSpPr>
          <p:spPr>
            <a:xfrm>
              <a:off x="2420725" y="4586250"/>
              <a:ext cx="11725" cy="72450"/>
            </a:xfrm>
            <a:custGeom>
              <a:rect b="b" l="l" r="r" t="t"/>
              <a:pathLst>
                <a:path extrusionOk="0" h="2898" w="469">
                  <a:moveTo>
                    <a:pt x="283" y="1"/>
                  </a:moveTo>
                  <a:cubicBezTo>
                    <a:pt x="265" y="1"/>
                    <a:pt x="247" y="11"/>
                    <a:pt x="241" y="32"/>
                  </a:cubicBezTo>
                  <a:cubicBezTo>
                    <a:pt x="97" y="477"/>
                    <a:pt x="124" y="977"/>
                    <a:pt x="110" y="1441"/>
                  </a:cubicBezTo>
                  <a:cubicBezTo>
                    <a:pt x="97" y="1897"/>
                    <a:pt x="0" y="2425"/>
                    <a:pt x="177" y="2853"/>
                  </a:cubicBezTo>
                  <a:cubicBezTo>
                    <a:pt x="186" y="2878"/>
                    <a:pt x="214" y="2897"/>
                    <a:pt x="241" y="2897"/>
                  </a:cubicBezTo>
                  <a:cubicBezTo>
                    <a:pt x="258" y="2897"/>
                    <a:pt x="275" y="2889"/>
                    <a:pt x="285" y="2867"/>
                  </a:cubicBezTo>
                  <a:cubicBezTo>
                    <a:pt x="469" y="2463"/>
                    <a:pt x="402" y="1986"/>
                    <a:pt x="407" y="1549"/>
                  </a:cubicBezTo>
                  <a:cubicBezTo>
                    <a:pt x="410" y="1052"/>
                    <a:pt x="463" y="513"/>
                    <a:pt x="327" y="32"/>
                  </a:cubicBezTo>
                  <a:cubicBezTo>
                    <a:pt x="320" y="11"/>
                    <a:pt x="301" y="1"/>
                    <a:pt x="2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43"/>
            <p:cNvSpPr/>
            <p:nvPr/>
          </p:nvSpPr>
          <p:spPr>
            <a:xfrm>
              <a:off x="2173300" y="4613375"/>
              <a:ext cx="253550" cy="15025"/>
            </a:xfrm>
            <a:custGeom>
              <a:rect b="b" l="l" r="r" t="t"/>
              <a:pathLst>
                <a:path extrusionOk="0" h="601" w="10142">
                  <a:moveTo>
                    <a:pt x="6455" y="0"/>
                  </a:moveTo>
                  <a:cubicBezTo>
                    <a:pt x="4341" y="0"/>
                    <a:pt x="2205" y="136"/>
                    <a:pt x="135" y="195"/>
                  </a:cubicBezTo>
                  <a:cubicBezTo>
                    <a:pt x="0" y="200"/>
                    <a:pt x="0" y="401"/>
                    <a:pt x="135" y="405"/>
                  </a:cubicBezTo>
                  <a:cubicBezTo>
                    <a:pt x="2205" y="464"/>
                    <a:pt x="4341" y="600"/>
                    <a:pt x="6456" y="600"/>
                  </a:cubicBezTo>
                  <a:cubicBezTo>
                    <a:pt x="7639" y="600"/>
                    <a:pt x="8816" y="558"/>
                    <a:pt x="9969" y="434"/>
                  </a:cubicBezTo>
                  <a:cubicBezTo>
                    <a:pt x="10141" y="416"/>
                    <a:pt x="10141" y="184"/>
                    <a:pt x="9969" y="166"/>
                  </a:cubicBezTo>
                  <a:cubicBezTo>
                    <a:pt x="8815" y="43"/>
                    <a:pt x="7639" y="0"/>
                    <a:pt x="64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43"/>
            <p:cNvSpPr/>
            <p:nvPr/>
          </p:nvSpPr>
          <p:spPr>
            <a:xfrm>
              <a:off x="2421900" y="4375450"/>
              <a:ext cx="706175" cy="19400"/>
            </a:xfrm>
            <a:custGeom>
              <a:rect b="b" l="l" r="r" t="t"/>
              <a:pathLst>
                <a:path extrusionOk="0" h="776" w="28247">
                  <a:moveTo>
                    <a:pt x="6275" y="1"/>
                  </a:moveTo>
                  <a:cubicBezTo>
                    <a:pt x="4214" y="1"/>
                    <a:pt x="2158" y="57"/>
                    <a:pt x="131" y="256"/>
                  </a:cubicBezTo>
                  <a:cubicBezTo>
                    <a:pt x="58" y="257"/>
                    <a:pt x="0" y="315"/>
                    <a:pt x="0" y="387"/>
                  </a:cubicBezTo>
                  <a:cubicBezTo>
                    <a:pt x="0" y="460"/>
                    <a:pt x="58" y="518"/>
                    <a:pt x="131" y="520"/>
                  </a:cubicBezTo>
                  <a:cubicBezTo>
                    <a:pt x="2162" y="719"/>
                    <a:pt x="4222" y="775"/>
                    <a:pt x="6286" y="775"/>
                  </a:cubicBezTo>
                  <a:cubicBezTo>
                    <a:pt x="8909" y="775"/>
                    <a:pt x="11539" y="684"/>
                    <a:pt x="14129" y="676"/>
                  </a:cubicBezTo>
                  <a:cubicBezTo>
                    <a:pt x="14274" y="675"/>
                    <a:pt x="14420" y="675"/>
                    <a:pt x="14565" y="675"/>
                  </a:cubicBezTo>
                  <a:cubicBezTo>
                    <a:pt x="16902" y="675"/>
                    <a:pt x="19265" y="729"/>
                    <a:pt x="21624" y="729"/>
                  </a:cubicBezTo>
                  <a:cubicBezTo>
                    <a:pt x="23803" y="729"/>
                    <a:pt x="25979" y="683"/>
                    <a:pt x="28128" y="507"/>
                  </a:cubicBezTo>
                  <a:cubicBezTo>
                    <a:pt x="28194" y="507"/>
                    <a:pt x="28247" y="454"/>
                    <a:pt x="28247" y="388"/>
                  </a:cubicBezTo>
                  <a:cubicBezTo>
                    <a:pt x="28247" y="321"/>
                    <a:pt x="28194" y="268"/>
                    <a:pt x="28128" y="268"/>
                  </a:cubicBezTo>
                  <a:cubicBezTo>
                    <a:pt x="25975" y="93"/>
                    <a:pt x="23795" y="47"/>
                    <a:pt x="21612" y="47"/>
                  </a:cubicBezTo>
                  <a:cubicBezTo>
                    <a:pt x="19258" y="47"/>
                    <a:pt x="16901" y="100"/>
                    <a:pt x="14568" y="100"/>
                  </a:cubicBezTo>
                  <a:cubicBezTo>
                    <a:pt x="14422" y="100"/>
                    <a:pt x="14275" y="100"/>
                    <a:pt x="14129" y="99"/>
                  </a:cubicBezTo>
                  <a:cubicBezTo>
                    <a:pt x="11536" y="92"/>
                    <a:pt x="8901" y="1"/>
                    <a:pt x="62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43"/>
            <p:cNvSpPr/>
            <p:nvPr/>
          </p:nvSpPr>
          <p:spPr>
            <a:xfrm>
              <a:off x="3205150" y="4374100"/>
              <a:ext cx="186525" cy="17875"/>
            </a:xfrm>
            <a:custGeom>
              <a:rect b="b" l="l" r="r" t="t"/>
              <a:pathLst>
                <a:path extrusionOk="0" h="715" w="7461">
                  <a:moveTo>
                    <a:pt x="3727" y="0"/>
                  </a:moveTo>
                  <a:cubicBezTo>
                    <a:pt x="2467" y="0"/>
                    <a:pt x="1207" y="87"/>
                    <a:pt x="83" y="274"/>
                  </a:cubicBezTo>
                  <a:cubicBezTo>
                    <a:pt x="0" y="288"/>
                    <a:pt x="0" y="427"/>
                    <a:pt x="83" y="441"/>
                  </a:cubicBezTo>
                  <a:cubicBezTo>
                    <a:pt x="1207" y="627"/>
                    <a:pt x="2467" y="714"/>
                    <a:pt x="3727" y="714"/>
                  </a:cubicBezTo>
                  <a:cubicBezTo>
                    <a:pt x="4978" y="714"/>
                    <a:pt x="6230" y="629"/>
                    <a:pt x="7348" y="469"/>
                  </a:cubicBezTo>
                  <a:cubicBezTo>
                    <a:pt x="7461" y="453"/>
                    <a:pt x="7461" y="261"/>
                    <a:pt x="7348" y="246"/>
                  </a:cubicBezTo>
                  <a:cubicBezTo>
                    <a:pt x="6230" y="86"/>
                    <a:pt x="4978" y="0"/>
                    <a:pt x="37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43"/>
            <p:cNvSpPr/>
            <p:nvPr/>
          </p:nvSpPr>
          <p:spPr>
            <a:xfrm>
              <a:off x="3377550" y="4343150"/>
              <a:ext cx="21075" cy="168150"/>
            </a:xfrm>
            <a:custGeom>
              <a:rect b="b" l="l" r="r" t="t"/>
              <a:pathLst>
                <a:path extrusionOk="0" h="6726" w="843">
                  <a:moveTo>
                    <a:pt x="422" y="0"/>
                  </a:moveTo>
                  <a:cubicBezTo>
                    <a:pt x="392" y="0"/>
                    <a:pt x="362" y="17"/>
                    <a:pt x="357" y="50"/>
                  </a:cubicBezTo>
                  <a:lnTo>
                    <a:pt x="355" y="50"/>
                  </a:lnTo>
                  <a:cubicBezTo>
                    <a:pt x="1" y="2062"/>
                    <a:pt x="35" y="4555"/>
                    <a:pt x="265" y="6577"/>
                  </a:cubicBezTo>
                  <a:cubicBezTo>
                    <a:pt x="265" y="6582"/>
                    <a:pt x="266" y="6586"/>
                    <a:pt x="267" y="6590"/>
                  </a:cubicBezTo>
                  <a:lnTo>
                    <a:pt x="267" y="6590"/>
                  </a:lnTo>
                  <a:cubicBezTo>
                    <a:pt x="272" y="6670"/>
                    <a:pt x="336" y="6718"/>
                    <a:pt x="404" y="6725"/>
                  </a:cubicBezTo>
                  <a:lnTo>
                    <a:pt x="404" y="6725"/>
                  </a:lnTo>
                  <a:cubicBezTo>
                    <a:pt x="411" y="6726"/>
                    <a:pt x="418" y="6726"/>
                    <a:pt x="424" y="6726"/>
                  </a:cubicBezTo>
                  <a:cubicBezTo>
                    <a:pt x="500" y="6726"/>
                    <a:pt x="574" y="6677"/>
                    <a:pt x="577" y="6587"/>
                  </a:cubicBezTo>
                  <a:lnTo>
                    <a:pt x="577" y="6587"/>
                  </a:lnTo>
                  <a:cubicBezTo>
                    <a:pt x="578" y="6584"/>
                    <a:pt x="578" y="6581"/>
                    <a:pt x="579" y="6577"/>
                  </a:cubicBezTo>
                  <a:cubicBezTo>
                    <a:pt x="808" y="4553"/>
                    <a:pt x="843" y="2058"/>
                    <a:pt x="488" y="50"/>
                  </a:cubicBezTo>
                  <a:cubicBezTo>
                    <a:pt x="483" y="17"/>
                    <a:pt x="452" y="0"/>
                    <a:pt x="4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43"/>
            <p:cNvSpPr/>
            <p:nvPr/>
          </p:nvSpPr>
          <p:spPr>
            <a:xfrm>
              <a:off x="3384225" y="4341775"/>
              <a:ext cx="83600" cy="10400"/>
            </a:xfrm>
            <a:custGeom>
              <a:rect b="b" l="l" r="r" t="t"/>
              <a:pathLst>
                <a:path extrusionOk="0" h="416" w="3344">
                  <a:moveTo>
                    <a:pt x="1491" y="1"/>
                  </a:moveTo>
                  <a:cubicBezTo>
                    <a:pt x="994" y="1"/>
                    <a:pt x="502" y="32"/>
                    <a:pt x="55" y="153"/>
                  </a:cubicBezTo>
                  <a:cubicBezTo>
                    <a:pt x="1" y="170"/>
                    <a:pt x="1" y="247"/>
                    <a:pt x="55" y="262"/>
                  </a:cubicBezTo>
                  <a:cubicBezTo>
                    <a:pt x="505" y="384"/>
                    <a:pt x="998" y="415"/>
                    <a:pt x="1497" y="415"/>
                  </a:cubicBezTo>
                  <a:cubicBezTo>
                    <a:pt x="2039" y="415"/>
                    <a:pt x="2588" y="378"/>
                    <a:pt x="3093" y="378"/>
                  </a:cubicBezTo>
                  <a:cubicBezTo>
                    <a:pt x="3104" y="378"/>
                    <a:pt x="3114" y="378"/>
                    <a:pt x="3125" y="378"/>
                  </a:cubicBezTo>
                  <a:cubicBezTo>
                    <a:pt x="3344" y="378"/>
                    <a:pt x="3344" y="37"/>
                    <a:pt x="3125" y="37"/>
                  </a:cubicBezTo>
                  <a:cubicBezTo>
                    <a:pt x="3109" y="38"/>
                    <a:pt x="3093" y="38"/>
                    <a:pt x="3078" y="38"/>
                  </a:cubicBezTo>
                  <a:cubicBezTo>
                    <a:pt x="2575" y="38"/>
                    <a:pt x="2030" y="1"/>
                    <a:pt x="14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43"/>
            <p:cNvSpPr/>
            <p:nvPr/>
          </p:nvSpPr>
          <p:spPr>
            <a:xfrm>
              <a:off x="2424600" y="4458150"/>
              <a:ext cx="962700" cy="19475"/>
            </a:xfrm>
            <a:custGeom>
              <a:rect b="b" l="l" r="r" t="t"/>
              <a:pathLst>
                <a:path extrusionOk="0" h="779" w="38508">
                  <a:moveTo>
                    <a:pt x="7996" y="0"/>
                  </a:moveTo>
                  <a:cubicBezTo>
                    <a:pt x="5418" y="0"/>
                    <a:pt x="2842" y="41"/>
                    <a:pt x="278" y="175"/>
                  </a:cubicBezTo>
                  <a:cubicBezTo>
                    <a:pt x="2" y="189"/>
                    <a:pt x="0" y="589"/>
                    <a:pt x="278" y="604"/>
                  </a:cubicBezTo>
                  <a:lnTo>
                    <a:pt x="278" y="603"/>
                  </a:lnTo>
                  <a:cubicBezTo>
                    <a:pt x="2840" y="738"/>
                    <a:pt x="5413" y="778"/>
                    <a:pt x="7989" y="778"/>
                  </a:cubicBezTo>
                  <a:cubicBezTo>
                    <a:pt x="11771" y="778"/>
                    <a:pt x="15558" y="691"/>
                    <a:pt x="19324" y="687"/>
                  </a:cubicBezTo>
                  <a:cubicBezTo>
                    <a:pt x="22434" y="686"/>
                    <a:pt x="25543" y="681"/>
                    <a:pt x="28653" y="676"/>
                  </a:cubicBezTo>
                  <a:cubicBezTo>
                    <a:pt x="28713" y="676"/>
                    <a:pt x="28773" y="676"/>
                    <a:pt x="28834" y="676"/>
                  </a:cubicBezTo>
                  <a:cubicBezTo>
                    <a:pt x="30440" y="676"/>
                    <a:pt x="32070" y="726"/>
                    <a:pt x="33696" y="726"/>
                  </a:cubicBezTo>
                  <a:cubicBezTo>
                    <a:pt x="35265" y="726"/>
                    <a:pt x="36831" y="680"/>
                    <a:pt x="38370" y="497"/>
                  </a:cubicBezTo>
                  <a:cubicBezTo>
                    <a:pt x="38508" y="479"/>
                    <a:pt x="38508" y="298"/>
                    <a:pt x="38370" y="281"/>
                  </a:cubicBezTo>
                  <a:cubicBezTo>
                    <a:pt x="36868" y="102"/>
                    <a:pt x="35341" y="57"/>
                    <a:pt x="33812" y="57"/>
                  </a:cubicBezTo>
                  <a:cubicBezTo>
                    <a:pt x="32267" y="57"/>
                    <a:pt x="30719" y="103"/>
                    <a:pt x="29191" y="103"/>
                  </a:cubicBezTo>
                  <a:cubicBezTo>
                    <a:pt x="29141" y="103"/>
                    <a:pt x="29091" y="103"/>
                    <a:pt x="29042" y="103"/>
                  </a:cubicBezTo>
                  <a:cubicBezTo>
                    <a:pt x="25802" y="95"/>
                    <a:pt x="22562" y="90"/>
                    <a:pt x="19324" y="90"/>
                  </a:cubicBezTo>
                  <a:cubicBezTo>
                    <a:pt x="15561" y="87"/>
                    <a:pt x="11775" y="0"/>
                    <a:pt x="79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43"/>
            <p:cNvSpPr/>
            <p:nvPr/>
          </p:nvSpPr>
          <p:spPr>
            <a:xfrm>
              <a:off x="3385875" y="4500700"/>
              <a:ext cx="83325" cy="10675"/>
            </a:xfrm>
            <a:custGeom>
              <a:rect b="b" l="l" r="r" t="t"/>
              <a:pathLst>
                <a:path extrusionOk="0" h="427" w="3333">
                  <a:moveTo>
                    <a:pt x="2900" y="1"/>
                  </a:moveTo>
                  <a:cubicBezTo>
                    <a:pt x="1954" y="1"/>
                    <a:pt x="1030" y="127"/>
                    <a:pt x="89" y="146"/>
                  </a:cubicBezTo>
                  <a:cubicBezTo>
                    <a:pt x="0" y="147"/>
                    <a:pt x="0" y="280"/>
                    <a:pt x="89" y="282"/>
                  </a:cubicBezTo>
                  <a:lnTo>
                    <a:pt x="89" y="283"/>
                  </a:lnTo>
                  <a:cubicBezTo>
                    <a:pt x="1030" y="301"/>
                    <a:pt x="1953" y="427"/>
                    <a:pt x="2900" y="427"/>
                  </a:cubicBezTo>
                  <a:cubicBezTo>
                    <a:pt x="2953" y="427"/>
                    <a:pt x="3006" y="426"/>
                    <a:pt x="3059" y="425"/>
                  </a:cubicBezTo>
                  <a:cubicBezTo>
                    <a:pt x="3331" y="422"/>
                    <a:pt x="3332" y="7"/>
                    <a:pt x="3059" y="2"/>
                  </a:cubicBezTo>
                  <a:cubicBezTo>
                    <a:pt x="3006" y="1"/>
                    <a:pt x="2953" y="1"/>
                    <a:pt x="290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43"/>
            <p:cNvSpPr/>
            <p:nvPr/>
          </p:nvSpPr>
          <p:spPr>
            <a:xfrm>
              <a:off x="3453975" y="4347550"/>
              <a:ext cx="16700" cy="157125"/>
            </a:xfrm>
            <a:custGeom>
              <a:rect b="b" l="l" r="r" t="t"/>
              <a:pathLst>
                <a:path extrusionOk="0" h="6285" w="668">
                  <a:moveTo>
                    <a:pt x="333" y="1"/>
                  </a:moveTo>
                  <a:cubicBezTo>
                    <a:pt x="308" y="1"/>
                    <a:pt x="282" y="16"/>
                    <a:pt x="272" y="45"/>
                  </a:cubicBezTo>
                  <a:lnTo>
                    <a:pt x="274" y="45"/>
                  </a:lnTo>
                  <a:cubicBezTo>
                    <a:pt x="1" y="1028"/>
                    <a:pt x="108" y="2103"/>
                    <a:pt x="105" y="3116"/>
                  </a:cubicBezTo>
                  <a:cubicBezTo>
                    <a:pt x="101" y="4135"/>
                    <a:pt x="1" y="5202"/>
                    <a:pt x="222" y="6202"/>
                  </a:cubicBezTo>
                  <a:cubicBezTo>
                    <a:pt x="234" y="6257"/>
                    <a:pt x="284" y="6285"/>
                    <a:pt x="334" y="6285"/>
                  </a:cubicBezTo>
                  <a:cubicBezTo>
                    <a:pt x="383" y="6285"/>
                    <a:pt x="433" y="6257"/>
                    <a:pt x="446" y="6202"/>
                  </a:cubicBezTo>
                  <a:cubicBezTo>
                    <a:pt x="668" y="5202"/>
                    <a:pt x="568" y="4135"/>
                    <a:pt x="563" y="3116"/>
                  </a:cubicBezTo>
                  <a:cubicBezTo>
                    <a:pt x="558" y="2103"/>
                    <a:pt x="668" y="1026"/>
                    <a:pt x="394" y="45"/>
                  </a:cubicBezTo>
                  <a:cubicBezTo>
                    <a:pt x="385" y="16"/>
                    <a:pt x="359" y="1"/>
                    <a:pt x="3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43"/>
            <p:cNvSpPr/>
            <p:nvPr/>
          </p:nvSpPr>
          <p:spPr>
            <a:xfrm>
              <a:off x="3416525" y="4347175"/>
              <a:ext cx="15225" cy="164025"/>
            </a:xfrm>
            <a:custGeom>
              <a:rect b="b" l="l" r="r" t="t"/>
              <a:pathLst>
                <a:path extrusionOk="0" h="6561" w="609">
                  <a:moveTo>
                    <a:pt x="304" y="1"/>
                  </a:moveTo>
                  <a:cubicBezTo>
                    <a:pt x="271" y="1"/>
                    <a:pt x="238" y="19"/>
                    <a:pt x="230" y="56"/>
                  </a:cubicBezTo>
                  <a:cubicBezTo>
                    <a:pt x="1" y="1095"/>
                    <a:pt x="96" y="2197"/>
                    <a:pt x="90" y="3258"/>
                  </a:cubicBezTo>
                  <a:cubicBezTo>
                    <a:pt x="85" y="4334"/>
                    <a:pt x="15" y="5407"/>
                    <a:pt x="186" y="6473"/>
                  </a:cubicBezTo>
                  <a:cubicBezTo>
                    <a:pt x="196" y="6531"/>
                    <a:pt x="250" y="6561"/>
                    <a:pt x="304" y="6561"/>
                  </a:cubicBezTo>
                  <a:cubicBezTo>
                    <a:pt x="359" y="6561"/>
                    <a:pt x="413" y="6531"/>
                    <a:pt x="422" y="6473"/>
                  </a:cubicBezTo>
                  <a:cubicBezTo>
                    <a:pt x="594" y="5407"/>
                    <a:pt x="524" y="4334"/>
                    <a:pt x="518" y="3258"/>
                  </a:cubicBezTo>
                  <a:cubicBezTo>
                    <a:pt x="513" y="2197"/>
                    <a:pt x="608" y="1095"/>
                    <a:pt x="379" y="56"/>
                  </a:cubicBezTo>
                  <a:cubicBezTo>
                    <a:pt x="371" y="19"/>
                    <a:pt x="338" y="1"/>
                    <a:pt x="3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43"/>
            <p:cNvSpPr/>
            <p:nvPr/>
          </p:nvSpPr>
          <p:spPr>
            <a:xfrm>
              <a:off x="2417825" y="4380650"/>
              <a:ext cx="14725" cy="87975"/>
            </a:xfrm>
            <a:custGeom>
              <a:rect b="b" l="l" r="r" t="t"/>
              <a:pathLst>
                <a:path extrusionOk="0" h="3519" w="589">
                  <a:moveTo>
                    <a:pt x="294" y="1"/>
                  </a:moveTo>
                  <a:cubicBezTo>
                    <a:pt x="260" y="1"/>
                    <a:pt x="226" y="16"/>
                    <a:pt x="212" y="48"/>
                  </a:cubicBezTo>
                  <a:cubicBezTo>
                    <a:pt x="1" y="533"/>
                    <a:pt x="68" y="1099"/>
                    <a:pt x="59" y="1622"/>
                  </a:cubicBezTo>
                  <a:cubicBezTo>
                    <a:pt x="48" y="2245"/>
                    <a:pt x="1" y="2833"/>
                    <a:pt x="182" y="3434"/>
                  </a:cubicBezTo>
                  <a:cubicBezTo>
                    <a:pt x="198" y="3490"/>
                    <a:pt x="246" y="3519"/>
                    <a:pt x="294" y="3519"/>
                  </a:cubicBezTo>
                  <a:cubicBezTo>
                    <a:pt x="341" y="3519"/>
                    <a:pt x="389" y="3490"/>
                    <a:pt x="405" y="3434"/>
                  </a:cubicBezTo>
                  <a:cubicBezTo>
                    <a:pt x="587" y="2833"/>
                    <a:pt x="540" y="2244"/>
                    <a:pt x="529" y="1622"/>
                  </a:cubicBezTo>
                  <a:cubicBezTo>
                    <a:pt x="519" y="1099"/>
                    <a:pt x="588" y="533"/>
                    <a:pt x="376" y="48"/>
                  </a:cubicBezTo>
                  <a:cubicBezTo>
                    <a:pt x="362" y="16"/>
                    <a:pt x="328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43"/>
            <p:cNvSpPr/>
            <p:nvPr/>
          </p:nvSpPr>
          <p:spPr>
            <a:xfrm>
              <a:off x="2327775" y="4462325"/>
              <a:ext cx="109025" cy="127750"/>
            </a:xfrm>
            <a:custGeom>
              <a:rect b="b" l="l" r="r" t="t"/>
              <a:pathLst>
                <a:path extrusionOk="0" h="5110" w="4361">
                  <a:moveTo>
                    <a:pt x="3476" y="1"/>
                  </a:moveTo>
                  <a:cubicBezTo>
                    <a:pt x="2666" y="1"/>
                    <a:pt x="1858" y="527"/>
                    <a:pt x="1380" y="1162"/>
                  </a:cubicBezTo>
                  <a:cubicBezTo>
                    <a:pt x="693" y="2074"/>
                    <a:pt x="1" y="3966"/>
                    <a:pt x="552" y="5042"/>
                  </a:cubicBezTo>
                  <a:cubicBezTo>
                    <a:pt x="576" y="5090"/>
                    <a:pt x="615" y="5110"/>
                    <a:pt x="656" y="5110"/>
                  </a:cubicBezTo>
                  <a:cubicBezTo>
                    <a:pt x="716" y="5110"/>
                    <a:pt x="779" y="5068"/>
                    <a:pt x="804" y="5010"/>
                  </a:cubicBezTo>
                  <a:cubicBezTo>
                    <a:pt x="986" y="4569"/>
                    <a:pt x="938" y="4129"/>
                    <a:pt x="1007" y="3658"/>
                  </a:cubicBezTo>
                  <a:cubicBezTo>
                    <a:pt x="1094" y="3063"/>
                    <a:pt x="1253" y="2470"/>
                    <a:pt x="1524" y="1931"/>
                  </a:cubicBezTo>
                  <a:cubicBezTo>
                    <a:pt x="2089" y="800"/>
                    <a:pt x="2990" y="408"/>
                    <a:pt x="4212" y="381"/>
                  </a:cubicBezTo>
                  <a:cubicBezTo>
                    <a:pt x="4309" y="380"/>
                    <a:pt x="4360" y="236"/>
                    <a:pt x="4265" y="186"/>
                  </a:cubicBezTo>
                  <a:lnTo>
                    <a:pt x="4265" y="186"/>
                  </a:lnTo>
                  <a:lnTo>
                    <a:pt x="4265" y="187"/>
                  </a:lnTo>
                  <a:cubicBezTo>
                    <a:pt x="4010" y="58"/>
                    <a:pt x="3743" y="1"/>
                    <a:pt x="34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43"/>
            <p:cNvSpPr/>
            <p:nvPr/>
          </p:nvSpPr>
          <p:spPr>
            <a:xfrm>
              <a:off x="2202100" y="4383625"/>
              <a:ext cx="227700" cy="208000"/>
            </a:xfrm>
            <a:custGeom>
              <a:rect b="b" l="l" r="r" t="t"/>
              <a:pathLst>
                <a:path extrusionOk="0" h="8320" w="9108">
                  <a:moveTo>
                    <a:pt x="7559" y="0"/>
                  </a:moveTo>
                  <a:cubicBezTo>
                    <a:pt x="3296" y="0"/>
                    <a:pt x="0" y="3682"/>
                    <a:pt x="1351" y="8175"/>
                  </a:cubicBezTo>
                  <a:cubicBezTo>
                    <a:pt x="1380" y="8275"/>
                    <a:pt x="1458" y="8320"/>
                    <a:pt x="1537" y="8320"/>
                  </a:cubicBezTo>
                  <a:cubicBezTo>
                    <a:pt x="1637" y="8320"/>
                    <a:pt x="1739" y="8247"/>
                    <a:pt x="1749" y="8122"/>
                  </a:cubicBezTo>
                  <a:cubicBezTo>
                    <a:pt x="1907" y="5982"/>
                    <a:pt x="1402" y="3974"/>
                    <a:pt x="3125" y="2267"/>
                  </a:cubicBezTo>
                  <a:cubicBezTo>
                    <a:pt x="4718" y="689"/>
                    <a:pt x="6821" y="563"/>
                    <a:pt x="8922" y="383"/>
                  </a:cubicBezTo>
                  <a:cubicBezTo>
                    <a:pt x="9055" y="372"/>
                    <a:pt x="9108" y="160"/>
                    <a:pt x="8956" y="132"/>
                  </a:cubicBezTo>
                  <a:lnTo>
                    <a:pt x="8956" y="130"/>
                  </a:lnTo>
                  <a:cubicBezTo>
                    <a:pt x="8482" y="42"/>
                    <a:pt x="8015" y="0"/>
                    <a:pt x="75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43"/>
            <p:cNvSpPr/>
            <p:nvPr/>
          </p:nvSpPr>
          <p:spPr>
            <a:xfrm>
              <a:off x="3461200" y="4374525"/>
              <a:ext cx="48500" cy="12775"/>
            </a:xfrm>
            <a:custGeom>
              <a:rect b="b" l="l" r="r" t="t"/>
              <a:pathLst>
                <a:path extrusionOk="0" h="511" w="1940">
                  <a:moveTo>
                    <a:pt x="1485" y="1"/>
                  </a:moveTo>
                  <a:cubicBezTo>
                    <a:pt x="1381" y="1"/>
                    <a:pt x="1274" y="13"/>
                    <a:pt x="1175" y="18"/>
                  </a:cubicBezTo>
                  <a:cubicBezTo>
                    <a:pt x="811" y="35"/>
                    <a:pt x="450" y="33"/>
                    <a:pt x="102" y="152"/>
                  </a:cubicBezTo>
                  <a:cubicBezTo>
                    <a:pt x="1" y="183"/>
                    <a:pt x="1" y="327"/>
                    <a:pt x="102" y="358"/>
                  </a:cubicBezTo>
                  <a:cubicBezTo>
                    <a:pt x="450" y="477"/>
                    <a:pt x="811" y="475"/>
                    <a:pt x="1175" y="493"/>
                  </a:cubicBezTo>
                  <a:cubicBezTo>
                    <a:pt x="1275" y="498"/>
                    <a:pt x="1382" y="511"/>
                    <a:pt x="1485" y="511"/>
                  </a:cubicBezTo>
                  <a:cubicBezTo>
                    <a:pt x="1658" y="511"/>
                    <a:pt x="1821" y="475"/>
                    <a:pt x="1920" y="310"/>
                  </a:cubicBezTo>
                  <a:cubicBezTo>
                    <a:pt x="1939" y="275"/>
                    <a:pt x="1939" y="235"/>
                    <a:pt x="1920" y="202"/>
                  </a:cubicBezTo>
                  <a:cubicBezTo>
                    <a:pt x="1821" y="36"/>
                    <a:pt x="1658" y="1"/>
                    <a:pt x="14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43"/>
            <p:cNvSpPr/>
            <p:nvPr/>
          </p:nvSpPr>
          <p:spPr>
            <a:xfrm>
              <a:off x="3459050" y="4463175"/>
              <a:ext cx="53800" cy="13650"/>
            </a:xfrm>
            <a:custGeom>
              <a:rect b="b" l="l" r="r" t="t"/>
              <a:pathLst>
                <a:path extrusionOk="0" h="546" w="2152">
                  <a:moveTo>
                    <a:pt x="1408" y="0"/>
                  </a:moveTo>
                  <a:cubicBezTo>
                    <a:pt x="1293" y="0"/>
                    <a:pt x="1177" y="7"/>
                    <a:pt x="1064" y="10"/>
                  </a:cubicBezTo>
                  <a:cubicBezTo>
                    <a:pt x="724" y="19"/>
                    <a:pt x="380" y="16"/>
                    <a:pt x="74" y="175"/>
                  </a:cubicBezTo>
                  <a:cubicBezTo>
                    <a:pt x="1" y="214"/>
                    <a:pt x="1" y="332"/>
                    <a:pt x="74" y="371"/>
                  </a:cubicBezTo>
                  <a:cubicBezTo>
                    <a:pt x="382" y="528"/>
                    <a:pt x="725" y="525"/>
                    <a:pt x="1064" y="535"/>
                  </a:cubicBezTo>
                  <a:cubicBezTo>
                    <a:pt x="1179" y="538"/>
                    <a:pt x="1296" y="545"/>
                    <a:pt x="1413" y="545"/>
                  </a:cubicBezTo>
                  <a:cubicBezTo>
                    <a:pt x="1642" y="545"/>
                    <a:pt x="1868" y="519"/>
                    <a:pt x="2066" y="389"/>
                  </a:cubicBezTo>
                  <a:cubicBezTo>
                    <a:pt x="2152" y="335"/>
                    <a:pt x="2152" y="210"/>
                    <a:pt x="2066" y="157"/>
                  </a:cubicBezTo>
                  <a:cubicBezTo>
                    <a:pt x="1866" y="26"/>
                    <a:pt x="1638" y="0"/>
                    <a:pt x="14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43"/>
            <p:cNvSpPr/>
            <p:nvPr/>
          </p:nvSpPr>
          <p:spPr>
            <a:xfrm>
              <a:off x="3493025" y="4310025"/>
              <a:ext cx="231525" cy="231050"/>
            </a:xfrm>
            <a:custGeom>
              <a:rect b="b" l="l" r="r" t="t"/>
              <a:pathLst>
                <a:path extrusionOk="0" h="9242" w="9261">
                  <a:moveTo>
                    <a:pt x="4739" y="894"/>
                  </a:moveTo>
                  <a:cubicBezTo>
                    <a:pt x="6631" y="894"/>
                    <a:pt x="8486" y="2130"/>
                    <a:pt x="8486" y="4617"/>
                  </a:cubicBezTo>
                  <a:cubicBezTo>
                    <a:pt x="8486" y="7106"/>
                    <a:pt x="6630" y="8342"/>
                    <a:pt x="4738" y="8342"/>
                  </a:cubicBezTo>
                  <a:cubicBezTo>
                    <a:pt x="2837" y="8342"/>
                    <a:pt x="899" y="7095"/>
                    <a:pt x="766" y="4617"/>
                  </a:cubicBezTo>
                  <a:cubicBezTo>
                    <a:pt x="899" y="2141"/>
                    <a:pt x="2838" y="894"/>
                    <a:pt x="4739" y="894"/>
                  </a:cubicBezTo>
                  <a:close/>
                  <a:moveTo>
                    <a:pt x="4619" y="0"/>
                  </a:moveTo>
                  <a:cubicBezTo>
                    <a:pt x="2066" y="0"/>
                    <a:pt x="187" y="2036"/>
                    <a:pt x="8" y="4517"/>
                  </a:cubicBezTo>
                  <a:lnTo>
                    <a:pt x="8" y="4517"/>
                  </a:lnTo>
                  <a:cubicBezTo>
                    <a:pt x="3" y="4548"/>
                    <a:pt x="0" y="4581"/>
                    <a:pt x="2" y="4617"/>
                  </a:cubicBezTo>
                  <a:cubicBezTo>
                    <a:pt x="2" y="4617"/>
                    <a:pt x="2" y="4617"/>
                    <a:pt x="2" y="4617"/>
                  </a:cubicBezTo>
                  <a:lnTo>
                    <a:pt x="2" y="4617"/>
                  </a:lnTo>
                  <a:cubicBezTo>
                    <a:pt x="0" y="4654"/>
                    <a:pt x="3" y="4687"/>
                    <a:pt x="9" y="4718"/>
                  </a:cubicBezTo>
                  <a:lnTo>
                    <a:pt x="9" y="4718"/>
                  </a:lnTo>
                  <a:cubicBezTo>
                    <a:pt x="188" y="7182"/>
                    <a:pt x="2041" y="9241"/>
                    <a:pt x="4626" y="9241"/>
                  </a:cubicBezTo>
                  <a:cubicBezTo>
                    <a:pt x="7133" y="9241"/>
                    <a:pt x="9260" y="7132"/>
                    <a:pt x="9250" y="4617"/>
                  </a:cubicBezTo>
                  <a:cubicBezTo>
                    <a:pt x="9239" y="2185"/>
                    <a:pt x="7291" y="125"/>
                    <a:pt x="4857" y="6"/>
                  </a:cubicBezTo>
                  <a:cubicBezTo>
                    <a:pt x="4777" y="2"/>
                    <a:pt x="4698" y="0"/>
                    <a:pt x="46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43"/>
            <p:cNvSpPr/>
            <p:nvPr/>
          </p:nvSpPr>
          <p:spPr>
            <a:xfrm>
              <a:off x="3751675" y="4498725"/>
              <a:ext cx="83550" cy="10400"/>
            </a:xfrm>
            <a:custGeom>
              <a:rect b="b" l="l" r="r" t="t"/>
              <a:pathLst>
                <a:path extrusionOk="0" h="416" w="3342">
                  <a:moveTo>
                    <a:pt x="1852" y="1"/>
                  </a:moveTo>
                  <a:cubicBezTo>
                    <a:pt x="1313" y="1"/>
                    <a:pt x="768" y="37"/>
                    <a:pt x="266" y="37"/>
                  </a:cubicBezTo>
                  <a:cubicBezTo>
                    <a:pt x="250" y="37"/>
                    <a:pt x="234" y="37"/>
                    <a:pt x="219" y="37"/>
                  </a:cubicBezTo>
                  <a:cubicBezTo>
                    <a:pt x="1" y="37"/>
                    <a:pt x="0" y="378"/>
                    <a:pt x="217" y="378"/>
                  </a:cubicBezTo>
                  <a:cubicBezTo>
                    <a:pt x="218" y="378"/>
                    <a:pt x="218" y="378"/>
                    <a:pt x="219" y="378"/>
                  </a:cubicBezTo>
                  <a:cubicBezTo>
                    <a:pt x="229" y="378"/>
                    <a:pt x="240" y="378"/>
                    <a:pt x="251" y="378"/>
                  </a:cubicBezTo>
                  <a:cubicBezTo>
                    <a:pt x="756" y="378"/>
                    <a:pt x="1305" y="415"/>
                    <a:pt x="1847" y="415"/>
                  </a:cubicBezTo>
                  <a:cubicBezTo>
                    <a:pt x="2346" y="415"/>
                    <a:pt x="2839" y="384"/>
                    <a:pt x="3288" y="262"/>
                  </a:cubicBezTo>
                  <a:cubicBezTo>
                    <a:pt x="3341" y="247"/>
                    <a:pt x="3341" y="170"/>
                    <a:pt x="3288" y="153"/>
                  </a:cubicBezTo>
                  <a:cubicBezTo>
                    <a:pt x="2840" y="32"/>
                    <a:pt x="2349" y="1"/>
                    <a:pt x="18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43"/>
            <p:cNvSpPr/>
            <p:nvPr/>
          </p:nvSpPr>
          <p:spPr>
            <a:xfrm>
              <a:off x="3750300" y="4339500"/>
              <a:ext cx="83325" cy="10675"/>
            </a:xfrm>
            <a:custGeom>
              <a:rect b="b" l="l" r="r" t="t"/>
              <a:pathLst>
                <a:path extrusionOk="0" h="427" w="3333">
                  <a:moveTo>
                    <a:pt x="419" y="1"/>
                  </a:moveTo>
                  <a:cubicBezTo>
                    <a:pt x="371" y="1"/>
                    <a:pt x="322" y="1"/>
                    <a:pt x="274" y="2"/>
                  </a:cubicBezTo>
                  <a:cubicBezTo>
                    <a:pt x="2" y="7"/>
                    <a:pt x="0" y="422"/>
                    <a:pt x="274" y="425"/>
                  </a:cubicBezTo>
                  <a:cubicBezTo>
                    <a:pt x="327" y="426"/>
                    <a:pt x="381" y="427"/>
                    <a:pt x="434" y="427"/>
                  </a:cubicBezTo>
                  <a:cubicBezTo>
                    <a:pt x="1379" y="427"/>
                    <a:pt x="2301" y="302"/>
                    <a:pt x="3243" y="283"/>
                  </a:cubicBezTo>
                  <a:cubicBezTo>
                    <a:pt x="3331" y="282"/>
                    <a:pt x="3332" y="147"/>
                    <a:pt x="3243" y="146"/>
                  </a:cubicBezTo>
                  <a:cubicBezTo>
                    <a:pt x="2296" y="126"/>
                    <a:pt x="1369" y="1"/>
                    <a:pt x="4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43"/>
            <p:cNvSpPr/>
            <p:nvPr/>
          </p:nvSpPr>
          <p:spPr>
            <a:xfrm>
              <a:off x="3748825" y="4346250"/>
              <a:ext cx="16700" cy="157100"/>
            </a:xfrm>
            <a:custGeom>
              <a:rect b="b" l="l" r="r" t="t"/>
              <a:pathLst>
                <a:path extrusionOk="0" h="6284" w="668">
                  <a:moveTo>
                    <a:pt x="333" y="0"/>
                  </a:moveTo>
                  <a:cubicBezTo>
                    <a:pt x="283" y="0"/>
                    <a:pt x="233" y="28"/>
                    <a:pt x="220" y="83"/>
                  </a:cubicBezTo>
                  <a:cubicBezTo>
                    <a:pt x="0" y="1083"/>
                    <a:pt x="98" y="2148"/>
                    <a:pt x="103" y="3168"/>
                  </a:cubicBezTo>
                  <a:cubicBezTo>
                    <a:pt x="108" y="4181"/>
                    <a:pt x="0" y="5257"/>
                    <a:pt x="273" y="6239"/>
                  </a:cubicBezTo>
                  <a:cubicBezTo>
                    <a:pt x="283" y="6269"/>
                    <a:pt x="308" y="6284"/>
                    <a:pt x="334" y="6284"/>
                  </a:cubicBezTo>
                  <a:cubicBezTo>
                    <a:pt x="359" y="6284"/>
                    <a:pt x="384" y="6269"/>
                    <a:pt x="394" y="6239"/>
                  </a:cubicBezTo>
                  <a:cubicBezTo>
                    <a:pt x="667" y="5257"/>
                    <a:pt x="558" y="4181"/>
                    <a:pt x="562" y="3168"/>
                  </a:cubicBezTo>
                  <a:cubicBezTo>
                    <a:pt x="567" y="2148"/>
                    <a:pt x="667" y="1082"/>
                    <a:pt x="445" y="83"/>
                  </a:cubicBezTo>
                  <a:cubicBezTo>
                    <a:pt x="433" y="28"/>
                    <a:pt x="383" y="0"/>
                    <a:pt x="3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43"/>
            <p:cNvSpPr/>
            <p:nvPr/>
          </p:nvSpPr>
          <p:spPr>
            <a:xfrm>
              <a:off x="3787700" y="4339725"/>
              <a:ext cx="15225" cy="164025"/>
            </a:xfrm>
            <a:custGeom>
              <a:rect b="b" l="l" r="r" t="t"/>
              <a:pathLst>
                <a:path extrusionOk="0" h="6561" w="609">
                  <a:moveTo>
                    <a:pt x="305" y="0"/>
                  </a:moveTo>
                  <a:cubicBezTo>
                    <a:pt x="250" y="0"/>
                    <a:pt x="196" y="30"/>
                    <a:pt x="187" y="88"/>
                  </a:cubicBezTo>
                  <a:cubicBezTo>
                    <a:pt x="15" y="1154"/>
                    <a:pt x="85" y="2227"/>
                    <a:pt x="91" y="3303"/>
                  </a:cubicBezTo>
                  <a:cubicBezTo>
                    <a:pt x="96" y="4362"/>
                    <a:pt x="1" y="5465"/>
                    <a:pt x="230" y="6505"/>
                  </a:cubicBezTo>
                  <a:cubicBezTo>
                    <a:pt x="238" y="6542"/>
                    <a:pt x="271" y="6560"/>
                    <a:pt x="305" y="6560"/>
                  </a:cubicBezTo>
                  <a:cubicBezTo>
                    <a:pt x="338" y="6560"/>
                    <a:pt x="371" y="6542"/>
                    <a:pt x="379" y="6505"/>
                  </a:cubicBezTo>
                  <a:cubicBezTo>
                    <a:pt x="608" y="5465"/>
                    <a:pt x="513" y="4362"/>
                    <a:pt x="519" y="3303"/>
                  </a:cubicBezTo>
                  <a:cubicBezTo>
                    <a:pt x="524" y="2227"/>
                    <a:pt x="594" y="1154"/>
                    <a:pt x="423" y="88"/>
                  </a:cubicBezTo>
                  <a:cubicBezTo>
                    <a:pt x="413" y="30"/>
                    <a:pt x="359" y="0"/>
                    <a:pt x="3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43"/>
            <p:cNvSpPr/>
            <p:nvPr/>
          </p:nvSpPr>
          <p:spPr>
            <a:xfrm>
              <a:off x="3709800" y="4463600"/>
              <a:ext cx="48500" cy="12775"/>
            </a:xfrm>
            <a:custGeom>
              <a:rect b="b" l="l" r="r" t="t"/>
              <a:pathLst>
                <a:path extrusionOk="0" h="511" w="1940">
                  <a:moveTo>
                    <a:pt x="455" y="1"/>
                  </a:moveTo>
                  <a:cubicBezTo>
                    <a:pt x="282" y="1"/>
                    <a:pt x="119" y="36"/>
                    <a:pt x="19" y="202"/>
                  </a:cubicBezTo>
                  <a:cubicBezTo>
                    <a:pt x="1" y="235"/>
                    <a:pt x="1" y="277"/>
                    <a:pt x="19" y="310"/>
                  </a:cubicBezTo>
                  <a:cubicBezTo>
                    <a:pt x="119" y="475"/>
                    <a:pt x="282" y="511"/>
                    <a:pt x="455" y="511"/>
                  </a:cubicBezTo>
                  <a:cubicBezTo>
                    <a:pt x="558" y="511"/>
                    <a:pt x="665" y="498"/>
                    <a:pt x="764" y="493"/>
                  </a:cubicBezTo>
                  <a:cubicBezTo>
                    <a:pt x="1128" y="475"/>
                    <a:pt x="1489" y="477"/>
                    <a:pt x="1838" y="358"/>
                  </a:cubicBezTo>
                  <a:cubicBezTo>
                    <a:pt x="1939" y="327"/>
                    <a:pt x="1939" y="183"/>
                    <a:pt x="1838" y="152"/>
                  </a:cubicBezTo>
                  <a:cubicBezTo>
                    <a:pt x="1489" y="33"/>
                    <a:pt x="1128" y="35"/>
                    <a:pt x="764" y="18"/>
                  </a:cubicBezTo>
                  <a:cubicBezTo>
                    <a:pt x="665" y="13"/>
                    <a:pt x="558" y="1"/>
                    <a:pt x="4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43"/>
            <p:cNvSpPr/>
            <p:nvPr/>
          </p:nvSpPr>
          <p:spPr>
            <a:xfrm>
              <a:off x="3706650" y="4374075"/>
              <a:ext cx="53775" cy="13650"/>
            </a:xfrm>
            <a:custGeom>
              <a:rect b="b" l="l" r="r" t="t"/>
              <a:pathLst>
                <a:path extrusionOk="0" h="546" w="2151">
                  <a:moveTo>
                    <a:pt x="740" y="1"/>
                  </a:moveTo>
                  <a:cubicBezTo>
                    <a:pt x="511" y="1"/>
                    <a:pt x="284" y="27"/>
                    <a:pt x="86" y="158"/>
                  </a:cubicBezTo>
                  <a:cubicBezTo>
                    <a:pt x="0" y="211"/>
                    <a:pt x="0" y="336"/>
                    <a:pt x="86" y="389"/>
                  </a:cubicBezTo>
                  <a:cubicBezTo>
                    <a:pt x="285" y="519"/>
                    <a:pt x="513" y="545"/>
                    <a:pt x="744" y="545"/>
                  </a:cubicBezTo>
                  <a:cubicBezTo>
                    <a:pt x="859" y="545"/>
                    <a:pt x="974" y="539"/>
                    <a:pt x="1087" y="536"/>
                  </a:cubicBezTo>
                  <a:cubicBezTo>
                    <a:pt x="1428" y="526"/>
                    <a:pt x="1771" y="529"/>
                    <a:pt x="2078" y="372"/>
                  </a:cubicBezTo>
                  <a:cubicBezTo>
                    <a:pt x="2151" y="333"/>
                    <a:pt x="2151" y="214"/>
                    <a:pt x="2078" y="176"/>
                  </a:cubicBezTo>
                  <a:cubicBezTo>
                    <a:pt x="1770" y="17"/>
                    <a:pt x="1426" y="20"/>
                    <a:pt x="1087" y="11"/>
                  </a:cubicBezTo>
                  <a:cubicBezTo>
                    <a:pt x="973" y="8"/>
                    <a:pt x="856" y="1"/>
                    <a:pt x="74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43"/>
            <p:cNvSpPr/>
            <p:nvPr/>
          </p:nvSpPr>
          <p:spPr>
            <a:xfrm>
              <a:off x="3821675" y="4345275"/>
              <a:ext cx="19400" cy="158025"/>
            </a:xfrm>
            <a:custGeom>
              <a:rect b="b" l="l" r="r" t="t"/>
              <a:pathLst>
                <a:path extrusionOk="0" h="6321" w="776">
                  <a:moveTo>
                    <a:pt x="388" y="1"/>
                  </a:moveTo>
                  <a:cubicBezTo>
                    <a:pt x="360" y="1"/>
                    <a:pt x="332" y="17"/>
                    <a:pt x="323" y="49"/>
                  </a:cubicBezTo>
                  <a:cubicBezTo>
                    <a:pt x="1" y="1014"/>
                    <a:pt x="143" y="2114"/>
                    <a:pt x="141" y="3122"/>
                  </a:cubicBezTo>
                  <a:cubicBezTo>
                    <a:pt x="140" y="4145"/>
                    <a:pt x="32" y="5212"/>
                    <a:pt x="248" y="6216"/>
                  </a:cubicBezTo>
                  <a:cubicBezTo>
                    <a:pt x="262" y="6285"/>
                    <a:pt x="325" y="6320"/>
                    <a:pt x="388" y="6320"/>
                  </a:cubicBezTo>
                  <a:cubicBezTo>
                    <a:pt x="451" y="6320"/>
                    <a:pt x="514" y="6285"/>
                    <a:pt x="529" y="6216"/>
                  </a:cubicBezTo>
                  <a:cubicBezTo>
                    <a:pt x="744" y="5212"/>
                    <a:pt x="637" y="4146"/>
                    <a:pt x="635" y="3122"/>
                  </a:cubicBezTo>
                  <a:cubicBezTo>
                    <a:pt x="633" y="2114"/>
                    <a:pt x="776" y="1013"/>
                    <a:pt x="454" y="49"/>
                  </a:cubicBezTo>
                  <a:cubicBezTo>
                    <a:pt x="444" y="17"/>
                    <a:pt x="416" y="1"/>
                    <a:pt x="3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43"/>
            <p:cNvSpPr/>
            <p:nvPr/>
          </p:nvSpPr>
          <p:spPr>
            <a:xfrm>
              <a:off x="3828550" y="4368900"/>
              <a:ext cx="841350" cy="24050"/>
            </a:xfrm>
            <a:custGeom>
              <a:rect b="b" l="l" r="r" t="t"/>
              <a:pathLst>
                <a:path extrusionOk="0" h="962" w="33654">
                  <a:moveTo>
                    <a:pt x="5729" y="1"/>
                  </a:moveTo>
                  <a:cubicBezTo>
                    <a:pt x="3897" y="1"/>
                    <a:pt x="2075" y="68"/>
                    <a:pt x="283" y="261"/>
                  </a:cubicBezTo>
                  <a:cubicBezTo>
                    <a:pt x="1" y="291"/>
                    <a:pt x="1" y="669"/>
                    <a:pt x="283" y="700"/>
                  </a:cubicBezTo>
                  <a:cubicBezTo>
                    <a:pt x="2074" y="894"/>
                    <a:pt x="3893" y="961"/>
                    <a:pt x="5723" y="961"/>
                  </a:cubicBezTo>
                  <a:cubicBezTo>
                    <a:pt x="9459" y="961"/>
                    <a:pt x="13240" y="682"/>
                    <a:pt x="16911" y="632"/>
                  </a:cubicBezTo>
                  <a:cubicBezTo>
                    <a:pt x="17276" y="627"/>
                    <a:pt x="17642" y="624"/>
                    <a:pt x="18008" y="624"/>
                  </a:cubicBezTo>
                  <a:cubicBezTo>
                    <a:pt x="21371" y="624"/>
                    <a:pt x="24776" y="818"/>
                    <a:pt x="28158" y="818"/>
                  </a:cubicBezTo>
                  <a:cubicBezTo>
                    <a:pt x="29962" y="818"/>
                    <a:pt x="31759" y="763"/>
                    <a:pt x="33539" y="594"/>
                  </a:cubicBezTo>
                  <a:cubicBezTo>
                    <a:pt x="33602" y="594"/>
                    <a:pt x="33654" y="544"/>
                    <a:pt x="33654" y="480"/>
                  </a:cubicBezTo>
                  <a:cubicBezTo>
                    <a:pt x="33654" y="418"/>
                    <a:pt x="33602" y="366"/>
                    <a:pt x="33539" y="366"/>
                  </a:cubicBezTo>
                  <a:cubicBezTo>
                    <a:pt x="31760" y="198"/>
                    <a:pt x="29963" y="143"/>
                    <a:pt x="28161" y="143"/>
                  </a:cubicBezTo>
                  <a:cubicBezTo>
                    <a:pt x="24770" y="143"/>
                    <a:pt x="21357" y="337"/>
                    <a:pt x="17986" y="337"/>
                  </a:cubicBezTo>
                  <a:cubicBezTo>
                    <a:pt x="17627" y="337"/>
                    <a:pt x="17269" y="335"/>
                    <a:pt x="16911" y="330"/>
                  </a:cubicBezTo>
                  <a:cubicBezTo>
                    <a:pt x="13242" y="279"/>
                    <a:pt x="9463" y="1"/>
                    <a:pt x="57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43"/>
            <p:cNvSpPr/>
            <p:nvPr/>
          </p:nvSpPr>
          <p:spPr>
            <a:xfrm>
              <a:off x="3830975" y="4457975"/>
              <a:ext cx="833700" cy="19800"/>
            </a:xfrm>
            <a:custGeom>
              <a:rect b="b" l="l" r="r" t="t"/>
              <a:pathLst>
                <a:path extrusionOk="0" h="792" w="33348">
                  <a:moveTo>
                    <a:pt x="3621" y="0"/>
                  </a:moveTo>
                  <a:cubicBezTo>
                    <a:pt x="2494" y="0"/>
                    <a:pt x="1373" y="45"/>
                    <a:pt x="271" y="185"/>
                  </a:cubicBezTo>
                  <a:cubicBezTo>
                    <a:pt x="1" y="219"/>
                    <a:pt x="1" y="571"/>
                    <a:pt x="271" y="605"/>
                  </a:cubicBezTo>
                  <a:lnTo>
                    <a:pt x="271" y="607"/>
                  </a:lnTo>
                  <a:cubicBezTo>
                    <a:pt x="1373" y="747"/>
                    <a:pt x="2495" y="791"/>
                    <a:pt x="3621" y="791"/>
                  </a:cubicBezTo>
                  <a:cubicBezTo>
                    <a:pt x="5316" y="791"/>
                    <a:pt x="7022" y="691"/>
                    <a:pt x="8692" y="668"/>
                  </a:cubicBezTo>
                  <a:cubicBezTo>
                    <a:pt x="11371" y="629"/>
                    <a:pt x="14050" y="594"/>
                    <a:pt x="16730" y="590"/>
                  </a:cubicBezTo>
                  <a:cubicBezTo>
                    <a:pt x="17100" y="589"/>
                    <a:pt x="17470" y="588"/>
                    <a:pt x="17840" y="588"/>
                  </a:cubicBezTo>
                  <a:cubicBezTo>
                    <a:pt x="20149" y="588"/>
                    <a:pt x="22458" y="603"/>
                    <a:pt x="24767" y="611"/>
                  </a:cubicBezTo>
                  <a:cubicBezTo>
                    <a:pt x="26383" y="617"/>
                    <a:pt x="28029" y="692"/>
                    <a:pt x="29666" y="692"/>
                  </a:cubicBezTo>
                  <a:cubicBezTo>
                    <a:pt x="30849" y="692"/>
                    <a:pt x="32028" y="653"/>
                    <a:pt x="33188" y="519"/>
                  </a:cubicBezTo>
                  <a:cubicBezTo>
                    <a:pt x="33347" y="501"/>
                    <a:pt x="33347" y="290"/>
                    <a:pt x="33188" y="272"/>
                  </a:cubicBezTo>
                  <a:cubicBezTo>
                    <a:pt x="32024" y="138"/>
                    <a:pt x="30842" y="98"/>
                    <a:pt x="29656" y="98"/>
                  </a:cubicBezTo>
                  <a:cubicBezTo>
                    <a:pt x="28022" y="98"/>
                    <a:pt x="26380" y="173"/>
                    <a:pt x="24767" y="179"/>
                  </a:cubicBezTo>
                  <a:cubicBezTo>
                    <a:pt x="22400" y="187"/>
                    <a:pt x="20032" y="201"/>
                    <a:pt x="17665" y="201"/>
                  </a:cubicBezTo>
                  <a:cubicBezTo>
                    <a:pt x="17353" y="201"/>
                    <a:pt x="17042" y="201"/>
                    <a:pt x="16730" y="201"/>
                  </a:cubicBezTo>
                  <a:cubicBezTo>
                    <a:pt x="14050" y="197"/>
                    <a:pt x="11371" y="160"/>
                    <a:pt x="8692" y="124"/>
                  </a:cubicBezTo>
                  <a:cubicBezTo>
                    <a:pt x="7023" y="101"/>
                    <a:pt x="5316" y="0"/>
                    <a:pt x="36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43"/>
            <p:cNvSpPr/>
            <p:nvPr/>
          </p:nvSpPr>
          <p:spPr>
            <a:xfrm>
              <a:off x="4653950" y="4383825"/>
              <a:ext cx="13450" cy="84800"/>
            </a:xfrm>
            <a:custGeom>
              <a:rect b="b" l="l" r="r" t="t"/>
              <a:pathLst>
                <a:path extrusionOk="0" h="3392" w="538">
                  <a:moveTo>
                    <a:pt x="269" y="1"/>
                  </a:moveTo>
                  <a:cubicBezTo>
                    <a:pt x="247" y="1"/>
                    <a:pt x="225" y="14"/>
                    <a:pt x="217" y="39"/>
                  </a:cubicBezTo>
                  <a:cubicBezTo>
                    <a:pt x="10" y="535"/>
                    <a:pt x="83" y="1134"/>
                    <a:pt x="77" y="1665"/>
                  </a:cubicBezTo>
                  <a:cubicBezTo>
                    <a:pt x="70" y="2203"/>
                    <a:pt x="0" y="2790"/>
                    <a:pt x="156" y="3307"/>
                  </a:cubicBezTo>
                  <a:cubicBezTo>
                    <a:pt x="174" y="3363"/>
                    <a:pt x="221" y="3392"/>
                    <a:pt x="269" y="3392"/>
                  </a:cubicBezTo>
                  <a:cubicBezTo>
                    <a:pt x="317" y="3392"/>
                    <a:pt x="364" y="3363"/>
                    <a:pt x="381" y="3307"/>
                  </a:cubicBezTo>
                  <a:cubicBezTo>
                    <a:pt x="538" y="2790"/>
                    <a:pt x="467" y="2203"/>
                    <a:pt x="461" y="1665"/>
                  </a:cubicBezTo>
                  <a:cubicBezTo>
                    <a:pt x="455" y="1134"/>
                    <a:pt x="528" y="535"/>
                    <a:pt x="320" y="39"/>
                  </a:cubicBezTo>
                  <a:cubicBezTo>
                    <a:pt x="313" y="14"/>
                    <a:pt x="291" y="1"/>
                    <a:pt x="2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43"/>
            <p:cNvSpPr/>
            <p:nvPr/>
          </p:nvSpPr>
          <p:spPr>
            <a:xfrm>
              <a:off x="4661500" y="4292475"/>
              <a:ext cx="95925" cy="93325"/>
            </a:xfrm>
            <a:custGeom>
              <a:rect b="b" l="l" r="r" t="t"/>
              <a:pathLst>
                <a:path extrusionOk="0" h="3733" w="3837">
                  <a:moveTo>
                    <a:pt x="3206" y="0"/>
                  </a:moveTo>
                  <a:cubicBezTo>
                    <a:pt x="3077" y="0"/>
                    <a:pt x="2944" y="90"/>
                    <a:pt x="2957" y="240"/>
                  </a:cubicBezTo>
                  <a:cubicBezTo>
                    <a:pt x="3027" y="1099"/>
                    <a:pt x="2957" y="1772"/>
                    <a:pt x="2302" y="2413"/>
                  </a:cubicBezTo>
                  <a:cubicBezTo>
                    <a:pt x="1693" y="3008"/>
                    <a:pt x="881" y="3254"/>
                    <a:pt x="100" y="3532"/>
                  </a:cubicBezTo>
                  <a:cubicBezTo>
                    <a:pt x="0" y="3568"/>
                    <a:pt x="4" y="3733"/>
                    <a:pt x="118" y="3733"/>
                  </a:cubicBezTo>
                  <a:cubicBezTo>
                    <a:pt x="121" y="3733"/>
                    <a:pt x="123" y="3733"/>
                    <a:pt x="126" y="3732"/>
                  </a:cubicBezTo>
                  <a:cubicBezTo>
                    <a:pt x="1118" y="3665"/>
                    <a:pt x="2196" y="3322"/>
                    <a:pt x="2877" y="2559"/>
                  </a:cubicBezTo>
                  <a:cubicBezTo>
                    <a:pt x="3433" y="1936"/>
                    <a:pt x="3836" y="908"/>
                    <a:pt x="3413" y="116"/>
                  </a:cubicBezTo>
                  <a:cubicBezTo>
                    <a:pt x="3370" y="36"/>
                    <a:pt x="3289" y="0"/>
                    <a:pt x="32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43"/>
            <p:cNvSpPr/>
            <p:nvPr/>
          </p:nvSpPr>
          <p:spPr>
            <a:xfrm>
              <a:off x="4739125" y="4291475"/>
              <a:ext cx="105650" cy="13400"/>
            </a:xfrm>
            <a:custGeom>
              <a:rect b="b" l="l" r="r" t="t"/>
              <a:pathLst>
                <a:path extrusionOk="0" h="536" w="4226">
                  <a:moveTo>
                    <a:pt x="2611" y="0"/>
                  </a:moveTo>
                  <a:cubicBezTo>
                    <a:pt x="2385" y="0"/>
                    <a:pt x="2157" y="5"/>
                    <a:pt x="1926" y="8"/>
                  </a:cubicBezTo>
                  <a:cubicBezTo>
                    <a:pt x="1879" y="9"/>
                    <a:pt x="1833" y="9"/>
                    <a:pt x="1786" y="9"/>
                  </a:cubicBezTo>
                  <a:cubicBezTo>
                    <a:pt x="1633" y="9"/>
                    <a:pt x="1479" y="6"/>
                    <a:pt x="1325" y="6"/>
                  </a:cubicBezTo>
                  <a:cubicBezTo>
                    <a:pt x="886" y="6"/>
                    <a:pt x="448" y="29"/>
                    <a:pt x="48" y="203"/>
                  </a:cubicBezTo>
                  <a:cubicBezTo>
                    <a:pt x="0" y="225"/>
                    <a:pt x="0" y="311"/>
                    <a:pt x="48" y="333"/>
                  </a:cubicBezTo>
                  <a:cubicBezTo>
                    <a:pt x="444" y="507"/>
                    <a:pt x="879" y="531"/>
                    <a:pt x="1314" y="531"/>
                  </a:cubicBezTo>
                  <a:cubicBezTo>
                    <a:pt x="1480" y="531"/>
                    <a:pt x="1647" y="527"/>
                    <a:pt x="1811" y="527"/>
                  </a:cubicBezTo>
                  <a:cubicBezTo>
                    <a:pt x="1850" y="527"/>
                    <a:pt x="1888" y="528"/>
                    <a:pt x="1926" y="528"/>
                  </a:cubicBezTo>
                  <a:cubicBezTo>
                    <a:pt x="2157" y="531"/>
                    <a:pt x="2385" y="536"/>
                    <a:pt x="2611" y="536"/>
                  </a:cubicBezTo>
                  <a:cubicBezTo>
                    <a:pt x="3113" y="536"/>
                    <a:pt x="3606" y="512"/>
                    <a:pt x="4107" y="389"/>
                  </a:cubicBezTo>
                  <a:cubicBezTo>
                    <a:pt x="4225" y="359"/>
                    <a:pt x="4225" y="177"/>
                    <a:pt x="4107" y="147"/>
                  </a:cubicBezTo>
                  <a:cubicBezTo>
                    <a:pt x="3606" y="24"/>
                    <a:pt x="3113" y="0"/>
                    <a:pt x="26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43"/>
            <p:cNvSpPr/>
            <p:nvPr/>
          </p:nvSpPr>
          <p:spPr>
            <a:xfrm>
              <a:off x="4659375" y="4294000"/>
              <a:ext cx="189925" cy="180150"/>
            </a:xfrm>
            <a:custGeom>
              <a:rect b="b" l="l" r="r" t="t"/>
              <a:pathLst>
                <a:path extrusionOk="0" h="7206" w="7597">
                  <a:moveTo>
                    <a:pt x="6976" y="0"/>
                  </a:moveTo>
                  <a:cubicBezTo>
                    <a:pt x="6906" y="0"/>
                    <a:pt x="6838" y="39"/>
                    <a:pt x="6823" y="122"/>
                  </a:cubicBezTo>
                  <a:cubicBezTo>
                    <a:pt x="6542" y="1714"/>
                    <a:pt x="6472" y="3850"/>
                    <a:pt x="5172" y="5015"/>
                  </a:cubicBezTo>
                  <a:cubicBezTo>
                    <a:pt x="3877" y="6172"/>
                    <a:pt x="1797" y="6728"/>
                    <a:pt x="136" y="6949"/>
                  </a:cubicBezTo>
                  <a:cubicBezTo>
                    <a:pt x="42" y="6961"/>
                    <a:pt x="0" y="7105"/>
                    <a:pt x="111" y="7130"/>
                  </a:cubicBezTo>
                  <a:cubicBezTo>
                    <a:pt x="350" y="7181"/>
                    <a:pt x="605" y="7205"/>
                    <a:pt x="870" y="7205"/>
                  </a:cubicBezTo>
                  <a:cubicBezTo>
                    <a:pt x="2460" y="7205"/>
                    <a:pt x="4428" y="6348"/>
                    <a:pt x="5516" y="5405"/>
                  </a:cubicBezTo>
                  <a:cubicBezTo>
                    <a:pt x="6769" y="4321"/>
                    <a:pt x="7597" y="1694"/>
                    <a:pt x="7151" y="122"/>
                  </a:cubicBezTo>
                  <a:cubicBezTo>
                    <a:pt x="7130" y="44"/>
                    <a:pt x="7051" y="0"/>
                    <a:pt x="69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43"/>
            <p:cNvSpPr/>
            <p:nvPr/>
          </p:nvSpPr>
          <p:spPr>
            <a:xfrm>
              <a:off x="4727900" y="4119275"/>
              <a:ext cx="22475" cy="185150"/>
            </a:xfrm>
            <a:custGeom>
              <a:rect b="b" l="l" r="r" t="t"/>
              <a:pathLst>
                <a:path extrusionOk="0" h="7406" w="899">
                  <a:moveTo>
                    <a:pt x="449" y="0"/>
                  </a:moveTo>
                  <a:cubicBezTo>
                    <a:pt x="394" y="0"/>
                    <a:pt x="340" y="39"/>
                    <a:pt x="330" y="115"/>
                  </a:cubicBezTo>
                  <a:cubicBezTo>
                    <a:pt x="51" y="2372"/>
                    <a:pt x="1" y="5100"/>
                    <a:pt x="372" y="7347"/>
                  </a:cubicBezTo>
                  <a:cubicBezTo>
                    <a:pt x="379" y="7386"/>
                    <a:pt x="414" y="7406"/>
                    <a:pt x="450" y="7406"/>
                  </a:cubicBezTo>
                  <a:cubicBezTo>
                    <a:pt x="486" y="7406"/>
                    <a:pt x="522" y="7386"/>
                    <a:pt x="529" y="7347"/>
                  </a:cubicBezTo>
                  <a:lnTo>
                    <a:pt x="527" y="7347"/>
                  </a:lnTo>
                  <a:cubicBezTo>
                    <a:pt x="899" y="5096"/>
                    <a:pt x="849" y="2371"/>
                    <a:pt x="569" y="115"/>
                  </a:cubicBezTo>
                  <a:cubicBezTo>
                    <a:pt x="559" y="39"/>
                    <a:pt x="504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43"/>
            <p:cNvSpPr/>
            <p:nvPr/>
          </p:nvSpPr>
          <p:spPr>
            <a:xfrm>
              <a:off x="4824900" y="4119425"/>
              <a:ext cx="19400" cy="198025"/>
            </a:xfrm>
            <a:custGeom>
              <a:rect b="b" l="l" r="r" t="t"/>
              <a:pathLst>
                <a:path extrusionOk="0" h="7921" w="776">
                  <a:moveTo>
                    <a:pt x="388" y="0"/>
                  </a:moveTo>
                  <a:cubicBezTo>
                    <a:pt x="336" y="0"/>
                    <a:pt x="283" y="36"/>
                    <a:pt x="274" y="109"/>
                  </a:cubicBezTo>
                  <a:cubicBezTo>
                    <a:pt x="1" y="2593"/>
                    <a:pt x="77" y="5340"/>
                    <a:pt x="293" y="7830"/>
                  </a:cubicBezTo>
                  <a:cubicBezTo>
                    <a:pt x="295" y="7890"/>
                    <a:pt x="341" y="7920"/>
                    <a:pt x="388" y="7920"/>
                  </a:cubicBezTo>
                  <a:cubicBezTo>
                    <a:pt x="434" y="7920"/>
                    <a:pt x="480" y="7890"/>
                    <a:pt x="484" y="7830"/>
                  </a:cubicBezTo>
                  <a:cubicBezTo>
                    <a:pt x="698" y="5342"/>
                    <a:pt x="776" y="2593"/>
                    <a:pt x="501" y="109"/>
                  </a:cubicBezTo>
                  <a:cubicBezTo>
                    <a:pt x="493" y="36"/>
                    <a:pt x="441" y="0"/>
                    <a:pt x="3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43"/>
            <p:cNvSpPr/>
            <p:nvPr/>
          </p:nvSpPr>
          <p:spPr>
            <a:xfrm>
              <a:off x="3518975" y="4334900"/>
              <a:ext cx="180075" cy="178050"/>
            </a:xfrm>
            <a:custGeom>
              <a:rect b="b" l="l" r="r" t="t"/>
              <a:pathLst>
                <a:path extrusionOk="0" h="7122" w="7203">
                  <a:moveTo>
                    <a:pt x="3681" y="855"/>
                  </a:moveTo>
                  <a:cubicBezTo>
                    <a:pt x="5069" y="855"/>
                    <a:pt x="6429" y="1752"/>
                    <a:pt x="6429" y="3558"/>
                  </a:cubicBezTo>
                  <a:cubicBezTo>
                    <a:pt x="6429" y="5366"/>
                    <a:pt x="5068" y="6264"/>
                    <a:pt x="3680" y="6264"/>
                  </a:cubicBezTo>
                  <a:cubicBezTo>
                    <a:pt x="2286" y="6264"/>
                    <a:pt x="865" y="5358"/>
                    <a:pt x="767" y="3558"/>
                  </a:cubicBezTo>
                  <a:cubicBezTo>
                    <a:pt x="865" y="1760"/>
                    <a:pt x="2287" y="855"/>
                    <a:pt x="3681" y="855"/>
                  </a:cubicBezTo>
                  <a:close/>
                  <a:moveTo>
                    <a:pt x="3595" y="1"/>
                  </a:moveTo>
                  <a:cubicBezTo>
                    <a:pt x="1630" y="1"/>
                    <a:pt x="163" y="1542"/>
                    <a:pt x="10" y="3455"/>
                  </a:cubicBezTo>
                  <a:lnTo>
                    <a:pt x="10" y="3455"/>
                  </a:lnTo>
                  <a:cubicBezTo>
                    <a:pt x="4" y="3486"/>
                    <a:pt x="1" y="3521"/>
                    <a:pt x="3" y="3558"/>
                  </a:cubicBezTo>
                  <a:cubicBezTo>
                    <a:pt x="3" y="3558"/>
                    <a:pt x="3" y="3558"/>
                    <a:pt x="3" y="3558"/>
                  </a:cubicBezTo>
                  <a:lnTo>
                    <a:pt x="3" y="3558"/>
                  </a:lnTo>
                  <a:cubicBezTo>
                    <a:pt x="1" y="3596"/>
                    <a:pt x="3" y="3630"/>
                    <a:pt x="10" y="3661"/>
                  </a:cubicBezTo>
                  <a:lnTo>
                    <a:pt x="10" y="3661"/>
                  </a:lnTo>
                  <a:cubicBezTo>
                    <a:pt x="161" y="5561"/>
                    <a:pt x="1612" y="7121"/>
                    <a:pt x="3599" y="7121"/>
                  </a:cubicBezTo>
                  <a:cubicBezTo>
                    <a:pt x="5534" y="7121"/>
                    <a:pt x="7202" y="5509"/>
                    <a:pt x="7193" y="3558"/>
                  </a:cubicBezTo>
                  <a:cubicBezTo>
                    <a:pt x="7185" y="1670"/>
                    <a:pt x="5654" y="94"/>
                    <a:pt x="3774" y="5"/>
                  </a:cubicBezTo>
                  <a:cubicBezTo>
                    <a:pt x="3714" y="2"/>
                    <a:pt x="3654" y="1"/>
                    <a:pt x="35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43"/>
            <p:cNvSpPr/>
            <p:nvPr/>
          </p:nvSpPr>
          <p:spPr>
            <a:xfrm>
              <a:off x="3546100" y="4388850"/>
              <a:ext cx="124100" cy="63650"/>
            </a:xfrm>
            <a:custGeom>
              <a:rect b="b" l="l" r="r" t="t"/>
              <a:pathLst>
                <a:path extrusionOk="0" h="2546" w="4964">
                  <a:moveTo>
                    <a:pt x="4582" y="382"/>
                  </a:moveTo>
                  <a:lnTo>
                    <a:pt x="4582" y="2164"/>
                  </a:lnTo>
                  <a:lnTo>
                    <a:pt x="382" y="2164"/>
                  </a:lnTo>
                  <a:lnTo>
                    <a:pt x="382" y="382"/>
                  </a:lnTo>
                  <a:close/>
                  <a:moveTo>
                    <a:pt x="191" y="1"/>
                  </a:moveTo>
                  <a:cubicBezTo>
                    <a:pt x="86" y="2"/>
                    <a:pt x="2" y="87"/>
                    <a:pt x="0" y="191"/>
                  </a:cubicBezTo>
                  <a:lnTo>
                    <a:pt x="0" y="2355"/>
                  </a:lnTo>
                  <a:cubicBezTo>
                    <a:pt x="2" y="2459"/>
                    <a:pt x="86" y="2544"/>
                    <a:pt x="191" y="2545"/>
                  </a:cubicBezTo>
                  <a:lnTo>
                    <a:pt x="4773" y="2545"/>
                  </a:lnTo>
                  <a:cubicBezTo>
                    <a:pt x="4830" y="2545"/>
                    <a:pt x="4874" y="2524"/>
                    <a:pt x="4905" y="2492"/>
                  </a:cubicBezTo>
                  <a:lnTo>
                    <a:pt x="4905" y="2492"/>
                  </a:lnTo>
                  <a:cubicBezTo>
                    <a:pt x="4940" y="2462"/>
                    <a:pt x="4963" y="2416"/>
                    <a:pt x="4963" y="2355"/>
                  </a:cubicBezTo>
                  <a:lnTo>
                    <a:pt x="4963" y="191"/>
                  </a:lnTo>
                  <a:cubicBezTo>
                    <a:pt x="4962" y="87"/>
                    <a:pt x="4877" y="2"/>
                    <a:pt x="47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43"/>
            <p:cNvSpPr/>
            <p:nvPr/>
          </p:nvSpPr>
          <p:spPr>
            <a:xfrm>
              <a:off x="3732850" y="3675025"/>
              <a:ext cx="51650" cy="17075"/>
            </a:xfrm>
            <a:custGeom>
              <a:rect b="b" l="l" r="r" t="t"/>
              <a:pathLst>
                <a:path extrusionOk="0" h="683" w="2066">
                  <a:moveTo>
                    <a:pt x="411" y="1"/>
                  </a:moveTo>
                  <a:cubicBezTo>
                    <a:pt x="107" y="1"/>
                    <a:pt x="1" y="489"/>
                    <a:pt x="330" y="553"/>
                  </a:cubicBezTo>
                  <a:cubicBezTo>
                    <a:pt x="583" y="601"/>
                    <a:pt x="948" y="682"/>
                    <a:pt x="1286" y="682"/>
                  </a:cubicBezTo>
                  <a:cubicBezTo>
                    <a:pt x="1578" y="682"/>
                    <a:pt x="1851" y="622"/>
                    <a:pt x="2018" y="429"/>
                  </a:cubicBezTo>
                  <a:cubicBezTo>
                    <a:pt x="2065" y="375"/>
                    <a:pt x="2054" y="309"/>
                    <a:pt x="1998" y="267"/>
                  </a:cubicBezTo>
                  <a:cubicBezTo>
                    <a:pt x="1803" y="125"/>
                    <a:pt x="1584" y="137"/>
                    <a:pt x="1351" y="128"/>
                  </a:cubicBezTo>
                  <a:cubicBezTo>
                    <a:pt x="1058" y="117"/>
                    <a:pt x="766" y="76"/>
                    <a:pt x="480" y="9"/>
                  </a:cubicBezTo>
                  <a:cubicBezTo>
                    <a:pt x="456" y="4"/>
                    <a:pt x="433" y="1"/>
                    <a:pt x="4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43"/>
            <p:cNvSpPr/>
            <p:nvPr/>
          </p:nvSpPr>
          <p:spPr>
            <a:xfrm>
              <a:off x="3731175" y="3674775"/>
              <a:ext cx="18025" cy="435975"/>
            </a:xfrm>
            <a:custGeom>
              <a:rect b="b" l="l" r="r" t="t"/>
              <a:pathLst>
                <a:path extrusionOk="0" h="17439" w="721">
                  <a:moveTo>
                    <a:pt x="359" y="0"/>
                  </a:moveTo>
                  <a:cubicBezTo>
                    <a:pt x="294" y="0"/>
                    <a:pt x="239" y="55"/>
                    <a:pt x="239" y="122"/>
                  </a:cubicBezTo>
                  <a:cubicBezTo>
                    <a:pt x="0" y="2962"/>
                    <a:pt x="114" y="5863"/>
                    <a:pt x="117" y="8712"/>
                  </a:cubicBezTo>
                  <a:cubicBezTo>
                    <a:pt x="119" y="11572"/>
                    <a:pt x="45" y="14445"/>
                    <a:pt x="217" y="17301"/>
                  </a:cubicBezTo>
                  <a:cubicBezTo>
                    <a:pt x="223" y="17393"/>
                    <a:pt x="291" y="17439"/>
                    <a:pt x="359" y="17439"/>
                  </a:cubicBezTo>
                  <a:cubicBezTo>
                    <a:pt x="428" y="17439"/>
                    <a:pt x="497" y="17393"/>
                    <a:pt x="503" y="17301"/>
                  </a:cubicBezTo>
                  <a:cubicBezTo>
                    <a:pt x="675" y="14445"/>
                    <a:pt x="600" y="11572"/>
                    <a:pt x="603" y="8712"/>
                  </a:cubicBezTo>
                  <a:cubicBezTo>
                    <a:pt x="606" y="5861"/>
                    <a:pt x="720" y="2963"/>
                    <a:pt x="481" y="122"/>
                  </a:cubicBezTo>
                  <a:cubicBezTo>
                    <a:pt x="481" y="55"/>
                    <a:pt x="426" y="0"/>
                    <a:pt x="3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43"/>
            <p:cNvSpPr/>
            <p:nvPr/>
          </p:nvSpPr>
          <p:spPr>
            <a:xfrm>
              <a:off x="3728750" y="4101875"/>
              <a:ext cx="2403075" cy="23550"/>
            </a:xfrm>
            <a:custGeom>
              <a:rect b="b" l="l" r="r" t="t"/>
              <a:pathLst>
                <a:path extrusionOk="0" h="942" w="96123">
                  <a:moveTo>
                    <a:pt x="86384" y="1"/>
                  </a:moveTo>
                  <a:cubicBezTo>
                    <a:pt x="81540" y="1"/>
                    <a:pt x="76680" y="161"/>
                    <a:pt x="71878" y="161"/>
                  </a:cubicBezTo>
                  <a:lnTo>
                    <a:pt x="48630" y="164"/>
                  </a:lnTo>
                  <a:cubicBezTo>
                    <a:pt x="40881" y="164"/>
                    <a:pt x="33131" y="168"/>
                    <a:pt x="25382" y="172"/>
                  </a:cubicBezTo>
                  <a:cubicBezTo>
                    <a:pt x="21508" y="175"/>
                    <a:pt x="17633" y="177"/>
                    <a:pt x="13759" y="182"/>
                  </a:cubicBezTo>
                  <a:lnTo>
                    <a:pt x="7559" y="186"/>
                  </a:lnTo>
                  <a:cubicBezTo>
                    <a:pt x="6306" y="187"/>
                    <a:pt x="4957" y="291"/>
                    <a:pt x="3629" y="291"/>
                  </a:cubicBezTo>
                  <a:cubicBezTo>
                    <a:pt x="2625" y="291"/>
                    <a:pt x="1634" y="232"/>
                    <a:pt x="708" y="24"/>
                  </a:cubicBezTo>
                  <a:cubicBezTo>
                    <a:pt x="660" y="13"/>
                    <a:pt x="615" y="8"/>
                    <a:pt x="574" y="8"/>
                  </a:cubicBezTo>
                  <a:cubicBezTo>
                    <a:pt x="4" y="8"/>
                    <a:pt x="0" y="935"/>
                    <a:pt x="572" y="935"/>
                  </a:cubicBezTo>
                  <a:cubicBezTo>
                    <a:pt x="614" y="935"/>
                    <a:pt x="659" y="930"/>
                    <a:pt x="708" y="919"/>
                  </a:cubicBezTo>
                  <a:cubicBezTo>
                    <a:pt x="1633" y="712"/>
                    <a:pt x="2622" y="653"/>
                    <a:pt x="3623" y="653"/>
                  </a:cubicBezTo>
                  <a:cubicBezTo>
                    <a:pt x="4953" y="653"/>
                    <a:pt x="6305" y="757"/>
                    <a:pt x="7559" y="758"/>
                  </a:cubicBezTo>
                  <a:lnTo>
                    <a:pt x="13759" y="763"/>
                  </a:lnTo>
                  <a:cubicBezTo>
                    <a:pt x="17633" y="766"/>
                    <a:pt x="21508" y="769"/>
                    <a:pt x="25382" y="770"/>
                  </a:cubicBezTo>
                  <a:cubicBezTo>
                    <a:pt x="33131" y="775"/>
                    <a:pt x="40881" y="778"/>
                    <a:pt x="48630" y="780"/>
                  </a:cubicBezTo>
                  <a:lnTo>
                    <a:pt x="71878" y="781"/>
                  </a:lnTo>
                  <a:cubicBezTo>
                    <a:pt x="76686" y="781"/>
                    <a:pt x="81551" y="942"/>
                    <a:pt x="86400" y="942"/>
                  </a:cubicBezTo>
                  <a:cubicBezTo>
                    <a:pt x="89581" y="942"/>
                    <a:pt x="92755" y="873"/>
                    <a:pt x="95901" y="644"/>
                  </a:cubicBezTo>
                  <a:cubicBezTo>
                    <a:pt x="96121" y="628"/>
                    <a:pt x="96122" y="316"/>
                    <a:pt x="95901" y="300"/>
                  </a:cubicBezTo>
                  <a:cubicBezTo>
                    <a:pt x="92749" y="70"/>
                    <a:pt x="89570" y="1"/>
                    <a:pt x="863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43"/>
            <p:cNvSpPr/>
            <p:nvPr/>
          </p:nvSpPr>
          <p:spPr>
            <a:xfrm>
              <a:off x="6075425" y="3679675"/>
              <a:ext cx="55375" cy="14875"/>
            </a:xfrm>
            <a:custGeom>
              <a:rect b="b" l="l" r="r" t="t"/>
              <a:pathLst>
                <a:path extrusionOk="0" h="595" w="2215">
                  <a:moveTo>
                    <a:pt x="241" y="1"/>
                  </a:moveTo>
                  <a:cubicBezTo>
                    <a:pt x="3" y="1"/>
                    <a:pt x="0" y="316"/>
                    <a:pt x="193" y="396"/>
                  </a:cubicBezTo>
                  <a:cubicBezTo>
                    <a:pt x="575" y="554"/>
                    <a:pt x="1040" y="595"/>
                    <a:pt x="1477" y="595"/>
                  </a:cubicBezTo>
                  <a:cubicBezTo>
                    <a:pt x="1624" y="595"/>
                    <a:pt x="1768" y="590"/>
                    <a:pt x="1905" y="584"/>
                  </a:cubicBezTo>
                  <a:cubicBezTo>
                    <a:pt x="1993" y="579"/>
                    <a:pt x="2101" y="535"/>
                    <a:pt x="2140" y="448"/>
                  </a:cubicBezTo>
                  <a:cubicBezTo>
                    <a:pt x="2190" y="338"/>
                    <a:pt x="2215" y="276"/>
                    <a:pt x="2140" y="173"/>
                  </a:cubicBezTo>
                  <a:cubicBezTo>
                    <a:pt x="2092" y="104"/>
                    <a:pt x="2015" y="36"/>
                    <a:pt x="1925" y="36"/>
                  </a:cubicBezTo>
                  <a:cubicBezTo>
                    <a:pt x="1919" y="36"/>
                    <a:pt x="1912" y="36"/>
                    <a:pt x="1905" y="37"/>
                  </a:cubicBezTo>
                  <a:cubicBezTo>
                    <a:pt x="1757" y="53"/>
                    <a:pt x="1611" y="60"/>
                    <a:pt x="1467" y="60"/>
                  </a:cubicBezTo>
                  <a:cubicBezTo>
                    <a:pt x="1059" y="60"/>
                    <a:pt x="662" y="10"/>
                    <a:pt x="248" y="1"/>
                  </a:cubicBezTo>
                  <a:cubicBezTo>
                    <a:pt x="246" y="1"/>
                    <a:pt x="243" y="1"/>
                    <a:pt x="2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43"/>
            <p:cNvSpPr/>
            <p:nvPr/>
          </p:nvSpPr>
          <p:spPr>
            <a:xfrm>
              <a:off x="6115125" y="3682750"/>
              <a:ext cx="22325" cy="433275"/>
            </a:xfrm>
            <a:custGeom>
              <a:rect b="b" l="l" r="r" t="t"/>
              <a:pathLst>
                <a:path extrusionOk="0" h="17331" w="893">
                  <a:moveTo>
                    <a:pt x="446" y="1"/>
                  </a:moveTo>
                  <a:cubicBezTo>
                    <a:pt x="357" y="1"/>
                    <a:pt x="267" y="62"/>
                    <a:pt x="256" y="184"/>
                  </a:cubicBezTo>
                  <a:lnTo>
                    <a:pt x="255" y="184"/>
                  </a:lnTo>
                  <a:cubicBezTo>
                    <a:pt x="0" y="2997"/>
                    <a:pt x="172" y="5886"/>
                    <a:pt x="172" y="8710"/>
                  </a:cubicBezTo>
                  <a:cubicBezTo>
                    <a:pt x="172" y="11550"/>
                    <a:pt x="89" y="14405"/>
                    <a:pt x="347" y="17237"/>
                  </a:cubicBezTo>
                  <a:cubicBezTo>
                    <a:pt x="350" y="17300"/>
                    <a:pt x="398" y="17331"/>
                    <a:pt x="446" y="17331"/>
                  </a:cubicBezTo>
                  <a:cubicBezTo>
                    <a:pt x="494" y="17331"/>
                    <a:pt x="542" y="17300"/>
                    <a:pt x="544" y="17237"/>
                  </a:cubicBezTo>
                  <a:cubicBezTo>
                    <a:pt x="802" y="14405"/>
                    <a:pt x="720" y="11551"/>
                    <a:pt x="720" y="8710"/>
                  </a:cubicBezTo>
                  <a:cubicBezTo>
                    <a:pt x="720" y="5887"/>
                    <a:pt x="892" y="2997"/>
                    <a:pt x="636" y="184"/>
                  </a:cubicBezTo>
                  <a:cubicBezTo>
                    <a:pt x="625" y="62"/>
                    <a:pt x="535" y="1"/>
                    <a:pt x="4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43"/>
            <p:cNvSpPr/>
            <p:nvPr/>
          </p:nvSpPr>
          <p:spPr>
            <a:xfrm>
              <a:off x="3795450" y="3686975"/>
              <a:ext cx="23050" cy="353975"/>
            </a:xfrm>
            <a:custGeom>
              <a:rect b="b" l="l" r="r" t="t"/>
              <a:pathLst>
                <a:path extrusionOk="0" h="14159" w="922">
                  <a:moveTo>
                    <a:pt x="461" y="0"/>
                  </a:moveTo>
                  <a:cubicBezTo>
                    <a:pt x="396" y="0"/>
                    <a:pt x="331" y="35"/>
                    <a:pt x="320" y="104"/>
                  </a:cubicBezTo>
                  <a:cubicBezTo>
                    <a:pt x="0" y="2258"/>
                    <a:pt x="178" y="4520"/>
                    <a:pt x="180" y="6693"/>
                  </a:cubicBezTo>
                  <a:cubicBezTo>
                    <a:pt x="183" y="9119"/>
                    <a:pt x="36" y="11603"/>
                    <a:pt x="311" y="14014"/>
                  </a:cubicBezTo>
                  <a:cubicBezTo>
                    <a:pt x="322" y="14110"/>
                    <a:pt x="391" y="14158"/>
                    <a:pt x="461" y="14158"/>
                  </a:cubicBezTo>
                  <a:cubicBezTo>
                    <a:pt x="530" y="14158"/>
                    <a:pt x="600" y="14110"/>
                    <a:pt x="611" y="14014"/>
                  </a:cubicBezTo>
                  <a:cubicBezTo>
                    <a:pt x="886" y="11603"/>
                    <a:pt x="741" y="9119"/>
                    <a:pt x="742" y="6693"/>
                  </a:cubicBezTo>
                  <a:cubicBezTo>
                    <a:pt x="745" y="4520"/>
                    <a:pt x="922" y="2257"/>
                    <a:pt x="603" y="104"/>
                  </a:cubicBezTo>
                  <a:cubicBezTo>
                    <a:pt x="592" y="35"/>
                    <a:pt x="527" y="0"/>
                    <a:pt x="4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43"/>
            <p:cNvSpPr/>
            <p:nvPr/>
          </p:nvSpPr>
          <p:spPr>
            <a:xfrm>
              <a:off x="3805825" y="4021975"/>
              <a:ext cx="2251750" cy="24300"/>
            </a:xfrm>
            <a:custGeom>
              <a:rect b="b" l="l" r="r" t="t"/>
              <a:pathLst>
                <a:path extrusionOk="0" h="972" w="90070">
                  <a:moveTo>
                    <a:pt x="9392" y="0"/>
                  </a:moveTo>
                  <a:cubicBezTo>
                    <a:pt x="6305" y="0"/>
                    <a:pt x="3226" y="70"/>
                    <a:pt x="174" y="307"/>
                  </a:cubicBezTo>
                  <a:cubicBezTo>
                    <a:pt x="77" y="310"/>
                    <a:pt x="1" y="389"/>
                    <a:pt x="1" y="486"/>
                  </a:cubicBezTo>
                  <a:cubicBezTo>
                    <a:pt x="1" y="583"/>
                    <a:pt x="77" y="661"/>
                    <a:pt x="174" y="666"/>
                  </a:cubicBezTo>
                  <a:cubicBezTo>
                    <a:pt x="3228" y="902"/>
                    <a:pt x="6310" y="971"/>
                    <a:pt x="9398" y="971"/>
                  </a:cubicBezTo>
                  <a:cubicBezTo>
                    <a:pt x="13808" y="971"/>
                    <a:pt x="18230" y="830"/>
                    <a:pt x="22603" y="830"/>
                  </a:cubicBezTo>
                  <a:cubicBezTo>
                    <a:pt x="30079" y="830"/>
                    <a:pt x="37555" y="828"/>
                    <a:pt x="45031" y="828"/>
                  </a:cubicBezTo>
                  <a:lnTo>
                    <a:pt x="67461" y="819"/>
                  </a:lnTo>
                  <a:cubicBezTo>
                    <a:pt x="67500" y="819"/>
                    <a:pt x="67540" y="819"/>
                    <a:pt x="67579" y="819"/>
                  </a:cubicBezTo>
                  <a:cubicBezTo>
                    <a:pt x="71623" y="819"/>
                    <a:pt x="75689" y="905"/>
                    <a:pt x="79749" y="905"/>
                  </a:cubicBezTo>
                  <a:cubicBezTo>
                    <a:pt x="83138" y="905"/>
                    <a:pt x="86523" y="845"/>
                    <a:pt x="89890" y="625"/>
                  </a:cubicBezTo>
                  <a:cubicBezTo>
                    <a:pt x="90070" y="613"/>
                    <a:pt x="90070" y="358"/>
                    <a:pt x="89890" y="347"/>
                  </a:cubicBezTo>
                  <a:cubicBezTo>
                    <a:pt x="86522" y="127"/>
                    <a:pt x="83137" y="67"/>
                    <a:pt x="79749" y="67"/>
                  </a:cubicBezTo>
                  <a:cubicBezTo>
                    <a:pt x="75688" y="67"/>
                    <a:pt x="71623" y="154"/>
                    <a:pt x="67579" y="154"/>
                  </a:cubicBezTo>
                  <a:cubicBezTo>
                    <a:pt x="67540" y="154"/>
                    <a:pt x="67500" y="154"/>
                    <a:pt x="67461" y="153"/>
                  </a:cubicBezTo>
                  <a:lnTo>
                    <a:pt x="45031" y="144"/>
                  </a:lnTo>
                  <a:cubicBezTo>
                    <a:pt x="40652" y="142"/>
                    <a:pt x="36273" y="142"/>
                    <a:pt x="31893" y="142"/>
                  </a:cubicBezTo>
                  <a:cubicBezTo>
                    <a:pt x="28797" y="142"/>
                    <a:pt x="25700" y="142"/>
                    <a:pt x="22603" y="143"/>
                  </a:cubicBezTo>
                  <a:cubicBezTo>
                    <a:pt x="18228" y="143"/>
                    <a:pt x="13803" y="0"/>
                    <a:pt x="93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43"/>
            <p:cNvSpPr/>
            <p:nvPr/>
          </p:nvSpPr>
          <p:spPr>
            <a:xfrm>
              <a:off x="6030625" y="3693925"/>
              <a:ext cx="25875" cy="347100"/>
            </a:xfrm>
            <a:custGeom>
              <a:rect b="b" l="l" r="r" t="t"/>
              <a:pathLst>
                <a:path extrusionOk="0" h="13884" w="1035">
                  <a:moveTo>
                    <a:pt x="518" y="0"/>
                  </a:moveTo>
                  <a:cubicBezTo>
                    <a:pt x="465" y="0"/>
                    <a:pt x="412" y="29"/>
                    <a:pt x="401" y="87"/>
                  </a:cubicBezTo>
                  <a:cubicBezTo>
                    <a:pt x="0" y="2157"/>
                    <a:pt x="206" y="4387"/>
                    <a:pt x="206" y="6488"/>
                  </a:cubicBezTo>
                  <a:cubicBezTo>
                    <a:pt x="206" y="8863"/>
                    <a:pt x="183" y="11235"/>
                    <a:pt x="233" y="13608"/>
                  </a:cubicBezTo>
                  <a:cubicBezTo>
                    <a:pt x="237" y="13792"/>
                    <a:pt x="381" y="13884"/>
                    <a:pt x="524" y="13884"/>
                  </a:cubicBezTo>
                  <a:cubicBezTo>
                    <a:pt x="666" y="13884"/>
                    <a:pt x="807" y="13792"/>
                    <a:pt x="803" y="13608"/>
                  </a:cubicBezTo>
                  <a:cubicBezTo>
                    <a:pt x="853" y="11235"/>
                    <a:pt x="831" y="8863"/>
                    <a:pt x="829" y="6488"/>
                  </a:cubicBezTo>
                  <a:cubicBezTo>
                    <a:pt x="829" y="4389"/>
                    <a:pt x="1034" y="2154"/>
                    <a:pt x="634" y="87"/>
                  </a:cubicBezTo>
                  <a:cubicBezTo>
                    <a:pt x="623" y="29"/>
                    <a:pt x="571" y="0"/>
                    <a:pt x="5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43"/>
            <p:cNvSpPr/>
            <p:nvPr/>
          </p:nvSpPr>
          <p:spPr>
            <a:xfrm>
              <a:off x="3848750" y="3759850"/>
              <a:ext cx="1256400" cy="205325"/>
            </a:xfrm>
            <a:custGeom>
              <a:rect b="b" l="l" r="r" t="t"/>
              <a:pathLst>
                <a:path extrusionOk="0" h="8213" w="50256">
                  <a:moveTo>
                    <a:pt x="3182" y="755"/>
                  </a:moveTo>
                  <a:cubicBezTo>
                    <a:pt x="3200" y="755"/>
                    <a:pt x="3219" y="762"/>
                    <a:pt x="3237" y="762"/>
                  </a:cubicBezTo>
                  <a:cubicBezTo>
                    <a:pt x="3240" y="762"/>
                    <a:pt x="3242" y="762"/>
                    <a:pt x="3245" y="762"/>
                  </a:cubicBezTo>
                  <a:cubicBezTo>
                    <a:pt x="3272" y="758"/>
                    <a:pt x="3300" y="757"/>
                    <a:pt x="3328" y="757"/>
                  </a:cubicBezTo>
                  <a:cubicBezTo>
                    <a:pt x="3499" y="757"/>
                    <a:pt x="3683" y="809"/>
                    <a:pt x="3848" y="812"/>
                  </a:cubicBezTo>
                  <a:cubicBezTo>
                    <a:pt x="4780" y="823"/>
                    <a:pt x="5733" y="968"/>
                    <a:pt x="6662" y="1044"/>
                  </a:cubicBezTo>
                  <a:lnTo>
                    <a:pt x="29478" y="2931"/>
                  </a:lnTo>
                  <a:lnTo>
                    <a:pt x="42007" y="3967"/>
                  </a:lnTo>
                  <a:lnTo>
                    <a:pt x="45948" y="4293"/>
                  </a:lnTo>
                  <a:cubicBezTo>
                    <a:pt x="46271" y="4320"/>
                    <a:pt x="46642" y="4303"/>
                    <a:pt x="46959" y="4376"/>
                  </a:cubicBezTo>
                  <a:cubicBezTo>
                    <a:pt x="48400" y="4717"/>
                    <a:pt x="50008" y="7291"/>
                    <a:pt x="46998" y="7447"/>
                  </a:cubicBezTo>
                  <a:lnTo>
                    <a:pt x="8164" y="4236"/>
                  </a:lnTo>
                  <a:lnTo>
                    <a:pt x="4529" y="3936"/>
                  </a:lnTo>
                  <a:cubicBezTo>
                    <a:pt x="4418" y="3927"/>
                    <a:pt x="4289" y="3925"/>
                    <a:pt x="4150" y="3925"/>
                  </a:cubicBezTo>
                  <a:cubicBezTo>
                    <a:pt x="4073" y="3925"/>
                    <a:pt x="3993" y="3925"/>
                    <a:pt x="3911" y="3925"/>
                  </a:cubicBezTo>
                  <a:cubicBezTo>
                    <a:pt x="3546" y="3925"/>
                    <a:pt x="3158" y="3915"/>
                    <a:pt x="2899" y="3801"/>
                  </a:cubicBezTo>
                  <a:cubicBezTo>
                    <a:pt x="2896" y="3800"/>
                    <a:pt x="2892" y="3800"/>
                    <a:pt x="2888" y="3800"/>
                  </a:cubicBezTo>
                  <a:cubicBezTo>
                    <a:pt x="2883" y="3800"/>
                    <a:pt x="2878" y="3800"/>
                    <a:pt x="2874" y="3800"/>
                  </a:cubicBezTo>
                  <a:cubicBezTo>
                    <a:pt x="2870" y="3800"/>
                    <a:pt x="2866" y="3800"/>
                    <a:pt x="2864" y="3798"/>
                  </a:cubicBezTo>
                  <a:lnTo>
                    <a:pt x="2179" y="2958"/>
                  </a:lnTo>
                  <a:cubicBezTo>
                    <a:pt x="989" y="2068"/>
                    <a:pt x="1320" y="1333"/>
                    <a:pt x="3174" y="755"/>
                  </a:cubicBezTo>
                  <a:cubicBezTo>
                    <a:pt x="3177" y="755"/>
                    <a:pt x="3179" y="755"/>
                    <a:pt x="3182" y="755"/>
                  </a:cubicBezTo>
                  <a:close/>
                  <a:moveTo>
                    <a:pt x="3531" y="1"/>
                  </a:moveTo>
                  <a:cubicBezTo>
                    <a:pt x="3449" y="1"/>
                    <a:pt x="3367" y="1"/>
                    <a:pt x="3285" y="3"/>
                  </a:cubicBezTo>
                  <a:cubicBezTo>
                    <a:pt x="0" y="46"/>
                    <a:pt x="61" y="4208"/>
                    <a:pt x="3176" y="4587"/>
                  </a:cubicBezTo>
                  <a:cubicBezTo>
                    <a:pt x="10316" y="5459"/>
                    <a:pt x="17567" y="5779"/>
                    <a:pt x="24735" y="6369"/>
                  </a:cubicBezTo>
                  <a:lnTo>
                    <a:pt x="46885" y="8202"/>
                  </a:lnTo>
                  <a:lnTo>
                    <a:pt x="46885" y="8202"/>
                  </a:lnTo>
                  <a:cubicBezTo>
                    <a:pt x="46912" y="8208"/>
                    <a:pt x="46942" y="8212"/>
                    <a:pt x="46974" y="8212"/>
                  </a:cubicBezTo>
                  <a:cubicBezTo>
                    <a:pt x="46982" y="8212"/>
                    <a:pt x="46990" y="8211"/>
                    <a:pt x="46998" y="8211"/>
                  </a:cubicBezTo>
                  <a:cubicBezTo>
                    <a:pt x="47010" y="8212"/>
                    <a:pt x="47023" y="8213"/>
                    <a:pt x="47035" y="8213"/>
                  </a:cubicBezTo>
                  <a:cubicBezTo>
                    <a:pt x="47068" y="8213"/>
                    <a:pt x="47099" y="8209"/>
                    <a:pt x="47128" y="8201"/>
                  </a:cubicBezTo>
                  <a:lnTo>
                    <a:pt x="47128" y="8201"/>
                  </a:lnTo>
                  <a:cubicBezTo>
                    <a:pt x="48964" y="8017"/>
                    <a:pt x="50255" y="6026"/>
                    <a:pt x="48880" y="4425"/>
                  </a:cubicBezTo>
                  <a:cubicBezTo>
                    <a:pt x="48252" y="3694"/>
                    <a:pt x="47398" y="3650"/>
                    <a:pt x="46529" y="3578"/>
                  </a:cubicBezTo>
                  <a:lnTo>
                    <a:pt x="37549" y="2836"/>
                  </a:lnTo>
                  <a:lnTo>
                    <a:pt x="10143" y="570"/>
                  </a:lnTo>
                  <a:cubicBezTo>
                    <a:pt x="7976" y="390"/>
                    <a:pt x="5714" y="1"/>
                    <a:pt x="35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43"/>
            <p:cNvSpPr/>
            <p:nvPr/>
          </p:nvSpPr>
          <p:spPr>
            <a:xfrm>
              <a:off x="4870300" y="3709525"/>
              <a:ext cx="1085025" cy="254300"/>
            </a:xfrm>
            <a:custGeom>
              <a:rect b="b" l="l" r="r" t="t"/>
              <a:pathLst>
                <a:path extrusionOk="0" h="10172" w="43401">
                  <a:moveTo>
                    <a:pt x="3876" y="832"/>
                  </a:moveTo>
                  <a:cubicBezTo>
                    <a:pt x="3900" y="832"/>
                    <a:pt x="3924" y="832"/>
                    <a:pt x="3947" y="833"/>
                  </a:cubicBezTo>
                  <a:cubicBezTo>
                    <a:pt x="4752" y="863"/>
                    <a:pt x="5594" y="1081"/>
                    <a:pt x="6390" y="1202"/>
                  </a:cubicBezTo>
                  <a:lnTo>
                    <a:pt x="25802" y="4141"/>
                  </a:lnTo>
                  <a:lnTo>
                    <a:pt x="36352" y="5738"/>
                  </a:lnTo>
                  <a:lnTo>
                    <a:pt x="39562" y="6224"/>
                  </a:lnTo>
                  <a:cubicBezTo>
                    <a:pt x="39809" y="6261"/>
                    <a:pt x="40154" y="6255"/>
                    <a:pt x="40387" y="6349"/>
                  </a:cubicBezTo>
                  <a:cubicBezTo>
                    <a:pt x="41529" y="6811"/>
                    <a:pt x="43267" y="9408"/>
                    <a:pt x="40224" y="9408"/>
                  </a:cubicBezTo>
                  <a:cubicBezTo>
                    <a:pt x="40202" y="9408"/>
                    <a:pt x="40180" y="9408"/>
                    <a:pt x="40158" y="9407"/>
                  </a:cubicBezTo>
                  <a:lnTo>
                    <a:pt x="40158" y="9407"/>
                  </a:lnTo>
                  <a:lnTo>
                    <a:pt x="7223" y="4421"/>
                  </a:lnTo>
                  <a:cubicBezTo>
                    <a:pt x="5923" y="4224"/>
                    <a:pt x="4225" y="4254"/>
                    <a:pt x="2990" y="3781"/>
                  </a:cubicBezTo>
                  <a:cubicBezTo>
                    <a:pt x="112" y="2679"/>
                    <a:pt x="2341" y="832"/>
                    <a:pt x="3876" y="832"/>
                  </a:cubicBezTo>
                  <a:close/>
                  <a:moveTo>
                    <a:pt x="3321" y="0"/>
                  </a:moveTo>
                  <a:cubicBezTo>
                    <a:pt x="507" y="0"/>
                    <a:pt x="0" y="3812"/>
                    <a:pt x="2873" y="4530"/>
                  </a:cubicBezTo>
                  <a:cubicBezTo>
                    <a:pt x="4831" y="5021"/>
                    <a:pt x="6960" y="5149"/>
                    <a:pt x="8955" y="5450"/>
                  </a:cubicBezTo>
                  <a:lnTo>
                    <a:pt x="20628" y="7219"/>
                  </a:lnTo>
                  <a:lnTo>
                    <a:pt x="40032" y="10156"/>
                  </a:lnTo>
                  <a:lnTo>
                    <a:pt x="40032" y="10156"/>
                  </a:lnTo>
                  <a:cubicBezTo>
                    <a:pt x="40064" y="10165"/>
                    <a:pt x="40099" y="10170"/>
                    <a:pt x="40137" y="10171"/>
                  </a:cubicBezTo>
                  <a:cubicBezTo>
                    <a:pt x="40157" y="10171"/>
                    <a:pt x="40178" y="10171"/>
                    <a:pt x="40198" y="10171"/>
                  </a:cubicBezTo>
                  <a:cubicBezTo>
                    <a:pt x="43401" y="10171"/>
                    <a:pt x="43348" y="6136"/>
                    <a:pt x="40396" y="5583"/>
                  </a:cubicBezTo>
                  <a:cubicBezTo>
                    <a:pt x="38030" y="5141"/>
                    <a:pt x="35619" y="4862"/>
                    <a:pt x="33240" y="4501"/>
                  </a:cubicBezTo>
                  <a:lnTo>
                    <a:pt x="9582" y="917"/>
                  </a:lnTo>
                  <a:cubicBezTo>
                    <a:pt x="7604" y="619"/>
                    <a:pt x="5598" y="186"/>
                    <a:pt x="3605" y="13"/>
                  </a:cubicBezTo>
                  <a:cubicBezTo>
                    <a:pt x="3508" y="5"/>
                    <a:pt x="3413" y="0"/>
                    <a:pt x="33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43"/>
            <p:cNvSpPr/>
            <p:nvPr/>
          </p:nvSpPr>
          <p:spPr>
            <a:xfrm>
              <a:off x="3932625" y="3917975"/>
              <a:ext cx="41425" cy="41375"/>
            </a:xfrm>
            <a:custGeom>
              <a:rect b="b" l="l" r="r" t="t"/>
              <a:pathLst>
                <a:path extrusionOk="0" h="1655" w="1657">
                  <a:moveTo>
                    <a:pt x="815" y="399"/>
                  </a:moveTo>
                  <a:cubicBezTo>
                    <a:pt x="1035" y="399"/>
                    <a:pt x="1258" y="543"/>
                    <a:pt x="1274" y="829"/>
                  </a:cubicBezTo>
                  <a:cubicBezTo>
                    <a:pt x="1258" y="1114"/>
                    <a:pt x="1035" y="1258"/>
                    <a:pt x="815" y="1258"/>
                  </a:cubicBezTo>
                  <a:cubicBezTo>
                    <a:pt x="597" y="1258"/>
                    <a:pt x="383" y="1115"/>
                    <a:pt x="383" y="829"/>
                  </a:cubicBezTo>
                  <a:cubicBezTo>
                    <a:pt x="383" y="542"/>
                    <a:pt x="597" y="399"/>
                    <a:pt x="815" y="399"/>
                  </a:cubicBezTo>
                  <a:close/>
                  <a:moveTo>
                    <a:pt x="829" y="1"/>
                  </a:moveTo>
                  <a:cubicBezTo>
                    <a:pt x="379" y="1"/>
                    <a:pt x="1" y="379"/>
                    <a:pt x="1" y="829"/>
                  </a:cubicBezTo>
                  <a:cubicBezTo>
                    <a:pt x="1" y="1266"/>
                    <a:pt x="358" y="1636"/>
                    <a:pt x="794" y="1653"/>
                  </a:cubicBezTo>
                  <a:cubicBezTo>
                    <a:pt x="806" y="1654"/>
                    <a:pt x="819" y="1654"/>
                    <a:pt x="831" y="1654"/>
                  </a:cubicBezTo>
                  <a:cubicBezTo>
                    <a:pt x="1273" y="1654"/>
                    <a:pt x="1603" y="1311"/>
                    <a:pt x="1650" y="886"/>
                  </a:cubicBezTo>
                  <a:lnTo>
                    <a:pt x="1650" y="886"/>
                  </a:lnTo>
                  <a:cubicBezTo>
                    <a:pt x="1654" y="869"/>
                    <a:pt x="1656" y="850"/>
                    <a:pt x="1655" y="829"/>
                  </a:cubicBezTo>
                  <a:lnTo>
                    <a:pt x="1655" y="829"/>
                  </a:lnTo>
                  <a:cubicBezTo>
                    <a:pt x="1655" y="829"/>
                    <a:pt x="1655" y="829"/>
                    <a:pt x="1655" y="829"/>
                  </a:cubicBezTo>
                  <a:cubicBezTo>
                    <a:pt x="1656" y="807"/>
                    <a:pt x="1654" y="788"/>
                    <a:pt x="1650" y="770"/>
                  </a:cubicBezTo>
                  <a:lnTo>
                    <a:pt x="1650" y="770"/>
                  </a:lnTo>
                  <a:cubicBezTo>
                    <a:pt x="1602" y="348"/>
                    <a:pt x="1275" y="1"/>
                    <a:pt x="8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43"/>
            <p:cNvSpPr/>
            <p:nvPr/>
          </p:nvSpPr>
          <p:spPr>
            <a:xfrm>
              <a:off x="5001625" y="3886200"/>
              <a:ext cx="41400" cy="41350"/>
            </a:xfrm>
            <a:custGeom>
              <a:rect b="b" l="l" r="r" t="t"/>
              <a:pathLst>
                <a:path extrusionOk="0" h="1654" w="1656">
                  <a:moveTo>
                    <a:pt x="814" y="397"/>
                  </a:moveTo>
                  <a:cubicBezTo>
                    <a:pt x="1033" y="397"/>
                    <a:pt x="1257" y="541"/>
                    <a:pt x="1273" y="827"/>
                  </a:cubicBezTo>
                  <a:cubicBezTo>
                    <a:pt x="1258" y="1113"/>
                    <a:pt x="1034" y="1257"/>
                    <a:pt x="814" y="1257"/>
                  </a:cubicBezTo>
                  <a:cubicBezTo>
                    <a:pt x="596" y="1257"/>
                    <a:pt x="381" y="1114"/>
                    <a:pt x="381" y="827"/>
                  </a:cubicBezTo>
                  <a:cubicBezTo>
                    <a:pt x="381" y="540"/>
                    <a:pt x="595" y="397"/>
                    <a:pt x="814" y="397"/>
                  </a:cubicBezTo>
                  <a:close/>
                  <a:moveTo>
                    <a:pt x="826" y="0"/>
                  </a:moveTo>
                  <a:cubicBezTo>
                    <a:pt x="378" y="0"/>
                    <a:pt x="0" y="378"/>
                    <a:pt x="0" y="827"/>
                  </a:cubicBezTo>
                  <a:cubicBezTo>
                    <a:pt x="0" y="1264"/>
                    <a:pt x="356" y="1634"/>
                    <a:pt x="792" y="1653"/>
                  </a:cubicBezTo>
                  <a:cubicBezTo>
                    <a:pt x="803" y="1653"/>
                    <a:pt x="815" y="1653"/>
                    <a:pt x="826" y="1653"/>
                  </a:cubicBezTo>
                  <a:cubicBezTo>
                    <a:pt x="1270" y="1653"/>
                    <a:pt x="1601" y="1309"/>
                    <a:pt x="1649" y="884"/>
                  </a:cubicBezTo>
                  <a:lnTo>
                    <a:pt x="1649" y="884"/>
                  </a:lnTo>
                  <a:cubicBezTo>
                    <a:pt x="1654" y="867"/>
                    <a:pt x="1655" y="847"/>
                    <a:pt x="1654" y="827"/>
                  </a:cubicBezTo>
                  <a:lnTo>
                    <a:pt x="1654" y="827"/>
                  </a:lnTo>
                  <a:cubicBezTo>
                    <a:pt x="1654" y="827"/>
                    <a:pt x="1654" y="827"/>
                    <a:pt x="1654" y="827"/>
                  </a:cubicBezTo>
                  <a:cubicBezTo>
                    <a:pt x="1655" y="806"/>
                    <a:pt x="1654" y="786"/>
                    <a:pt x="1649" y="769"/>
                  </a:cubicBezTo>
                  <a:lnTo>
                    <a:pt x="1649" y="769"/>
                  </a:lnTo>
                  <a:cubicBezTo>
                    <a:pt x="1600" y="346"/>
                    <a:pt x="1275" y="0"/>
                    <a:pt x="8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43"/>
            <p:cNvSpPr/>
            <p:nvPr/>
          </p:nvSpPr>
          <p:spPr>
            <a:xfrm>
              <a:off x="4944325" y="3746200"/>
              <a:ext cx="41425" cy="41350"/>
            </a:xfrm>
            <a:custGeom>
              <a:rect b="b" l="l" r="r" t="t"/>
              <a:pathLst>
                <a:path extrusionOk="0" h="1654" w="1657">
                  <a:moveTo>
                    <a:pt x="815" y="398"/>
                  </a:moveTo>
                  <a:cubicBezTo>
                    <a:pt x="1035" y="398"/>
                    <a:pt x="1258" y="542"/>
                    <a:pt x="1274" y="828"/>
                  </a:cubicBezTo>
                  <a:cubicBezTo>
                    <a:pt x="1258" y="1114"/>
                    <a:pt x="1035" y="1258"/>
                    <a:pt x="815" y="1258"/>
                  </a:cubicBezTo>
                  <a:cubicBezTo>
                    <a:pt x="597" y="1258"/>
                    <a:pt x="383" y="1115"/>
                    <a:pt x="383" y="828"/>
                  </a:cubicBezTo>
                  <a:cubicBezTo>
                    <a:pt x="383" y="541"/>
                    <a:pt x="597" y="398"/>
                    <a:pt x="815" y="398"/>
                  </a:cubicBezTo>
                  <a:close/>
                  <a:moveTo>
                    <a:pt x="828" y="0"/>
                  </a:moveTo>
                  <a:cubicBezTo>
                    <a:pt x="379" y="0"/>
                    <a:pt x="1" y="378"/>
                    <a:pt x="1" y="828"/>
                  </a:cubicBezTo>
                  <a:cubicBezTo>
                    <a:pt x="1" y="1264"/>
                    <a:pt x="358" y="1636"/>
                    <a:pt x="794" y="1653"/>
                  </a:cubicBezTo>
                  <a:cubicBezTo>
                    <a:pt x="806" y="1653"/>
                    <a:pt x="819" y="1654"/>
                    <a:pt x="831" y="1654"/>
                  </a:cubicBezTo>
                  <a:cubicBezTo>
                    <a:pt x="1273" y="1654"/>
                    <a:pt x="1600" y="1311"/>
                    <a:pt x="1650" y="888"/>
                  </a:cubicBezTo>
                  <a:lnTo>
                    <a:pt x="1650" y="888"/>
                  </a:lnTo>
                  <a:cubicBezTo>
                    <a:pt x="1654" y="870"/>
                    <a:pt x="1656" y="850"/>
                    <a:pt x="1655" y="828"/>
                  </a:cubicBezTo>
                  <a:lnTo>
                    <a:pt x="1655" y="828"/>
                  </a:lnTo>
                  <a:cubicBezTo>
                    <a:pt x="1655" y="828"/>
                    <a:pt x="1655" y="828"/>
                    <a:pt x="1655" y="828"/>
                  </a:cubicBezTo>
                  <a:cubicBezTo>
                    <a:pt x="1656" y="807"/>
                    <a:pt x="1654" y="787"/>
                    <a:pt x="1650" y="769"/>
                  </a:cubicBezTo>
                  <a:lnTo>
                    <a:pt x="1650" y="769"/>
                  </a:lnTo>
                  <a:cubicBezTo>
                    <a:pt x="1602" y="346"/>
                    <a:pt x="1275" y="0"/>
                    <a:pt x="82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43"/>
            <p:cNvSpPr/>
            <p:nvPr/>
          </p:nvSpPr>
          <p:spPr>
            <a:xfrm>
              <a:off x="5844700" y="3879825"/>
              <a:ext cx="41400" cy="41350"/>
            </a:xfrm>
            <a:custGeom>
              <a:rect b="b" l="l" r="r" t="t"/>
              <a:pathLst>
                <a:path extrusionOk="0" h="1654" w="1656">
                  <a:moveTo>
                    <a:pt x="815" y="398"/>
                  </a:moveTo>
                  <a:cubicBezTo>
                    <a:pt x="1034" y="398"/>
                    <a:pt x="1258" y="541"/>
                    <a:pt x="1273" y="827"/>
                  </a:cubicBezTo>
                  <a:cubicBezTo>
                    <a:pt x="1258" y="1113"/>
                    <a:pt x="1034" y="1257"/>
                    <a:pt x="815" y="1257"/>
                  </a:cubicBezTo>
                  <a:cubicBezTo>
                    <a:pt x="597" y="1257"/>
                    <a:pt x="383" y="1115"/>
                    <a:pt x="383" y="827"/>
                  </a:cubicBezTo>
                  <a:cubicBezTo>
                    <a:pt x="383" y="540"/>
                    <a:pt x="597" y="398"/>
                    <a:pt x="815" y="398"/>
                  </a:cubicBezTo>
                  <a:close/>
                  <a:moveTo>
                    <a:pt x="828" y="1"/>
                  </a:moveTo>
                  <a:cubicBezTo>
                    <a:pt x="378" y="1"/>
                    <a:pt x="0" y="379"/>
                    <a:pt x="0" y="827"/>
                  </a:cubicBezTo>
                  <a:cubicBezTo>
                    <a:pt x="0" y="1264"/>
                    <a:pt x="356" y="1634"/>
                    <a:pt x="792" y="1653"/>
                  </a:cubicBezTo>
                  <a:cubicBezTo>
                    <a:pt x="803" y="1654"/>
                    <a:pt x="815" y="1654"/>
                    <a:pt x="826" y="1654"/>
                  </a:cubicBezTo>
                  <a:cubicBezTo>
                    <a:pt x="1269" y="1654"/>
                    <a:pt x="1599" y="1312"/>
                    <a:pt x="1649" y="887"/>
                  </a:cubicBezTo>
                  <a:lnTo>
                    <a:pt x="1649" y="887"/>
                  </a:lnTo>
                  <a:cubicBezTo>
                    <a:pt x="1654" y="869"/>
                    <a:pt x="1656" y="849"/>
                    <a:pt x="1654" y="827"/>
                  </a:cubicBezTo>
                  <a:lnTo>
                    <a:pt x="1654" y="827"/>
                  </a:lnTo>
                  <a:cubicBezTo>
                    <a:pt x="1654" y="827"/>
                    <a:pt x="1654" y="827"/>
                    <a:pt x="1654" y="827"/>
                  </a:cubicBezTo>
                  <a:cubicBezTo>
                    <a:pt x="1656" y="805"/>
                    <a:pt x="1654" y="786"/>
                    <a:pt x="1649" y="768"/>
                  </a:cubicBezTo>
                  <a:lnTo>
                    <a:pt x="1649" y="768"/>
                  </a:lnTo>
                  <a:cubicBezTo>
                    <a:pt x="1601" y="346"/>
                    <a:pt x="1275" y="1"/>
                    <a:pt x="8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43"/>
            <p:cNvSpPr/>
            <p:nvPr/>
          </p:nvSpPr>
          <p:spPr>
            <a:xfrm>
              <a:off x="5823925" y="3773250"/>
              <a:ext cx="51075" cy="50850"/>
            </a:xfrm>
            <a:custGeom>
              <a:rect b="b" l="l" r="r" t="t"/>
              <a:pathLst>
                <a:path extrusionOk="0" h="2034" w="2043">
                  <a:moveTo>
                    <a:pt x="1015" y="772"/>
                  </a:moveTo>
                  <a:cubicBezTo>
                    <a:pt x="1140" y="772"/>
                    <a:pt x="1268" y="854"/>
                    <a:pt x="1276" y="1018"/>
                  </a:cubicBezTo>
                  <a:cubicBezTo>
                    <a:pt x="1268" y="1182"/>
                    <a:pt x="1140" y="1264"/>
                    <a:pt x="1015" y="1264"/>
                  </a:cubicBezTo>
                  <a:cubicBezTo>
                    <a:pt x="890" y="1264"/>
                    <a:pt x="767" y="1182"/>
                    <a:pt x="767" y="1018"/>
                  </a:cubicBezTo>
                  <a:cubicBezTo>
                    <a:pt x="767" y="854"/>
                    <a:pt x="890" y="772"/>
                    <a:pt x="1015" y="772"/>
                  </a:cubicBezTo>
                  <a:close/>
                  <a:moveTo>
                    <a:pt x="1022" y="1"/>
                  </a:moveTo>
                  <a:cubicBezTo>
                    <a:pt x="467" y="1"/>
                    <a:pt x="8" y="466"/>
                    <a:pt x="5" y="1018"/>
                  </a:cubicBezTo>
                  <a:cubicBezTo>
                    <a:pt x="0" y="1561"/>
                    <a:pt x="452" y="2014"/>
                    <a:pt x="987" y="2033"/>
                  </a:cubicBezTo>
                  <a:cubicBezTo>
                    <a:pt x="1001" y="2034"/>
                    <a:pt x="1015" y="2034"/>
                    <a:pt x="1029" y="2034"/>
                  </a:cubicBezTo>
                  <a:cubicBezTo>
                    <a:pt x="1549" y="2034"/>
                    <a:pt x="1941" y="1643"/>
                    <a:pt x="2025" y="1154"/>
                  </a:cubicBezTo>
                  <a:lnTo>
                    <a:pt x="2025" y="1154"/>
                  </a:lnTo>
                  <a:cubicBezTo>
                    <a:pt x="2037" y="1114"/>
                    <a:pt x="2043" y="1068"/>
                    <a:pt x="2040" y="1018"/>
                  </a:cubicBezTo>
                  <a:lnTo>
                    <a:pt x="2040" y="1018"/>
                  </a:lnTo>
                  <a:cubicBezTo>
                    <a:pt x="2040" y="1018"/>
                    <a:pt x="2040" y="1018"/>
                    <a:pt x="2040" y="1018"/>
                  </a:cubicBezTo>
                  <a:cubicBezTo>
                    <a:pt x="2043" y="967"/>
                    <a:pt x="2037" y="921"/>
                    <a:pt x="2025" y="881"/>
                  </a:cubicBezTo>
                  <a:lnTo>
                    <a:pt x="2025" y="881"/>
                  </a:lnTo>
                  <a:cubicBezTo>
                    <a:pt x="1940" y="393"/>
                    <a:pt x="1548" y="1"/>
                    <a:pt x="10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43"/>
            <p:cNvSpPr/>
            <p:nvPr/>
          </p:nvSpPr>
          <p:spPr>
            <a:xfrm>
              <a:off x="3862150" y="3831075"/>
              <a:ext cx="178600" cy="173800"/>
            </a:xfrm>
            <a:custGeom>
              <a:rect b="b" l="l" r="r" t="t"/>
              <a:pathLst>
                <a:path extrusionOk="0" h="6952" w="7144">
                  <a:moveTo>
                    <a:pt x="325" y="0"/>
                  </a:moveTo>
                  <a:cubicBezTo>
                    <a:pt x="249" y="0"/>
                    <a:pt x="176" y="70"/>
                    <a:pt x="167" y="151"/>
                  </a:cubicBezTo>
                  <a:cubicBezTo>
                    <a:pt x="0" y="1666"/>
                    <a:pt x="1175" y="3595"/>
                    <a:pt x="1848" y="4920"/>
                  </a:cubicBezTo>
                  <a:cubicBezTo>
                    <a:pt x="2412" y="6028"/>
                    <a:pt x="2765" y="6951"/>
                    <a:pt x="3985" y="6951"/>
                  </a:cubicBezTo>
                  <a:cubicBezTo>
                    <a:pt x="4085" y="6951"/>
                    <a:pt x="4192" y="6945"/>
                    <a:pt x="4305" y="6932"/>
                  </a:cubicBezTo>
                  <a:cubicBezTo>
                    <a:pt x="7143" y="6605"/>
                    <a:pt x="6172" y="3163"/>
                    <a:pt x="4739" y="1680"/>
                  </a:cubicBezTo>
                  <a:cubicBezTo>
                    <a:pt x="4711" y="1651"/>
                    <a:pt x="4679" y="1639"/>
                    <a:pt x="4648" y="1639"/>
                  </a:cubicBezTo>
                  <a:cubicBezTo>
                    <a:pt x="4558" y="1639"/>
                    <a:pt x="4478" y="1744"/>
                    <a:pt x="4528" y="1843"/>
                  </a:cubicBezTo>
                  <a:lnTo>
                    <a:pt x="4527" y="1843"/>
                  </a:lnTo>
                  <a:cubicBezTo>
                    <a:pt x="4989" y="2764"/>
                    <a:pt x="5769" y="4070"/>
                    <a:pt x="5580" y="5176"/>
                  </a:cubicBezTo>
                  <a:cubicBezTo>
                    <a:pt x="5443" y="5974"/>
                    <a:pt x="4977" y="6257"/>
                    <a:pt x="4273" y="6257"/>
                  </a:cubicBezTo>
                  <a:cubicBezTo>
                    <a:pt x="4231" y="6257"/>
                    <a:pt x="4189" y="6256"/>
                    <a:pt x="4146" y="6254"/>
                  </a:cubicBezTo>
                  <a:cubicBezTo>
                    <a:pt x="3413" y="6221"/>
                    <a:pt x="3109" y="5726"/>
                    <a:pt x="2802" y="5143"/>
                  </a:cubicBezTo>
                  <a:cubicBezTo>
                    <a:pt x="2293" y="4176"/>
                    <a:pt x="1836" y="3185"/>
                    <a:pt x="1431" y="2171"/>
                  </a:cubicBezTo>
                  <a:cubicBezTo>
                    <a:pt x="1136" y="1427"/>
                    <a:pt x="964" y="648"/>
                    <a:pt x="422" y="46"/>
                  </a:cubicBezTo>
                  <a:cubicBezTo>
                    <a:pt x="393" y="14"/>
                    <a:pt x="358" y="0"/>
                    <a:pt x="3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43"/>
            <p:cNvSpPr/>
            <p:nvPr/>
          </p:nvSpPr>
          <p:spPr>
            <a:xfrm>
              <a:off x="4924625" y="3799625"/>
              <a:ext cx="37225" cy="49950"/>
            </a:xfrm>
            <a:custGeom>
              <a:rect b="b" l="l" r="r" t="t"/>
              <a:pathLst>
                <a:path extrusionOk="0" h="1998" w="1489">
                  <a:moveTo>
                    <a:pt x="105" y="1"/>
                  </a:moveTo>
                  <a:cubicBezTo>
                    <a:pt x="52" y="1"/>
                    <a:pt x="0" y="40"/>
                    <a:pt x="25" y="105"/>
                  </a:cubicBezTo>
                  <a:lnTo>
                    <a:pt x="25" y="103"/>
                  </a:lnTo>
                  <a:cubicBezTo>
                    <a:pt x="275" y="762"/>
                    <a:pt x="667" y="1329"/>
                    <a:pt x="1078" y="1896"/>
                  </a:cubicBezTo>
                  <a:cubicBezTo>
                    <a:pt x="1130" y="1969"/>
                    <a:pt x="1190" y="1998"/>
                    <a:pt x="1270" y="1998"/>
                  </a:cubicBezTo>
                  <a:cubicBezTo>
                    <a:pt x="1285" y="1998"/>
                    <a:pt x="1300" y="1997"/>
                    <a:pt x="1317" y="1995"/>
                  </a:cubicBezTo>
                  <a:lnTo>
                    <a:pt x="1370" y="1987"/>
                  </a:lnTo>
                  <a:cubicBezTo>
                    <a:pt x="1406" y="1982"/>
                    <a:pt x="1431" y="1946"/>
                    <a:pt x="1440" y="1917"/>
                  </a:cubicBezTo>
                  <a:lnTo>
                    <a:pt x="1463" y="1846"/>
                  </a:lnTo>
                  <a:cubicBezTo>
                    <a:pt x="1488" y="1775"/>
                    <a:pt x="1459" y="1695"/>
                    <a:pt x="1409" y="1642"/>
                  </a:cubicBezTo>
                  <a:cubicBezTo>
                    <a:pt x="949" y="1147"/>
                    <a:pt x="582" y="580"/>
                    <a:pt x="183" y="38"/>
                  </a:cubicBezTo>
                  <a:cubicBezTo>
                    <a:pt x="164" y="12"/>
                    <a:pt x="134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43"/>
            <p:cNvSpPr/>
            <p:nvPr/>
          </p:nvSpPr>
          <p:spPr>
            <a:xfrm>
              <a:off x="5033675" y="3826075"/>
              <a:ext cx="49475" cy="83575"/>
            </a:xfrm>
            <a:custGeom>
              <a:rect b="b" l="l" r="r" t="t"/>
              <a:pathLst>
                <a:path extrusionOk="0" h="3343" w="1979">
                  <a:moveTo>
                    <a:pt x="118" y="1"/>
                  </a:moveTo>
                  <a:cubicBezTo>
                    <a:pt x="59" y="1"/>
                    <a:pt x="0" y="51"/>
                    <a:pt x="24" y="118"/>
                  </a:cubicBezTo>
                  <a:cubicBezTo>
                    <a:pt x="202" y="632"/>
                    <a:pt x="499" y="1095"/>
                    <a:pt x="741" y="1579"/>
                  </a:cubicBezTo>
                  <a:cubicBezTo>
                    <a:pt x="1013" y="2119"/>
                    <a:pt x="1239" y="2679"/>
                    <a:pt x="1492" y="3228"/>
                  </a:cubicBezTo>
                  <a:cubicBezTo>
                    <a:pt x="1529" y="3309"/>
                    <a:pt x="1600" y="3343"/>
                    <a:pt x="1675" y="3343"/>
                  </a:cubicBezTo>
                  <a:cubicBezTo>
                    <a:pt x="1820" y="3343"/>
                    <a:pt x="1978" y="3213"/>
                    <a:pt x="1917" y="3049"/>
                  </a:cubicBezTo>
                  <a:cubicBezTo>
                    <a:pt x="1541" y="2027"/>
                    <a:pt x="980" y="787"/>
                    <a:pt x="183" y="26"/>
                  </a:cubicBezTo>
                  <a:cubicBezTo>
                    <a:pt x="165" y="9"/>
                    <a:pt x="141" y="1"/>
                    <a:pt x="1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43"/>
            <p:cNvSpPr/>
            <p:nvPr/>
          </p:nvSpPr>
          <p:spPr>
            <a:xfrm>
              <a:off x="5788175" y="3725875"/>
              <a:ext cx="138975" cy="157825"/>
            </a:xfrm>
            <a:custGeom>
              <a:rect b="b" l="l" r="r" t="t"/>
              <a:pathLst>
                <a:path extrusionOk="0" h="6313" w="5559">
                  <a:moveTo>
                    <a:pt x="4679" y="5426"/>
                  </a:moveTo>
                  <a:cubicBezTo>
                    <a:pt x="4679" y="5426"/>
                    <a:pt x="4679" y="5426"/>
                    <a:pt x="4679" y="5426"/>
                  </a:cubicBezTo>
                  <a:cubicBezTo>
                    <a:pt x="4679" y="5426"/>
                    <a:pt x="4679" y="5426"/>
                    <a:pt x="4679" y="5426"/>
                  </a:cubicBezTo>
                  <a:close/>
                  <a:moveTo>
                    <a:pt x="2882" y="1"/>
                  </a:moveTo>
                  <a:cubicBezTo>
                    <a:pt x="2061" y="1"/>
                    <a:pt x="873" y="367"/>
                    <a:pt x="498" y="1108"/>
                  </a:cubicBezTo>
                  <a:cubicBezTo>
                    <a:pt x="1" y="2091"/>
                    <a:pt x="427" y="3612"/>
                    <a:pt x="855" y="4534"/>
                  </a:cubicBezTo>
                  <a:cubicBezTo>
                    <a:pt x="872" y="4569"/>
                    <a:pt x="899" y="4583"/>
                    <a:pt x="927" y="4583"/>
                  </a:cubicBezTo>
                  <a:cubicBezTo>
                    <a:pt x="984" y="4583"/>
                    <a:pt x="1044" y="4527"/>
                    <a:pt x="1030" y="4461"/>
                  </a:cubicBezTo>
                  <a:cubicBezTo>
                    <a:pt x="863" y="3626"/>
                    <a:pt x="562" y="2435"/>
                    <a:pt x="838" y="1596"/>
                  </a:cubicBezTo>
                  <a:cubicBezTo>
                    <a:pt x="1057" y="935"/>
                    <a:pt x="1474" y="893"/>
                    <a:pt x="2036" y="760"/>
                  </a:cubicBezTo>
                  <a:cubicBezTo>
                    <a:pt x="2313" y="695"/>
                    <a:pt x="2558" y="656"/>
                    <a:pt x="2776" y="656"/>
                  </a:cubicBezTo>
                  <a:cubicBezTo>
                    <a:pt x="3344" y="656"/>
                    <a:pt x="3739" y="922"/>
                    <a:pt x="4084" y="1704"/>
                  </a:cubicBezTo>
                  <a:cubicBezTo>
                    <a:pt x="4423" y="2466"/>
                    <a:pt x="4565" y="3444"/>
                    <a:pt x="4637" y="4261"/>
                  </a:cubicBezTo>
                  <a:cubicBezTo>
                    <a:pt x="4671" y="4643"/>
                    <a:pt x="4625" y="5049"/>
                    <a:pt x="4679" y="5426"/>
                  </a:cubicBezTo>
                  <a:lnTo>
                    <a:pt x="4679" y="5426"/>
                  </a:lnTo>
                  <a:cubicBezTo>
                    <a:pt x="4679" y="5426"/>
                    <a:pt x="4679" y="5426"/>
                    <a:pt x="4679" y="5426"/>
                  </a:cubicBezTo>
                  <a:lnTo>
                    <a:pt x="4679" y="5426"/>
                  </a:lnTo>
                  <a:cubicBezTo>
                    <a:pt x="4680" y="5426"/>
                    <a:pt x="4777" y="5857"/>
                    <a:pt x="4802" y="5913"/>
                  </a:cubicBezTo>
                  <a:lnTo>
                    <a:pt x="4802" y="5913"/>
                  </a:lnTo>
                  <a:cubicBezTo>
                    <a:pt x="4800" y="5925"/>
                    <a:pt x="4798" y="5937"/>
                    <a:pt x="4798" y="5949"/>
                  </a:cubicBezTo>
                  <a:lnTo>
                    <a:pt x="4795" y="6002"/>
                  </a:lnTo>
                  <a:cubicBezTo>
                    <a:pt x="4788" y="6209"/>
                    <a:pt x="4945" y="6312"/>
                    <a:pt x="5111" y="6312"/>
                  </a:cubicBezTo>
                  <a:cubicBezTo>
                    <a:pt x="5195" y="6312"/>
                    <a:pt x="5282" y="6286"/>
                    <a:pt x="5351" y="6232"/>
                  </a:cubicBezTo>
                  <a:lnTo>
                    <a:pt x="5426" y="6174"/>
                  </a:lnTo>
                  <a:cubicBezTo>
                    <a:pt x="5527" y="6095"/>
                    <a:pt x="5541" y="5940"/>
                    <a:pt x="5516" y="5826"/>
                  </a:cubicBezTo>
                  <a:cubicBezTo>
                    <a:pt x="5173" y="4123"/>
                    <a:pt x="5559" y="163"/>
                    <a:pt x="3039" y="6"/>
                  </a:cubicBezTo>
                  <a:cubicBezTo>
                    <a:pt x="2988" y="2"/>
                    <a:pt x="2936" y="1"/>
                    <a:pt x="28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43"/>
            <p:cNvSpPr/>
            <p:nvPr/>
          </p:nvSpPr>
          <p:spPr>
            <a:xfrm>
              <a:off x="3755175" y="2766625"/>
              <a:ext cx="2350250" cy="934875"/>
            </a:xfrm>
            <a:custGeom>
              <a:rect b="b" l="l" r="r" t="t"/>
              <a:pathLst>
                <a:path extrusionOk="0" h="37395" w="94010">
                  <a:moveTo>
                    <a:pt x="91551" y="662"/>
                  </a:moveTo>
                  <a:cubicBezTo>
                    <a:pt x="91769" y="662"/>
                    <a:pt x="91977" y="678"/>
                    <a:pt x="92157" y="726"/>
                  </a:cubicBezTo>
                  <a:cubicBezTo>
                    <a:pt x="93427" y="1065"/>
                    <a:pt x="93152" y="2153"/>
                    <a:pt x="93152" y="3119"/>
                  </a:cubicBezTo>
                  <a:lnTo>
                    <a:pt x="93152" y="33212"/>
                  </a:lnTo>
                  <a:cubicBezTo>
                    <a:pt x="93152" y="34125"/>
                    <a:pt x="93619" y="36467"/>
                    <a:pt x="92263" y="36792"/>
                  </a:cubicBezTo>
                  <a:lnTo>
                    <a:pt x="3064" y="36792"/>
                  </a:lnTo>
                  <a:cubicBezTo>
                    <a:pt x="608" y="36792"/>
                    <a:pt x="1347" y="33765"/>
                    <a:pt x="1347" y="32010"/>
                  </a:cubicBezTo>
                  <a:lnTo>
                    <a:pt x="1347" y="2367"/>
                  </a:lnTo>
                  <a:cubicBezTo>
                    <a:pt x="1347" y="907"/>
                    <a:pt x="2305" y="677"/>
                    <a:pt x="3397" y="677"/>
                  </a:cubicBezTo>
                  <a:cubicBezTo>
                    <a:pt x="3899" y="677"/>
                    <a:pt x="4428" y="726"/>
                    <a:pt x="4907" y="726"/>
                  </a:cubicBezTo>
                  <a:lnTo>
                    <a:pt x="90270" y="726"/>
                  </a:lnTo>
                  <a:cubicBezTo>
                    <a:pt x="90640" y="726"/>
                    <a:pt x="91115" y="662"/>
                    <a:pt x="91551" y="662"/>
                  </a:cubicBezTo>
                  <a:close/>
                  <a:moveTo>
                    <a:pt x="91111" y="0"/>
                  </a:moveTo>
                  <a:cubicBezTo>
                    <a:pt x="90122" y="0"/>
                    <a:pt x="89085" y="141"/>
                    <a:pt x="88492" y="141"/>
                  </a:cubicBezTo>
                  <a:lnTo>
                    <a:pt x="9350" y="141"/>
                  </a:lnTo>
                  <a:cubicBezTo>
                    <a:pt x="7832" y="141"/>
                    <a:pt x="6288" y="74"/>
                    <a:pt x="4754" y="74"/>
                  </a:cubicBezTo>
                  <a:cubicBezTo>
                    <a:pt x="3987" y="74"/>
                    <a:pt x="3223" y="91"/>
                    <a:pt x="2466" y="141"/>
                  </a:cubicBezTo>
                  <a:cubicBezTo>
                    <a:pt x="1" y="306"/>
                    <a:pt x="761" y="3773"/>
                    <a:pt x="761" y="5506"/>
                  </a:cubicBezTo>
                  <a:lnTo>
                    <a:pt x="761" y="22415"/>
                  </a:lnTo>
                  <a:cubicBezTo>
                    <a:pt x="761" y="26779"/>
                    <a:pt x="521" y="31222"/>
                    <a:pt x="761" y="35581"/>
                  </a:cubicBezTo>
                  <a:cubicBezTo>
                    <a:pt x="851" y="37206"/>
                    <a:pt x="1926" y="37395"/>
                    <a:pt x="3129" y="37395"/>
                  </a:cubicBezTo>
                  <a:cubicBezTo>
                    <a:pt x="3491" y="37395"/>
                    <a:pt x="3865" y="37378"/>
                    <a:pt x="4228" y="37378"/>
                  </a:cubicBezTo>
                  <a:lnTo>
                    <a:pt x="92297" y="37378"/>
                  </a:lnTo>
                  <a:cubicBezTo>
                    <a:pt x="92331" y="37377"/>
                    <a:pt x="92362" y="37373"/>
                    <a:pt x="92390" y="37364"/>
                  </a:cubicBezTo>
                  <a:lnTo>
                    <a:pt x="92390" y="37364"/>
                  </a:lnTo>
                  <a:cubicBezTo>
                    <a:pt x="93896" y="37050"/>
                    <a:pt x="93738" y="35773"/>
                    <a:pt x="93738" y="34566"/>
                  </a:cubicBezTo>
                  <a:lnTo>
                    <a:pt x="93738" y="3676"/>
                  </a:lnTo>
                  <a:cubicBezTo>
                    <a:pt x="93738" y="2808"/>
                    <a:pt x="94009" y="1258"/>
                    <a:pt x="93314" y="563"/>
                  </a:cubicBezTo>
                  <a:cubicBezTo>
                    <a:pt x="92868" y="117"/>
                    <a:pt x="92010" y="0"/>
                    <a:pt x="911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43"/>
            <p:cNvSpPr/>
            <p:nvPr/>
          </p:nvSpPr>
          <p:spPr>
            <a:xfrm>
              <a:off x="3871675" y="2948800"/>
              <a:ext cx="692600" cy="652300"/>
            </a:xfrm>
            <a:custGeom>
              <a:rect b="b" l="l" r="r" t="t"/>
              <a:pathLst>
                <a:path extrusionOk="0" h="26092" w="27704">
                  <a:moveTo>
                    <a:pt x="23764" y="862"/>
                  </a:moveTo>
                  <a:cubicBezTo>
                    <a:pt x="23869" y="862"/>
                    <a:pt x="23972" y="868"/>
                    <a:pt x="24066" y="885"/>
                  </a:cubicBezTo>
                  <a:lnTo>
                    <a:pt x="24066" y="885"/>
                  </a:lnTo>
                  <a:cubicBezTo>
                    <a:pt x="24076" y="892"/>
                    <a:pt x="24087" y="899"/>
                    <a:pt x="24100" y="907"/>
                  </a:cubicBezTo>
                  <a:cubicBezTo>
                    <a:pt x="24470" y="1140"/>
                    <a:pt x="24799" y="1607"/>
                    <a:pt x="25107" y="1914"/>
                  </a:cubicBezTo>
                  <a:lnTo>
                    <a:pt x="26108" y="2916"/>
                  </a:lnTo>
                  <a:cubicBezTo>
                    <a:pt x="26181" y="2988"/>
                    <a:pt x="26512" y="3353"/>
                    <a:pt x="26639" y="3442"/>
                  </a:cubicBezTo>
                  <a:lnTo>
                    <a:pt x="26639" y="3442"/>
                  </a:lnTo>
                  <a:cubicBezTo>
                    <a:pt x="26619" y="3609"/>
                    <a:pt x="26639" y="4083"/>
                    <a:pt x="26639" y="4218"/>
                  </a:cubicBezTo>
                  <a:lnTo>
                    <a:pt x="26639" y="17596"/>
                  </a:lnTo>
                  <a:cubicBezTo>
                    <a:pt x="26639" y="19227"/>
                    <a:pt x="26839" y="20999"/>
                    <a:pt x="26639" y="22619"/>
                  </a:cubicBezTo>
                  <a:cubicBezTo>
                    <a:pt x="26635" y="22655"/>
                    <a:pt x="26625" y="22730"/>
                    <a:pt x="26622" y="22790"/>
                  </a:cubicBezTo>
                  <a:lnTo>
                    <a:pt x="26622" y="22790"/>
                  </a:lnTo>
                  <a:cubicBezTo>
                    <a:pt x="26470" y="22905"/>
                    <a:pt x="26094" y="23303"/>
                    <a:pt x="25991" y="23405"/>
                  </a:cubicBezTo>
                  <a:lnTo>
                    <a:pt x="24093" y="25304"/>
                  </a:lnTo>
                  <a:lnTo>
                    <a:pt x="15413" y="25304"/>
                  </a:lnTo>
                  <a:cubicBezTo>
                    <a:pt x="12914" y="25304"/>
                    <a:pt x="10358" y="25177"/>
                    <a:pt x="7825" y="25177"/>
                  </a:cubicBezTo>
                  <a:cubicBezTo>
                    <a:pt x="6558" y="25177"/>
                    <a:pt x="5297" y="25209"/>
                    <a:pt x="4051" y="25304"/>
                  </a:cubicBezTo>
                  <a:cubicBezTo>
                    <a:pt x="3975" y="25310"/>
                    <a:pt x="3861" y="25321"/>
                    <a:pt x="3757" y="25321"/>
                  </a:cubicBezTo>
                  <a:cubicBezTo>
                    <a:pt x="3718" y="25321"/>
                    <a:pt x="3681" y="25320"/>
                    <a:pt x="3647" y="25316"/>
                  </a:cubicBezTo>
                  <a:lnTo>
                    <a:pt x="3647" y="25316"/>
                  </a:lnTo>
                  <a:cubicBezTo>
                    <a:pt x="3639" y="25310"/>
                    <a:pt x="3630" y="25304"/>
                    <a:pt x="3620" y="25298"/>
                  </a:cubicBezTo>
                  <a:cubicBezTo>
                    <a:pt x="2888" y="24840"/>
                    <a:pt x="2218" y="23897"/>
                    <a:pt x="1611" y="23288"/>
                  </a:cubicBezTo>
                  <a:cubicBezTo>
                    <a:pt x="1543" y="23222"/>
                    <a:pt x="1229" y="22868"/>
                    <a:pt x="1092" y="22765"/>
                  </a:cubicBezTo>
                  <a:lnTo>
                    <a:pt x="1092" y="22765"/>
                  </a:lnTo>
                  <a:cubicBezTo>
                    <a:pt x="1088" y="22731"/>
                    <a:pt x="1083" y="22696"/>
                    <a:pt x="1080" y="22672"/>
                  </a:cubicBezTo>
                  <a:cubicBezTo>
                    <a:pt x="1006" y="22196"/>
                    <a:pt x="1080" y="21643"/>
                    <a:pt x="1080" y="21163"/>
                  </a:cubicBezTo>
                  <a:lnTo>
                    <a:pt x="1080" y="8608"/>
                  </a:lnTo>
                  <a:cubicBezTo>
                    <a:pt x="1080" y="7053"/>
                    <a:pt x="1195" y="5448"/>
                    <a:pt x="1080" y="3895"/>
                  </a:cubicBezTo>
                  <a:cubicBezTo>
                    <a:pt x="1070" y="3779"/>
                    <a:pt x="1053" y="3596"/>
                    <a:pt x="1070" y="3466"/>
                  </a:cubicBezTo>
                  <a:lnTo>
                    <a:pt x="1070" y="3466"/>
                  </a:lnTo>
                  <a:cubicBezTo>
                    <a:pt x="1075" y="3458"/>
                    <a:pt x="1080" y="3449"/>
                    <a:pt x="1086" y="3439"/>
                  </a:cubicBezTo>
                  <a:cubicBezTo>
                    <a:pt x="1515" y="2700"/>
                    <a:pt x="2489" y="2038"/>
                    <a:pt x="3095" y="1430"/>
                  </a:cubicBezTo>
                  <a:cubicBezTo>
                    <a:pt x="3161" y="1364"/>
                    <a:pt x="3517" y="1047"/>
                    <a:pt x="3620" y="911"/>
                  </a:cubicBezTo>
                  <a:lnTo>
                    <a:pt x="3620" y="911"/>
                  </a:lnTo>
                  <a:cubicBezTo>
                    <a:pt x="3649" y="907"/>
                    <a:pt x="3679" y="903"/>
                    <a:pt x="3701" y="899"/>
                  </a:cubicBezTo>
                  <a:cubicBezTo>
                    <a:pt x="3855" y="876"/>
                    <a:pt x="4016" y="868"/>
                    <a:pt x="4179" y="868"/>
                  </a:cubicBezTo>
                  <a:cubicBezTo>
                    <a:pt x="4507" y="868"/>
                    <a:pt x="4844" y="899"/>
                    <a:pt x="5155" y="899"/>
                  </a:cubicBezTo>
                  <a:lnTo>
                    <a:pt x="22989" y="899"/>
                  </a:lnTo>
                  <a:cubicBezTo>
                    <a:pt x="23218" y="899"/>
                    <a:pt x="23501" y="862"/>
                    <a:pt x="23764" y="862"/>
                  </a:cubicBezTo>
                  <a:close/>
                  <a:moveTo>
                    <a:pt x="4815" y="0"/>
                  </a:moveTo>
                  <a:cubicBezTo>
                    <a:pt x="4363" y="0"/>
                    <a:pt x="3931" y="34"/>
                    <a:pt x="3554" y="135"/>
                  </a:cubicBezTo>
                  <a:cubicBezTo>
                    <a:pt x="2582" y="398"/>
                    <a:pt x="1275" y="1960"/>
                    <a:pt x="684" y="2763"/>
                  </a:cubicBezTo>
                  <a:cubicBezTo>
                    <a:pt x="177" y="3453"/>
                    <a:pt x="316" y="4032"/>
                    <a:pt x="316" y="4928"/>
                  </a:cubicBezTo>
                  <a:lnTo>
                    <a:pt x="316" y="18280"/>
                  </a:lnTo>
                  <a:cubicBezTo>
                    <a:pt x="316" y="19625"/>
                    <a:pt x="0" y="21399"/>
                    <a:pt x="316" y="22715"/>
                  </a:cubicBezTo>
                  <a:cubicBezTo>
                    <a:pt x="578" y="23805"/>
                    <a:pt x="1948" y="24755"/>
                    <a:pt x="2767" y="25523"/>
                  </a:cubicBezTo>
                  <a:cubicBezTo>
                    <a:pt x="3282" y="26008"/>
                    <a:pt x="3731" y="26091"/>
                    <a:pt x="4286" y="26091"/>
                  </a:cubicBezTo>
                  <a:cubicBezTo>
                    <a:pt x="4577" y="26091"/>
                    <a:pt x="4897" y="26068"/>
                    <a:pt x="5271" y="26068"/>
                  </a:cubicBezTo>
                  <a:lnTo>
                    <a:pt x="24249" y="26068"/>
                  </a:lnTo>
                  <a:cubicBezTo>
                    <a:pt x="24252" y="26068"/>
                    <a:pt x="24255" y="26068"/>
                    <a:pt x="24258" y="26068"/>
                  </a:cubicBezTo>
                  <a:lnTo>
                    <a:pt x="24258" y="26068"/>
                  </a:lnTo>
                  <a:cubicBezTo>
                    <a:pt x="24261" y="26068"/>
                    <a:pt x="24264" y="26068"/>
                    <a:pt x="24266" y="26068"/>
                  </a:cubicBezTo>
                  <a:cubicBezTo>
                    <a:pt x="24312" y="26068"/>
                    <a:pt x="24359" y="26059"/>
                    <a:pt x="24404" y="26038"/>
                  </a:cubicBezTo>
                  <a:lnTo>
                    <a:pt x="24404" y="26038"/>
                  </a:lnTo>
                  <a:cubicBezTo>
                    <a:pt x="24444" y="26021"/>
                    <a:pt x="24479" y="25997"/>
                    <a:pt x="24508" y="25969"/>
                  </a:cubicBezTo>
                  <a:lnTo>
                    <a:pt x="24508" y="25969"/>
                  </a:lnTo>
                  <a:cubicBezTo>
                    <a:pt x="24512" y="25965"/>
                    <a:pt x="24517" y="25960"/>
                    <a:pt x="24521" y="25956"/>
                  </a:cubicBezTo>
                  <a:cubicBezTo>
                    <a:pt x="25352" y="25125"/>
                    <a:pt x="27031" y="24020"/>
                    <a:pt x="27403" y="22905"/>
                  </a:cubicBezTo>
                  <a:cubicBezTo>
                    <a:pt x="27703" y="22005"/>
                    <a:pt x="27403" y="20487"/>
                    <a:pt x="27403" y="19553"/>
                  </a:cubicBezTo>
                  <a:lnTo>
                    <a:pt x="27403" y="5796"/>
                  </a:lnTo>
                  <a:cubicBezTo>
                    <a:pt x="27403" y="5054"/>
                    <a:pt x="27659" y="3803"/>
                    <a:pt x="27352" y="3097"/>
                  </a:cubicBezTo>
                  <a:cubicBezTo>
                    <a:pt x="27125" y="2577"/>
                    <a:pt x="26297" y="2024"/>
                    <a:pt x="25907" y="1633"/>
                  </a:cubicBezTo>
                  <a:cubicBezTo>
                    <a:pt x="25494" y="1221"/>
                    <a:pt x="24923" y="373"/>
                    <a:pt x="24353" y="149"/>
                  </a:cubicBezTo>
                  <a:cubicBezTo>
                    <a:pt x="24083" y="44"/>
                    <a:pt x="23734" y="9"/>
                    <a:pt x="23358" y="9"/>
                  </a:cubicBezTo>
                  <a:cubicBezTo>
                    <a:pt x="22641" y="9"/>
                    <a:pt x="21828" y="135"/>
                    <a:pt x="21291" y="135"/>
                  </a:cubicBezTo>
                  <a:lnTo>
                    <a:pt x="7476" y="135"/>
                  </a:lnTo>
                  <a:cubicBezTo>
                    <a:pt x="6701" y="135"/>
                    <a:pt x="5719" y="0"/>
                    <a:pt x="48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43"/>
            <p:cNvSpPr/>
            <p:nvPr/>
          </p:nvSpPr>
          <p:spPr>
            <a:xfrm>
              <a:off x="3898000" y="2965925"/>
              <a:ext cx="182000" cy="179000"/>
            </a:xfrm>
            <a:custGeom>
              <a:rect b="b" l="l" r="r" t="t"/>
              <a:pathLst>
                <a:path extrusionOk="0" h="7160" w="7280">
                  <a:moveTo>
                    <a:pt x="7032" y="1"/>
                  </a:moveTo>
                  <a:cubicBezTo>
                    <a:pt x="6990" y="1"/>
                    <a:pt x="6946" y="15"/>
                    <a:pt x="6904" y="50"/>
                  </a:cubicBezTo>
                  <a:cubicBezTo>
                    <a:pt x="4483" y="2035"/>
                    <a:pt x="1926" y="4371"/>
                    <a:pt x="78" y="6907"/>
                  </a:cubicBezTo>
                  <a:cubicBezTo>
                    <a:pt x="1" y="7014"/>
                    <a:pt x="112" y="7160"/>
                    <a:pt x="227" y="7160"/>
                  </a:cubicBezTo>
                  <a:cubicBezTo>
                    <a:pt x="253" y="7160"/>
                    <a:pt x="280" y="7152"/>
                    <a:pt x="305" y="7134"/>
                  </a:cubicBezTo>
                  <a:cubicBezTo>
                    <a:pt x="2841" y="5288"/>
                    <a:pt x="5178" y="2729"/>
                    <a:pt x="7164" y="309"/>
                  </a:cubicBezTo>
                  <a:cubicBezTo>
                    <a:pt x="7279" y="168"/>
                    <a:pt x="7171" y="1"/>
                    <a:pt x="70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43"/>
            <p:cNvSpPr/>
            <p:nvPr/>
          </p:nvSpPr>
          <p:spPr>
            <a:xfrm>
              <a:off x="3877725" y="2954625"/>
              <a:ext cx="137275" cy="133450"/>
            </a:xfrm>
            <a:custGeom>
              <a:rect b="b" l="l" r="r" t="t"/>
              <a:pathLst>
                <a:path extrusionOk="0" h="5338" w="5491">
                  <a:moveTo>
                    <a:pt x="5202" y="0"/>
                  </a:moveTo>
                  <a:cubicBezTo>
                    <a:pt x="5154" y="0"/>
                    <a:pt x="5102" y="17"/>
                    <a:pt x="5052" y="57"/>
                  </a:cubicBezTo>
                  <a:cubicBezTo>
                    <a:pt x="3237" y="1508"/>
                    <a:pt x="1573" y="3211"/>
                    <a:pt x="75" y="4985"/>
                  </a:cubicBezTo>
                  <a:cubicBezTo>
                    <a:pt x="0" y="5068"/>
                    <a:pt x="4" y="5196"/>
                    <a:pt x="83" y="5276"/>
                  </a:cubicBezTo>
                  <a:cubicBezTo>
                    <a:pt x="124" y="5317"/>
                    <a:pt x="179" y="5338"/>
                    <a:pt x="233" y="5338"/>
                  </a:cubicBezTo>
                  <a:cubicBezTo>
                    <a:pt x="283" y="5338"/>
                    <a:pt x="334" y="5320"/>
                    <a:pt x="374" y="5283"/>
                  </a:cubicBezTo>
                  <a:cubicBezTo>
                    <a:pt x="2150" y="3787"/>
                    <a:pt x="3901" y="2173"/>
                    <a:pt x="5357" y="360"/>
                  </a:cubicBezTo>
                  <a:cubicBezTo>
                    <a:pt x="5490" y="192"/>
                    <a:pt x="5366" y="0"/>
                    <a:pt x="52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43"/>
            <p:cNvSpPr/>
            <p:nvPr/>
          </p:nvSpPr>
          <p:spPr>
            <a:xfrm>
              <a:off x="3893250" y="2955350"/>
              <a:ext cx="289775" cy="286750"/>
            </a:xfrm>
            <a:custGeom>
              <a:rect b="b" l="l" r="r" t="t"/>
              <a:pathLst>
                <a:path extrusionOk="0" h="11470" w="11591">
                  <a:moveTo>
                    <a:pt x="11260" y="0"/>
                  </a:moveTo>
                  <a:cubicBezTo>
                    <a:pt x="11219" y="0"/>
                    <a:pt x="11176" y="11"/>
                    <a:pt x="11135" y="36"/>
                  </a:cubicBezTo>
                  <a:cubicBezTo>
                    <a:pt x="9080" y="1256"/>
                    <a:pt x="7388" y="3556"/>
                    <a:pt x="5709" y="5256"/>
                  </a:cubicBezTo>
                  <a:cubicBezTo>
                    <a:pt x="3792" y="7194"/>
                    <a:pt x="1811" y="9130"/>
                    <a:pt x="85" y="11243"/>
                  </a:cubicBezTo>
                  <a:cubicBezTo>
                    <a:pt x="1" y="11347"/>
                    <a:pt x="80" y="11469"/>
                    <a:pt x="183" y="11469"/>
                  </a:cubicBezTo>
                  <a:cubicBezTo>
                    <a:pt x="213" y="11469"/>
                    <a:pt x="245" y="11459"/>
                    <a:pt x="276" y="11434"/>
                  </a:cubicBezTo>
                  <a:cubicBezTo>
                    <a:pt x="2391" y="9709"/>
                    <a:pt x="4325" y="7729"/>
                    <a:pt x="6265" y="5811"/>
                  </a:cubicBezTo>
                  <a:cubicBezTo>
                    <a:pt x="7961" y="4134"/>
                    <a:pt x="10267" y="2435"/>
                    <a:pt x="11485" y="384"/>
                  </a:cubicBezTo>
                  <a:cubicBezTo>
                    <a:pt x="11591" y="206"/>
                    <a:pt x="11439" y="0"/>
                    <a:pt x="112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43"/>
            <p:cNvSpPr/>
            <p:nvPr/>
          </p:nvSpPr>
          <p:spPr>
            <a:xfrm>
              <a:off x="3898025" y="2973550"/>
              <a:ext cx="362400" cy="359750"/>
            </a:xfrm>
            <a:custGeom>
              <a:rect b="b" l="l" r="r" t="t"/>
              <a:pathLst>
                <a:path extrusionOk="0" h="14390" w="14496">
                  <a:moveTo>
                    <a:pt x="14186" y="1"/>
                  </a:moveTo>
                  <a:cubicBezTo>
                    <a:pt x="14136" y="1"/>
                    <a:pt x="14082" y="19"/>
                    <a:pt x="14033" y="62"/>
                  </a:cubicBezTo>
                  <a:cubicBezTo>
                    <a:pt x="11543" y="2226"/>
                    <a:pt x="9251" y="4590"/>
                    <a:pt x="6924" y="6924"/>
                  </a:cubicBezTo>
                  <a:cubicBezTo>
                    <a:pt x="4609" y="9244"/>
                    <a:pt x="2189" y="11538"/>
                    <a:pt x="76" y="14046"/>
                  </a:cubicBezTo>
                  <a:cubicBezTo>
                    <a:pt x="1" y="14127"/>
                    <a:pt x="4" y="14252"/>
                    <a:pt x="82" y="14330"/>
                  </a:cubicBezTo>
                  <a:cubicBezTo>
                    <a:pt x="122" y="14370"/>
                    <a:pt x="174" y="14390"/>
                    <a:pt x="227" y="14390"/>
                  </a:cubicBezTo>
                  <a:cubicBezTo>
                    <a:pt x="277" y="14390"/>
                    <a:pt x="327" y="14372"/>
                    <a:pt x="366" y="14336"/>
                  </a:cubicBezTo>
                  <a:cubicBezTo>
                    <a:pt x="2873" y="12221"/>
                    <a:pt x="5168" y="9803"/>
                    <a:pt x="7488" y="7488"/>
                  </a:cubicBezTo>
                  <a:cubicBezTo>
                    <a:pt x="9821" y="5159"/>
                    <a:pt x="12186" y="2868"/>
                    <a:pt x="14348" y="379"/>
                  </a:cubicBezTo>
                  <a:cubicBezTo>
                    <a:pt x="14495" y="210"/>
                    <a:pt x="14357" y="1"/>
                    <a:pt x="141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43"/>
            <p:cNvSpPr/>
            <p:nvPr/>
          </p:nvSpPr>
          <p:spPr>
            <a:xfrm>
              <a:off x="3896350" y="2968650"/>
              <a:ext cx="475000" cy="473275"/>
            </a:xfrm>
            <a:custGeom>
              <a:rect b="b" l="l" r="r" t="t"/>
              <a:pathLst>
                <a:path extrusionOk="0" h="18931" w="19000">
                  <a:moveTo>
                    <a:pt x="18755" y="0"/>
                  </a:moveTo>
                  <a:cubicBezTo>
                    <a:pt x="18725" y="0"/>
                    <a:pt x="18695" y="8"/>
                    <a:pt x="18667" y="27"/>
                  </a:cubicBezTo>
                  <a:cubicBezTo>
                    <a:pt x="17056" y="1094"/>
                    <a:pt x="15718" y="2620"/>
                    <a:pt x="14364" y="3990"/>
                  </a:cubicBezTo>
                  <a:cubicBezTo>
                    <a:pt x="12733" y="5639"/>
                    <a:pt x="11102" y="7289"/>
                    <a:pt x="9473" y="8940"/>
                  </a:cubicBezTo>
                  <a:cubicBezTo>
                    <a:pt x="6324" y="12139"/>
                    <a:pt x="2964" y="15237"/>
                    <a:pt x="61" y="18664"/>
                  </a:cubicBezTo>
                  <a:cubicBezTo>
                    <a:pt x="0" y="18725"/>
                    <a:pt x="0" y="18823"/>
                    <a:pt x="61" y="18884"/>
                  </a:cubicBezTo>
                  <a:cubicBezTo>
                    <a:pt x="92" y="18915"/>
                    <a:pt x="133" y="18931"/>
                    <a:pt x="173" y="18931"/>
                  </a:cubicBezTo>
                  <a:cubicBezTo>
                    <a:pt x="213" y="18931"/>
                    <a:pt x="253" y="18916"/>
                    <a:pt x="283" y="18885"/>
                  </a:cubicBezTo>
                  <a:lnTo>
                    <a:pt x="283" y="18884"/>
                  </a:lnTo>
                  <a:cubicBezTo>
                    <a:pt x="3710" y="15982"/>
                    <a:pt x="6806" y="12623"/>
                    <a:pt x="10007" y="9473"/>
                  </a:cubicBezTo>
                  <a:cubicBezTo>
                    <a:pt x="11567" y="7937"/>
                    <a:pt x="13126" y="6397"/>
                    <a:pt x="14682" y="4854"/>
                  </a:cubicBezTo>
                  <a:cubicBezTo>
                    <a:pt x="16143" y="3409"/>
                    <a:pt x="17780" y="1998"/>
                    <a:pt x="18918" y="278"/>
                  </a:cubicBezTo>
                  <a:cubicBezTo>
                    <a:pt x="19000" y="155"/>
                    <a:pt x="18883" y="0"/>
                    <a:pt x="187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43"/>
            <p:cNvSpPr/>
            <p:nvPr/>
          </p:nvSpPr>
          <p:spPr>
            <a:xfrm>
              <a:off x="3900750" y="2974225"/>
              <a:ext cx="557925" cy="553625"/>
            </a:xfrm>
            <a:custGeom>
              <a:rect b="b" l="l" r="r" t="t"/>
              <a:pathLst>
                <a:path extrusionOk="0" h="22145" w="22317">
                  <a:moveTo>
                    <a:pt x="22044" y="0"/>
                  </a:moveTo>
                  <a:cubicBezTo>
                    <a:pt x="21999" y="0"/>
                    <a:pt x="21952" y="17"/>
                    <a:pt x="21909" y="55"/>
                  </a:cubicBezTo>
                  <a:cubicBezTo>
                    <a:pt x="14286" y="6813"/>
                    <a:pt x="7172" y="14333"/>
                    <a:pt x="168" y="21726"/>
                  </a:cubicBezTo>
                  <a:cubicBezTo>
                    <a:pt x="0" y="21903"/>
                    <a:pt x="162" y="22144"/>
                    <a:pt x="351" y="22144"/>
                  </a:cubicBezTo>
                  <a:cubicBezTo>
                    <a:pt x="406" y="22144"/>
                    <a:pt x="464" y="22123"/>
                    <a:pt x="516" y="22074"/>
                  </a:cubicBezTo>
                  <a:cubicBezTo>
                    <a:pt x="7910" y="15070"/>
                    <a:pt x="15429" y="7956"/>
                    <a:pt x="22187" y="333"/>
                  </a:cubicBezTo>
                  <a:cubicBezTo>
                    <a:pt x="22317" y="186"/>
                    <a:pt x="22194" y="0"/>
                    <a:pt x="220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43"/>
            <p:cNvSpPr/>
            <p:nvPr/>
          </p:nvSpPr>
          <p:spPr>
            <a:xfrm>
              <a:off x="3933775" y="3008125"/>
              <a:ext cx="583550" cy="579400"/>
            </a:xfrm>
            <a:custGeom>
              <a:rect b="b" l="l" r="r" t="t"/>
              <a:pathLst>
                <a:path extrusionOk="0" h="23176" w="23342">
                  <a:moveTo>
                    <a:pt x="23033" y="1"/>
                  </a:moveTo>
                  <a:cubicBezTo>
                    <a:pt x="22982" y="1"/>
                    <a:pt x="22927" y="19"/>
                    <a:pt x="22875" y="62"/>
                  </a:cubicBezTo>
                  <a:cubicBezTo>
                    <a:pt x="18752" y="3421"/>
                    <a:pt x="15166" y="7583"/>
                    <a:pt x="11425" y="11357"/>
                  </a:cubicBezTo>
                  <a:cubicBezTo>
                    <a:pt x="7652" y="15160"/>
                    <a:pt x="3811" y="18912"/>
                    <a:pt x="144" y="22819"/>
                  </a:cubicBezTo>
                  <a:cubicBezTo>
                    <a:pt x="0" y="22971"/>
                    <a:pt x="137" y="23176"/>
                    <a:pt x="298" y="23176"/>
                  </a:cubicBezTo>
                  <a:cubicBezTo>
                    <a:pt x="346" y="23176"/>
                    <a:pt x="395" y="23158"/>
                    <a:pt x="440" y="23116"/>
                  </a:cubicBezTo>
                  <a:cubicBezTo>
                    <a:pt x="4346" y="19448"/>
                    <a:pt x="8098" y="15607"/>
                    <a:pt x="11903" y="11835"/>
                  </a:cubicBezTo>
                  <a:cubicBezTo>
                    <a:pt x="15677" y="8094"/>
                    <a:pt x="19838" y="4507"/>
                    <a:pt x="23198" y="385"/>
                  </a:cubicBezTo>
                  <a:cubicBezTo>
                    <a:pt x="23341" y="208"/>
                    <a:pt x="23207" y="1"/>
                    <a:pt x="230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43"/>
            <p:cNvSpPr/>
            <p:nvPr/>
          </p:nvSpPr>
          <p:spPr>
            <a:xfrm>
              <a:off x="4034450" y="3087700"/>
              <a:ext cx="514150" cy="512700"/>
            </a:xfrm>
            <a:custGeom>
              <a:rect b="b" l="l" r="r" t="t"/>
              <a:pathLst>
                <a:path extrusionOk="0" h="20508" w="20566">
                  <a:moveTo>
                    <a:pt x="20395" y="1"/>
                  </a:moveTo>
                  <a:cubicBezTo>
                    <a:pt x="20355" y="1"/>
                    <a:pt x="20314" y="16"/>
                    <a:pt x="20283" y="46"/>
                  </a:cubicBezTo>
                  <a:cubicBezTo>
                    <a:pt x="16562" y="3178"/>
                    <a:pt x="13148" y="6785"/>
                    <a:pt x="9725" y="10239"/>
                  </a:cubicBezTo>
                  <a:cubicBezTo>
                    <a:pt x="8094" y="11885"/>
                    <a:pt x="6478" y="13542"/>
                    <a:pt x="4853" y="15195"/>
                  </a:cubicBezTo>
                  <a:cubicBezTo>
                    <a:pt x="3233" y="16841"/>
                    <a:pt x="1429" y="18419"/>
                    <a:pt x="67" y="20289"/>
                  </a:cubicBezTo>
                  <a:cubicBezTo>
                    <a:pt x="0" y="20381"/>
                    <a:pt x="95" y="20507"/>
                    <a:pt x="194" y="20507"/>
                  </a:cubicBezTo>
                  <a:cubicBezTo>
                    <a:pt x="217" y="20507"/>
                    <a:pt x="241" y="20500"/>
                    <a:pt x="262" y="20484"/>
                  </a:cubicBezTo>
                  <a:lnTo>
                    <a:pt x="262" y="20486"/>
                  </a:lnTo>
                  <a:cubicBezTo>
                    <a:pt x="2031" y="19197"/>
                    <a:pt x="3524" y="17501"/>
                    <a:pt x="5081" y="15970"/>
                  </a:cubicBezTo>
                  <a:cubicBezTo>
                    <a:pt x="6824" y="14255"/>
                    <a:pt x="8576" y="12547"/>
                    <a:pt x="10313" y="10826"/>
                  </a:cubicBezTo>
                  <a:cubicBezTo>
                    <a:pt x="13766" y="7404"/>
                    <a:pt x="17373" y="3989"/>
                    <a:pt x="20505" y="268"/>
                  </a:cubicBezTo>
                  <a:cubicBezTo>
                    <a:pt x="20566" y="207"/>
                    <a:pt x="20566" y="107"/>
                    <a:pt x="20505" y="46"/>
                  </a:cubicBezTo>
                  <a:cubicBezTo>
                    <a:pt x="20474" y="16"/>
                    <a:pt x="20435" y="1"/>
                    <a:pt x="203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43"/>
            <p:cNvSpPr/>
            <p:nvPr/>
          </p:nvSpPr>
          <p:spPr>
            <a:xfrm>
              <a:off x="4170375" y="3583925"/>
              <a:ext cx="3175" cy="2500"/>
            </a:xfrm>
            <a:custGeom>
              <a:rect b="b" l="l" r="r" t="t"/>
              <a:pathLst>
                <a:path extrusionOk="0" h="100" w="127">
                  <a:moveTo>
                    <a:pt x="64" y="1"/>
                  </a:moveTo>
                  <a:cubicBezTo>
                    <a:pt x="0" y="1"/>
                    <a:pt x="0" y="99"/>
                    <a:pt x="64" y="99"/>
                  </a:cubicBezTo>
                  <a:cubicBezTo>
                    <a:pt x="127" y="99"/>
                    <a:pt x="127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43"/>
            <p:cNvSpPr/>
            <p:nvPr/>
          </p:nvSpPr>
          <p:spPr>
            <a:xfrm>
              <a:off x="4151700" y="3206700"/>
              <a:ext cx="399600" cy="390300"/>
            </a:xfrm>
            <a:custGeom>
              <a:rect b="b" l="l" r="r" t="t"/>
              <a:pathLst>
                <a:path extrusionOk="0" h="15612" w="15984">
                  <a:moveTo>
                    <a:pt x="15757" y="0"/>
                  </a:moveTo>
                  <a:cubicBezTo>
                    <a:pt x="15707" y="0"/>
                    <a:pt x="15656" y="19"/>
                    <a:pt x="15616" y="55"/>
                  </a:cubicBezTo>
                  <a:cubicBezTo>
                    <a:pt x="13036" y="2231"/>
                    <a:pt x="10671" y="4646"/>
                    <a:pt x="8305" y="7049"/>
                  </a:cubicBezTo>
                  <a:cubicBezTo>
                    <a:pt x="7175" y="8195"/>
                    <a:pt x="6046" y="9342"/>
                    <a:pt x="4916" y="10488"/>
                  </a:cubicBezTo>
                  <a:cubicBezTo>
                    <a:pt x="3642" y="11782"/>
                    <a:pt x="2266" y="13725"/>
                    <a:pt x="640" y="14534"/>
                  </a:cubicBezTo>
                  <a:cubicBezTo>
                    <a:pt x="1" y="14852"/>
                    <a:pt x="516" y="15612"/>
                    <a:pt x="994" y="15612"/>
                  </a:cubicBezTo>
                  <a:cubicBezTo>
                    <a:pt x="1154" y="15612"/>
                    <a:pt x="1310" y="15527"/>
                    <a:pt x="1417" y="15312"/>
                  </a:cubicBezTo>
                  <a:cubicBezTo>
                    <a:pt x="2227" y="13686"/>
                    <a:pt x="4170" y="12310"/>
                    <a:pt x="5465" y="11038"/>
                  </a:cubicBezTo>
                  <a:lnTo>
                    <a:pt x="8909" y="7653"/>
                  </a:lnTo>
                  <a:cubicBezTo>
                    <a:pt x="11315" y="5288"/>
                    <a:pt x="13731" y="2928"/>
                    <a:pt x="15907" y="346"/>
                  </a:cubicBezTo>
                  <a:cubicBezTo>
                    <a:pt x="15984" y="265"/>
                    <a:pt x="15980" y="140"/>
                    <a:pt x="15902" y="60"/>
                  </a:cubicBezTo>
                  <a:cubicBezTo>
                    <a:pt x="15862" y="20"/>
                    <a:pt x="15810" y="0"/>
                    <a:pt x="157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43"/>
            <p:cNvSpPr/>
            <p:nvPr/>
          </p:nvSpPr>
          <p:spPr>
            <a:xfrm>
              <a:off x="4255750" y="3299650"/>
              <a:ext cx="295150" cy="292550"/>
            </a:xfrm>
            <a:custGeom>
              <a:rect b="b" l="l" r="r" t="t"/>
              <a:pathLst>
                <a:path extrusionOk="0" h="11702" w="11806">
                  <a:moveTo>
                    <a:pt x="11595" y="0"/>
                  </a:moveTo>
                  <a:cubicBezTo>
                    <a:pt x="11548" y="0"/>
                    <a:pt x="11501" y="17"/>
                    <a:pt x="11464" y="52"/>
                  </a:cubicBezTo>
                  <a:cubicBezTo>
                    <a:pt x="7456" y="3441"/>
                    <a:pt x="3440" y="7354"/>
                    <a:pt x="108" y="11416"/>
                  </a:cubicBezTo>
                  <a:cubicBezTo>
                    <a:pt x="1" y="11547"/>
                    <a:pt x="101" y="11702"/>
                    <a:pt x="230" y="11702"/>
                  </a:cubicBezTo>
                  <a:cubicBezTo>
                    <a:pt x="268" y="11702"/>
                    <a:pt x="309" y="11688"/>
                    <a:pt x="348" y="11656"/>
                  </a:cubicBezTo>
                  <a:lnTo>
                    <a:pt x="348" y="11658"/>
                  </a:lnTo>
                  <a:cubicBezTo>
                    <a:pt x="4411" y="8328"/>
                    <a:pt x="8344" y="4332"/>
                    <a:pt x="11736" y="324"/>
                  </a:cubicBezTo>
                  <a:cubicBezTo>
                    <a:pt x="11806" y="249"/>
                    <a:pt x="11804" y="130"/>
                    <a:pt x="11731" y="56"/>
                  </a:cubicBezTo>
                  <a:cubicBezTo>
                    <a:pt x="11693" y="19"/>
                    <a:pt x="11645" y="0"/>
                    <a:pt x="115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43"/>
            <p:cNvSpPr/>
            <p:nvPr/>
          </p:nvSpPr>
          <p:spPr>
            <a:xfrm>
              <a:off x="4370825" y="3407850"/>
              <a:ext cx="187550" cy="184200"/>
            </a:xfrm>
            <a:custGeom>
              <a:rect b="b" l="l" r="r" t="t"/>
              <a:pathLst>
                <a:path extrusionOk="0" h="7368" w="7502">
                  <a:moveTo>
                    <a:pt x="7276" y="1"/>
                  </a:moveTo>
                  <a:cubicBezTo>
                    <a:pt x="7251" y="1"/>
                    <a:pt x="7225" y="8"/>
                    <a:pt x="7201" y="24"/>
                  </a:cubicBezTo>
                  <a:cubicBezTo>
                    <a:pt x="4533" y="1861"/>
                    <a:pt x="2095" y="4531"/>
                    <a:pt x="105" y="7072"/>
                  </a:cubicBezTo>
                  <a:cubicBezTo>
                    <a:pt x="0" y="7207"/>
                    <a:pt x="99" y="7367"/>
                    <a:pt x="230" y="7367"/>
                  </a:cubicBezTo>
                  <a:cubicBezTo>
                    <a:pt x="269" y="7367"/>
                    <a:pt x="311" y="7353"/>
                    <a:pt x="352" y="7319"/>
                  </a:cubicBezTo>
                  <a:cubicBezTo>
                    <a:pt x="2832" y="5226"/>
                    <a:pt x="5463" y="2836"/>
                    <a:pt x="7422" y="244"/>
                  </a:cubicBezTo>
                  <a:cubicBezTo>
                    <a:pt x="7502" y="140"/>
                    <a:pt x="7390" y="1"/>
                    <a:pt x="72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43"/>
            <p:cNvSpPr/>
            <p:nvPr/>
          </p:nvSpPr>
          <p:spPr>
            <a:xfrm>
              <a:off x="4601625" y="2945925"/>
              <a:ext cx="692575" cy="652275"/>
            </a:xfrm>
            <a:custGeom>
              <a:rect b="b" l="l" r="r" t="t"/>
              <a:pathLst>
                <a:path extrusionOk="0" h="26091" w="27703">
                  <a:moveTo>
                    <a:pt x="23763" y="862"/>
                  </a:moveTo>
                  <a:cubicBezTo>
                    <a:pt x="23869" y="862"/>
                    <a:pt x="23971" y="868"/>
                    <a:pt x="24065" y="884"/>
                  </a:cubicBezTo>
                  <a:lnTo>
                    <a:pt x="24065" y="884"/>
                  </a:lnTo>
                  <a:cubicBezTo>
                    <a:pt x="24075" y="891"/>
                    <a:pt x="24087" y="898"/>
                    <a:pt x="24099" y="906"/>
                  </a:cubicBezTo>
                  <a:cubicBezTo>
                    <a:pt x="24470" y="1139"/>
                    <a:pt x="24799" y="1606"/>
                    <a:pt x="25107" y="1914"/>
                  </a:cubicBezTo>
                  <a:lnTo>
                    <a:pt x="26108" y="2915"/>
                  </a:lnTo>
                  <a:cubicBezTo>
                    <a:pt x="26181" y="2987"/>
                    <a:pt x="26512" y="3354"/>
                    <a:pt x="26639" y="3441"/>
                  </a:cubicBezTo>
                  <a:lnTo>
                    <a:pt x="26639" y="3441"/>
                  </a:lnTo>
                  <a:cubicBezTo>
                    <a:pt x="26619" y="3609"/>
                    <a:pt x="26639" y="4082"/>
                    <a:pt x="26639" y="4218"/>
                  </a:cubicBezTo>
                  <a:lnTo>
                    <a:pt x="26639" y="17595"/>
                  </a:lnTo>
                  <a:cubicBezTo>
                    <a:pt x="26639" y="19226"/>
                    <a:pt x="26839" y="20999"/>
                    <a:pt x="26639" y="22620"/>
                  </a:cubicBezTo>
                  <a:cubicBezTo>
                    <a:pt x="26635" y="22656"/>
                    <a:pt x="26625" y="22729"/>
                    <a:pt x="26622" y="22789"/>
                  </a:cubicBezTo>
                  <a:lnTo>
                    <a:pt x="26622" y="22789"/>
                  </a:lnTo>
                  <a:cubicBezTo>
                    <a:pt x="26470" y="22904"/>
                    <a:pt x="26094" y="23302"/>
                    <a:pt x="25991" y="23404"/>
                  </a:cubicBezTo>
                  <a:lnTo>
                    <a:pt x="24093" y="25304"/>
                  </a:lnTo>
                  <a:lnTo>
                    <a:pt x="15413" y="25304"/>
                  </a:lnTo>
                  <a:cubicBezTo>
                    <a:pt x="12913" y="25304"/>
                    <a:pt x="10358" y="25176"/>
                    <a:pt x="7824" y="25176"/>
                  </a:cubicBezTo>
                  <a:cubicBezTo>
                    <a:pt x="6558" y="25176"/>
                    <a:pt x="5296" y="25208"/>
                    <a:pt x="4050" y="25304"/>
                  </a:cubicBezTo>
                  <a:cubicBezTo>
                    <a:pt x="3974" y="25310"/>
                    <a:pt x="3860" y="25321"/>
                    <a:pt x="3757" y="25321"/>
                  </a:cubicBezTo>
                  <a:cubicBezTo>
                    <a:pt x="3718" y="25321"/>
                    <a:pt x="3680" y="25319"/>
                    <a:pt x="3647" y="25315"/>
                  </a:cubicBezTo>
                  <a:lnTo>
                    <a:pt x="3647" y="25315"/>
                  </a:lnTo>
                  <a:cubicBezTo>
                    <a:pt x="3639" y="25310"/>
                    <a:pt x="3629" y="25304"/>
                    <a:pt x="3619" y="25298"/>
                  </a:cubicBezTo>
                  <a:cubicBezTo>
                    <a:pt x="2888" y="24840"/>
                    <a:pt x="2220" y="23896"/>
                    <a:pt x="1611" y="23289"/>
                  </a:cubicBezTo>
                  <a:cubicBezTo>
                    <a:pt x="1543" y="23221"/>
                    <a:pt x="1229" y="22868"/>
                    <a:pt x="1092" y="22765"/>
                  </a:cubicBezTo>
                  <a:lnTo>
                    <a:pt x="1092" y="22765"/>
                  </a:lnTo>
                  <a:cubicBezTo>
                    <a:pt x="1088" y="22730"/>
                    <a:pt x="1083" y="22695"/>
                    <a:pt x="1079" y="22672"/>
                  </a:cubicBezTo>
                  <a:cubicBezTo>
                    <a:pt x="1006" y="22195"/>
                    <a:pt x="1079" y="21642"/>
                    <a:pt x="1079" y="21163"/>
                  </a:cubicBezTo>
                  <a:lnTo>
                    <a:pt x="1079" y="8607"/>
                  </a:lnTo>
                  <a:cubicBezTo>
                    <a:pt x="1079" y="7053"/>
                    <a:pt x="1195" y="5447"/>
                    <a:pt x="1079" y="3894"/>
                  </a:cubicBezTo>
                  <a:cubicBezTo>
                    <a:pt x="1071" y="3779"/>
                    <a:pt x="1054" y="3598"/>
                    <a:pt x="1070" y="3468"/>
                  </a:cubicBezTo>
                  <a:lnTo>
                    <a:pt x="1070" y="3468"/>
                  </a:lnTo>
                  <a:cubicBezTo>
                    <a:pt x="1075" y="3459"/>
                    <a:pt x="1081" y="3449"/>
                    <a:pt x="1087" y="3438"/>
                  </a:cubicBezTo>
                  <a:cubicBezTo>
                    <a:pt x="1517" y="2699"/>
                    <a:pt x="2488" y="2037"/>
                    <a:pt x="3096" y="1430"/>
                  </a:cubicBezTo>
                  <a:cubicBezTo>
                    <a:pt x="3162" y="1363"/>
                    <a:pt x="3518" y="1046"/>
                    <a:pt x="3620" y="910"/>
                  </a:cubicBezTo>
                  <a:lnTo>
                    <a:pt x="3620" y="910"/>
                  </a:lnTo>
                  <a:cubicBezTo>
                    <a:pt x="3650" y="907"/>
                    <a:pt x="3680" y="902"/>
                    <a:pt x="3702" y="898"/>
                  </a:cubicBezTo>
                  <a:cubicBezTo>
                    <a:pt x="3856" y="875"/>
                    <a:pt x="4017" y="867"/>
                    <a:pt x="4180" y="867"/>
                  </a:cubicBezTo>
                  <a:cubicBezTo>
                    <a:pt x="4507" y="867"/>
                    <a:pt x="4844" y="898"/>
                    <a:pt x="5155" y="898"/>
                  </a:cubicBezTo>
                  <a:lnTo>
                    <a:pt x="22987" y="898"/>
                  </a:lnTo>
                  <a:cubicBezTo>
                    <a:pt x="23217" y="898"/>
                    <a:pt x="23501" y="862"/>
                    <a:pt x="23763" y="862"/>
                  </a:cubicBezTo>
                  <a:close/>
                  <a:moveTo>
                    <a:pt x="4815" y="1"/>
                  </a:moveTo>
                  <a:cubicBezTo>
                    <a:pt x="4363" y="1"/>
                    <a:pt x="3931" y="35"/>
                    <a:pt x="3554" y="136"/>
                  </a:cubicBezTo>
                  <a:cubicBezTo>
                    <a:pt x="2582" y="397"/>
                    <a:pt x="1275" y="1959"/>
                    <a:pt x="683" y="2762"/>
                  </a:cubicBezTo>
                  <a:cubicBezTo>
                    <a:pt x="175" y="3452"/>
                    <a:pt x="316" y="4032"/>
                    <a:pt x="316" y="4927"/>
                  </a:cubicBezTo>
                  <a:lnTo>
                    <a:pt x="316" y="18279"/>
                  </a:lnTo>
                  <a:cubicBezTo>
                    <a:pt x="316" y="19624"/>
                    <a:pt x="0" y="21400"/>
                    <a:pt x="316" y="22714"/>
                  </a:cubicBezTo>
                  <a:cubicBezTo>
                    <a:pt x="578" y="23804"/>
                    <a:pt x="1948" y="24754"/>
                    <a:pt x="2765" y="25523"/>
                  </a:cubicBezTo>
                  <a:cubicBezTo>
                    <a:pt x="3280" y="26007"/>
                    <a:pt x="3729" y="26091"/>
                    <a:pt x="4282" y="26091"/>
                  </a:cubicBezTo>
                  <a:cubicBezTo>
                    <a:pt x="4574" y="26091"/>
                    <a:pt x="4895" y="26068"/>
                    <a:pt x="5270" y="26068"/>
                  </a:cubicBezTo>
                  <a:lnTo>
                    <a:pt x="24249" y="26068"/>
                  </a:lnTo>
                  <a:cubicBezTo>
                    <a:pt x="24251" y="26068"/>
                    <a:pt x="24252" y="26068"/>
                    <a:pt x="24254" y="26068"/>
                  </a:cubicBezTo>
                  <a:lnTo>
                    <a:pt x="24254" y="26068"/>
                  </a:lnTo>
                  <a:cubicBezTo>
                    <a:pt x="24258" y="26068"/>
                    <a:pt x="24262" y="26068"/>
                    <a:pt x="24266" y="26068"/>
                  </a:cubicBezTo>
                  <a:cubicBezTo>
                    <a:pt x="24312" y="26068"/>
                    <a:pt x="24360" y="26058"/>
                    <a:pt x="24406" y="26037"/>
                  </a:cubicBezTo>
                  <a:lnTo>
                    <a:pt x="24406" y="26037"/>
                  </a:lnTo>
                  <a:cubicBezTo>
                    <a:pt x="24445" y="26020"/>
                    <a:pt x="24479" y="25996"/>
                    <a:pt x="24508" y="25968"/>
                  </a:cubicBezTo>
                  <a:lnTo>
                    <a:pt x="24508" y="25968"/>
                  </a:lnTo>
                  <a:cubicBezTo>
                    <a:pt x="24512" y="25964"/>
                    <a:pt x="24517" y="25960"/>
                    <a:pt x="24521" y="25955"/>
                  </a:cubicBezTo>
                  <a:cubicBezTo>
                    <a:pt x="25352" y="25124"/>
                    <a:pt x="27031" y="24020"/>
                    <a:pt x="27403" y="22905"/>
                  </a:cubicBezTo>
                  <a:cubicBezTo>
                    <a:pt x="27703" y="22005"/>
                    <a:pt x="27403" y="20486"/>
                    <a:pt x="27403" y="19552"/>
                  </a:cubicBezTo>
                  <a:lnTo>
                    <a:pt x="27403" y="5795"/>
                  </a:lnTo>
                  <a:cubicBezTo>
                    <a:pt x="27403" y="5053"/>
                    <a:pt x="27659" y="3802"/>
                    <a:pt x="27351" y="3096"/>
                  </a:cubicBezTo>
                  <a:cubicBezTo>
                    <a:pt x="27125" y="2576"/>
                    <a:pt x="26297" y="2023"/>
                    <a:pt x="25907" y="1633"/>
                  </a:cubicBezTo>
                  <a:cubicBezTo>
                    <a:pt x="25494" y="1220"/>
                    <a:pt x="24923" y="372"/>
                    <a:pt x="24352" y="149"/>
                  </a:cubicBezTo>
                  <a:cubicBezTo>
                    <a:pt x="24084" y="44"/>
                    <a:pt x="23736" y="9"/>
                    <a:pt x="23362" y="9"/>
                  </a:cubicBezTo>
                  <a:cubicBezTo>
                    <a:pt x="22644" y="9"/>
                    <a:pt x="21829" y="136"/>
                    <a:pt x="21291" y="136"/>
                  </a:cubicBezTo>
                  <a:lnTo>
                    <a:pt x="7476" y="136"/>
                  </a:lnTo>
                  <a:cubicBezTo>
                    <a:pt x="6701" y="136"/>
                    <a:pt x="5719" y="1"/>
                    <a:pt x="481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43"/>
            <p:cNvSpPr/>
            <p:nvPr/>
          </p:nvSpPr>
          <p:spPr>
            <a:xfrm>
              <a:off x="4627950" y="2963050"/>
              <a:ext cx="182000" cy="179025"/>
            </a:xfrm>
            <a:custGeom>
              <a:rect b="b" l="l" r="r" t="t"/>
              <a:pathLst>
                <a:path extrusionOk="0" h="7161" w="7280">
                  <a:moveTo>
                    <a:pt x="7030" y="1"/>
                  </a:moveTo>
                  <a:cubicBezTo>
                    <a:pt x="6989" y="1"/>
                    <a:pt x="6945" y="15"/>
                    <a:pt x="6903" y="49"/>
                  </a:cubicBezTo>
                  <a:cubicBezTo>
                    <a:pt x="4483" y="2035"/>
                    <a:pt x="1927" y="4370"/>
                    <a:pt x="78" y="6908"/>
                  </a:cubicBezTo>
                  <a:cubicBezTo>
                    <a:pt x="1" y="7015"/>
                    <a:pt x="112" y="7161"/>
                    <a:pt x="226" y="7161"/>
                  </a:cubicBezTo>
                  <a:cubicBezTo>
                    <a:pt x="253" y="7161"/>
                    <a:pt x="280" y="7153"/>
                    <a:pt x="304" y="7135"/>
                  </a:cubicBezTo>
                  <a:cubicBezTo>
                    <a:pt x="2841" y="5287"/>
                    <a:pt x="5178" y="2728"/>
                    <a:pt x="7163" y="309"/>
                  </a:cubicBezTo>
                  <a:cubicBezTo>
                    <a:pt x="7279" y="168"/>
                    <a:pt x="7171" y="1"/>
                    <a:pt x="70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43"/>
            <p:cNvSpPr/>
            <p:nvPr/>
          </p:nvSpPr>
          <p:spPr>
            <a:xfrm>
              <a:off x="4607625" y="2952975"/>
              <a:ext cx="133800" cy="132200"/>
            </a:xfrm>
            <a:custGeom>
              <a:rect b="b" l="l" r="r" t="t"/>
              <a:pathLst>
                <a:path extrusionOk="0" h="5288" w="5352">
                  <a:moveTo>
                    <a:pt x="5064" y="0"/>
                  </a:moveTo>
                  <a:cubicBezTo>
                    <a:pt x="5015" y="0"/>
                    <a:pt x="4963" y="17"/>
                    <a:pt x="4913" y="57"/>
                  </a:cubicBezTo>
                  <a:cubicBezTo>
                    <a:pt x="3131" y="1480"/>
                    <a:pt x="1542" y="3192"/>
                    <a:pt x="77" y="4935"/>
                  </a:cubicBezTo>
                  <a:cubicBezTo>
                    <a:pt x="1" y="5018"/>
                    <a:pt x="4" y="5146"/>
                    <a:pt x="83" y="5226"/>
                  </a:cubicBezTo>
                  <a:cubicBezTo>
                    <a:pt x="124" y="5267"/>
                    <a:pt x="178" y="5288"/>
                    <a:pt x="232" y="5288"/>
                  </a:cubicBezTo>
                  <a:cubicBezTo>
                    <a:pt x="283" y="5288"/>
                    <a:pt x="335" y="5269"/>
                    <a:pt x="375" y="5232"/>
                  </a:cubicBezTo>
                  <a:lnTo>
                    <a:pt x="375" y="5234"/>
                  </a:lnTo>
                  <a:cubicBezTo>
                    <a:pt x="2117" y="3767"/>
                    <a:pt x="3796" y="2144"/>
                    <a:pt x="5218" y="360"/>
                  </a:cubicBezTo>
                  <a:cubicBezTo>
                    <a:pt x="5351" y="193"/>
                    <a:pt x="5227" y="0"/>
                    <a:pt x="50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43"/>
            <p:cNvSpPr/>
            <p:nvPr/>
          </p:nvSpPr>
          <p:spPr>
            <a:xfrm>
              <a:off x="4623175" y="2952450"/>
              <a:ext cx="289800" cy="286750"/>
            </a:xfrm>
            <a:custGeom>
              <a:rect b="b" l="l" r="r" t="t"/>
              <a:pathLst>
                <a:path extrusionOk="0" h="11470" w="11592">
                  <a:moveTo>
                    <a:pt x="11260" y="1"/>
                  </a:moveTo>
                  <a:cubicBezTo>
                    <a:pt x="11219" y="1"/>
                    <a:pt x="11177" y="12"/>
                    <a:pt x="11136" y="36"/>
                  </a:cubicBezTo>
                  <a:cubicBezTo>
                    <a:pt x="9080" y="1256"/>
                    <a:pt x="7389" y="3555"/>
                    <a:pt x="5708" y="5256"/>
                  </a:cubicBezTo>
                  <a:cubicBezTo>
                    <a:pt x="3791" y="7195"/>
                    <a:pt x="1811" y="9130"/>
                    <a:pt x="85" y="11244"/>
                  </a:cubicBezTo>
                  <a:cubicBezTo>
                    <a:pt x="0" y="11347"/>
                    <a:pt x="79" y="11470"/>
                    <a:pt x="182" y="11470"/>
                  </a:cubicBezTo>
                  <a:cubicBezTo>
                    <a:pt x="212" y="11470"/>
                    <a:pt x="244" y="11459"/>
                    <a:pt x="275" y="11434"/>
                  </a:cubicBezTo>
                  <a:lnTo>
                    <a:pt x="277" y="11434"/>
                  </a:lnTo>
                  <a:cubicBezTo>
                    <a:pt x="2390" y="9710"/>
                    <a:pt x="4326" y="7729"/>
                    <a:pt x="6266" y="5811"/>
                  </a:cubicBezTo>
                  <a:cubicBezTo>
                    <a:pt x="7962" y="4135"/>
                    <a:pt x="10268" y="2435"/>
                    <a:pt x="11484" y="384"/>
                  </a:cubicBezTo>
                  <a:cubicBezTo>
                    <a:pt x="11591" y="207"/>
                    <a:pt x="11439" y="1"/>
                    <a:pt x="112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43"/>
            <p:cNvSpPr/>
            <p:nvPr/>
          </p:nvSpPr>
          <p:spPr>
            <a:xfrm>
              <a:off x="4627925" y="2970675"/>
              <a:ext cx="362425" cy="359775"/>
            </a:xfrm>
            <a:custGeom>
              <a:rect b="b" l="l" r="r" t="t"/>
              <a:pathLst>
                <a:path extrusionOk="0" h="14391" w="14497">
                  <a:moveTo>
                    <a:pt x="14188" y="0"/>
                  </a:moveTo>
                  <a:cubicBezTo>
                    <a:pt x="14138" y="0"/>
                    <a:pt x="14084" y="18"/>
                    <a:pt x="14034" y="62"/>
                  </a:cubicBezTo>
                  <a:cubicBezTo>
                    <a:pt x="11544" y="2225"/>
                    <a:pt x="9253" y="4590"/>
                    <a:pt x="6925" y="6924"/>
                  </a:cubicBezTo>
                  <a:cubicBezTo>
                    <a:pt x="4610" y="9243"/>
                    <a:pt x="2191" y="11538"/>
                    <a:pt x="77" y="14045"/>
                  </a:cubicBezTo>
                  <a:cubicBezTo>
                    <a:pt x="1" y="14126"/>
                    <a:pt x="4" y="14251"/>
                    <a:pt x="82" y="14331"/>
                  </a:cubicBezTo>
                  <a:cubicBezTo>
                    <a:pt x="122" y="14371"/>
                    <a:pt x="174" y="14391"/>
                    <a:pt x="227" y="14391"/>
                  </a:cubicBezTo>
                  <a:cubicBezTo>
                    <a:pt x="278" y="14391"/>
                    <a:pt x="328" y="14372"/>
                    <a:pt x="368" y="14335"/>
                  </a:cubicBezTo>
                  <a:cubicBezTo>
                    <a:pt x="2875" y="12220"/>
                    <a:pt x="5170" y="9802"/>
                    <a:pt x="7489" y="7487"/>
                  </a:cubicBezTo>
                  <a:cubicBezTo>
                    <a:pt x="9823" y="5158"/>
                    <a:pt x="12188" y="2867"/>
                    <a:pt x="14350" y="379"/>
                  </a:cubicBezTo>
                  <a:cubicBezTo>
                    <a:pt x="14497" y="210"/>
                    <a:pt x="14359" y="0"/>
                    <a:pt x="141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43"/>
            <p:cNvSpPr/>
            <p:nvPr/>
          </p:nvSpPr>
          <p:spPr>
            <a:xfrm>
              <a:off x="4626300" y="2965750"/>
              <a:ext cx="475000" cy="473275"/>
            </a:xfrm>
            <a:custGeom>
              <a:rect b="b" l="l" r="r" t="t"/>
              <a:pathLst>
                <a:path extrusionOk="0" h="18931" w="19000">
                  <a:moveTo>
                    <a:pt x="18755" y="0"/>
                  </a:moveTo>
                  <a:cubicBezTo>
                    <a:pt x="18726" y="0"/>
                    <a:pt x="18696" y="9"/>
                    <a:pt x="18668" y="27"/>
                  </a:cubicBezTo>
                  <a:cubicBezTo>
                    <a:pt x="17058" y="1094"/>
                    <a:pt x="15718" y="2620"/>
                    <a:pt x="14363" y="3990"/>
                  </a:cubicBezTo>
                  <a:cubicBezTo>
                    <a:pt x="12733" y="5640"/>
                    <a:pt x="11102" y="7289"/>
                    <a:pt x="9473" y="8940"/>
                  </a:cubicBezTo>
                  <a:cubicBezTo>
                    <a:pt x="6323" y="12139"/>
                    <a:pt x="2963" y="15237"/>
                    <a:pt x="61" y="18664"/>
                  </a:cubicBezTo>
                  <a:cubicBezTo>
                    <a:pt x="0" y="18725"/>
                    <a:pt x="0" y="18823"/>
                    <a:pt x="61" y="18884"/>
                  </a:cubicBezTo>
                  <a:cubicBezTo>
                    <a:pt x="92" y="18915"/>
                    <a:pt x="132" y="18931"/>
                    <a:pt x="173" y="18931"/>
                  </a:cubicBezTo>
                  <a:cubicBezTo>
                    <a:pt x="213" y="18931"/>
                    <a:pt x="253" y="18915"/>
                    <a:pt x="283" y="18884"/>
                  </a:cubicBezTo>
                  <a:cubicBezTo>
                    <a:pt x="3710" y="15982"/>
                    <a:pt x="6806" y="12624"/>
                    <a:pt x="10007" y="9473"/>
                  </a:cubicBezTo>
                  <a:cubicBezTo>
                    <a:pt x="11567" y="7936"/>
                    <a:pt x="13126" y="6397"/>
                    <a:pt x="14682" y="4854"/>
                  </a:cubicBezTo>
                  <a:cubicBezTo>
                    <a:pt x="16142" y="3409"/>
                    <a:pt x="17779" y="1999"/>
                    <a:pt x="18918" y="279"/>
                  </a:cubicBezTo>
                  <a:cubicBezTo>
                    <a:pt x="18999" y="156"/>
                    <a:pt x="18883" y="0"/>
                    <a:pt x="187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43"/>
            <p:cNvSpPr/>
            <p:nvPr/>
          </p:nvSpPr>
          <p:spPr>
            <a:xfrm>
              <a:off x="4630675" y="2954975"/>
              <a:ext cx="576750" cy="569950"/>
            </a:xfrm>
            <a:custGeom>
              <a:rect b="b" l="l" r="r" t="t"/>
              <a:pathLst>
                <a:path extrusionOk="0" h="22798" w="23070">
                  <a:moveTo>
                    <a:pt x="22795" y="1"/>
                  </a:moveTo>
                  <a:cubicBezTo>
                    <a:pt x="22751" y="1"/>
                    <a:pt x="22704" y="17"/>
                    <a:pt x="22661" y="55"/>
                  </a:cubicBezTo>
                  <a:cubicBezTo>
                    <a:pt x="14802" y="7047"/>
                    <a:pt x="7409" y="14751"/>
                    <a:pt x="169" y="22380"/>
                  </a:cubicBezTo>
                  <a:cubicBezTo>
                    <a:pt x="0" y="22557"/>
                    <a:pt x="162" y="22798"/>
                    <a:pt x="350" y="22798"/>
                  </a:cubicBezTo>
                  <a:cubicBezTo>
                    <a:pt x="406" y="22798"/>
                    <a:pt x="464" y="22777"/>
                    <a:pt x="517" y="22727"/>
                  </a:cubicBezTo>
                  <a:cubicBezTo>
                    <a:pt x="8146" y="15490"/>
                    <a:pt x="15944" y="8190"/>
                    <a:pt x="22939" y="333"/>
                  </a:cubicBezTo>
                  <a:cubicBezTo>
                    <a:pt x="23069" y="187"/>
                    <a:pt x="22945" y="1"/>
                    <a:pt x="227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43"/>
            <p:cNvSpPr/>
            <p:nvPr/>
          </p:nvSpPr>
          <p:spPr>
            <a:xfrm>
              <a:off x="4663700" y="3005250"/>
              <a:ext cx="583550" cy="579400"/>
            </a:xfrm>
            <a:custGeom>
              <a:rect b="b" l="l" r="r" t="t"/>
              <a:pathLst>
                <a:path extrusionOk="0" h="23176" w="23342">
                  <a:moveTo>
                    <a:pt x="23033" y="0"/>
                  </a:moveTo>
                  <a:cubicBezTo>
                    <a:pt x="22982" y="0"/>
                    <a:pt x="22927" y="19"/>
                    <a:pt x="22875" y="61"/>
                  </a:cubicBezTo>
                  <a:cubicBezTo>
                    <a:pt x="18753" y="3421"/>
                    <a:pt x="15167" y="7582"/>
                    <a:pt x="11426" y="11356"/>
                  </a:cubicBezTo>
                  <a:cubicBezTo>
                    <a:pt x="7653" y="15160"/>
                    <a:pt x="3812" y="18912"/>
                    <a:pt x="144" y="22818"/>
                  </a:cubicBezTo>
                  <a:cubicBezTo>
                    <a:pt x="1" y="22970"/>
                    <a:pt x="138" y="23175"/>
                    <a:pt x="299" y="23175"/>
                  </a:cubicBezTo>
                  <a:cubicBezTo>
                    <a:pt x="346" y="23175"/>
                    <a:pt x="396" y="23158"/>
                    <a:pt x="441" y="23115"/>
                  </a:cubicBezTo>
                  <a:cubicBezTo>
                    <a:pt x="4346" y="19447"/>
                    <a:pt x="8098" y="15606"/>
                    <a:pt x="11904" y="11834"/>
                  </a:cubicBezTo>
                  <a:cubicBezTo>
                    <a:pt x="15677" y="8093"/>
                    <a:pt x="19839" y="4507"/>
                    <a:pt x="23197" y="384"/>
                  </a:cubicBezTo>
                  <a:cubicBezTo>
                    <a:pt x="23342" y="208"/>
                    <a:pt x="23207" y="0"/>
                    <a:pt x="230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43"/>
            <p:cNvSpPr/>
            <p:nvPr/>
          </p:nvSpPr>
          <p:spPr>
            <a:xfrm>
              <a:off x="4764375" y="3084825"/>
              <a:ext cx="514175" cy="512675"/>
            </a:xfrm>
            <a:custGeom>
              <a:rect b="b" l="l" r="r" t="t"/>
              <a:pathLst>
                <a:path extrusionOk="0" h="20507" w="20567">
                  <a:moveTo>
                    <a:pt x="20395" y="0"/>
                  </a:moveTo>
                  <a:cubicBezTo>
                    <a:pt x="20355" y="0"/>
                    <a:pt x="20314" y="15"/>
                    <a:pt x="20284" y="46"/>
                  </a:cubicBezTo>
                  <a:cubicBezTo>
                    <a:pt x="16563" y="3178"/>
                    <a:pt x="13148" y="6784"/>
                    <a:pt x="9726" y="10238"/>
                  </a:cubicBezTo>
                  <a:cubicBezTo>
                    <a:pt x="8095" y="11884"/>
                    <a:pt x="6478" y="13543"/>
                    <a:pt x="4854" y="15194"/>
                  </a:cubicBezTo>
                  <a:cubicBezTo>
                    <a:pt x="3234" y="16842"/>
                    <a:pt x="1430" y="18420"/>
                    <a:pt x="68" y="20288"/>
                  </a:cubicBezTo>
                  <a:cubicBezTo>
                    <a:pt x="1" y="20381"/>
                    <a:pt x="95" y="20507"/>
                    <a:pt x="194" y="20507"/>
                  </a:cubicBezTo>
                  <a:cubicBezTo>
                    <a:pt x="218" y="20507"/>
                    <a:pt x="241" y="20500"/>
                    <a:pt x="263" y="20484"/>
                  </a:cubicBezTo>
                  <a:lnTo>
                    <a:pt x="263" y="20485"/>
                  </a:lnTo>
                  <a:cubicBezTo>
                    <a:pt x="2031" y="19196"/>
                    <a:pt x="3523" y="17500"/>
                    <a:pt x="5082" y="15969"/>
                  </a:cubicBezTo>
                  <a:cubicBezTo>
                    <a:pt x="6825" y="14254"/>
                    <a:pt x="8576" y="12547"/>
                    <a:pt x="10313" y="10825"/>
                  </a:cubicBezTo>
                  <a:cubicBezTo>
                    <a:pt x="13767" y="7403"/>
                    <a:pt x="17374" y="3988"/>
                    <a:pt x="20506" y="268"/>
                  </a:cubicBezTo>
                  <a:cubicBezTo>
                    <a:pt x="20567" y="207"/>
                    <a:pt x="20567" y="107"/>
                    <a:pt x="20506" y="46"/>
                  </a:cubicBezTo>
                  <a:cubicBezTo>
                    <a:pt x="20475" y="15"/>
                    <a:pt x="20435" y="0"/>
                    <a:pt x="203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43"/>
            <p:cNvSpPr/>
            <p:nvPr/>
          </p:nvSpPr>
          <p:spPr>
            <a:xfrm>
              <a:off x="4900325" y="3581075"/>
              <a:ext cx="3175" cy="2450"/>
            </a:xfrm>
            <a:custGeom>
              <a:rect b="b" l="l" r="r" t="t"/>
              <a:pathLst>
                <a:path extrusionOk="0" h="98" w="127">
                  <a:moveTo>
                    <a:pt x="64" y="1"/>
                  </a:moveTo>
                  <a:cubicBezTo>
                    <a:pt x="0" y="1"/>
                    <a:pt x="0" y="98"/>
                    <a:pt x="64" y="98"/>
                  </a:cubicBezTo>
                  <a:cubicBezTo>
                    <a:pt x="127" y="98"/>
                    <a:pt x="127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43"/>
            <p:cNvSpPr/>
            <p:nvPr/>
          </p:nvSpPr>
          <p:spPr>
            <a:xfrm>
              <a:off x="4881650" y="3208275"/>
              <a:ext cx="399350" cy="385850"/>
            </a:xfrm>
            <a:custGeom>
              <a:rect b="b" l="l" r="r" t="t"/>
              <a:pathLst>
                <a:path extrusionOk="0" h="15434" w="15974">
                  <a:moveTo>
                    <a:pt x="15747" y="1"/>
                  </a:moveTo>
                  <a:cubicBezTo>
                    <a:pt x="15696" y="1"/>
                    <a:pt x="15645" y="20"/>
                    <a:pt x="15605" y="58"/>
                  </a:cubicBezTo>
                  <a:cubicBezTo>
                    <a:pt x="13039" y="2215"/>
                    <a:pt x="10672" y="4597"/>
                    <a:pt x="8298" y="6965"/>
                  </a:cubicBezTo>
                  <a:cubicBezTo>
                    <a:pt x="7170" y="8091"/>
                    <a:pt x="6041" y="9218"/>
                    <a:pt x="4913" y="10346"/>
                  </a:cubicBezTo>
                  <a:cubicBezTo>
                    <a:pt x="3635" y="11625"/>
                    <a:pt x="2258" y="13551"/>
                    <a:pt x="639" y="14355"/>
                  </a:cubicBezTo>
                  <a:cubicBezTo>
                    <a:pt x="0" y="14673"/>
                    <a:pt x="516" y="15434"/>
                    <a:pt x="994" y="15434"/>
                  </a:cubicBezTo>
                  <a:cubicBezTo>
                    <a:pt x="1154" y="15434"/>
                    <a:pt x="1310" y="15348"/>
                    <a:pt x="1417" y="15133"/>
                  </a:cubicBezTo>
                  <a:cubicBezTo>
                    <a:pt x="2222" y="13515"/>
                    <a:pt x="4166" y="12151"/>
                    <a:pt x="5463" y="10894"/>
                  </a:cubicBezTo>
                  <a:cubicBezTo>
                    <a:pt x="6608" y="9785"/>
                    <a:pt x="7754" y="8676"/>
                    <a:pt x="8903" y="7570"/>
                  </a:cubicBezTo>
                  <a:cubicBezTo>
                    <a:pt x="11314" y="5241"/>
                    <a:pt x="13734" y="2913"/>
                    <a:pt x="15897" y="348"/>
                  </a:cubicBezTo>
                  <a:cubicBezTo>
                    <a:pt x="15974" y="267"/>
                    <a:pt x="15971" y="141"/>
                    <a:pt x="15893" y="61"/>
                  </a:cubicBezTo>
                  <a:cubicBezTo>
                    <a:pt x="15853" y="21"/>
                    <a:pt x="15800" y="1"/>
                    <a:pt x="157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43"/>
            <p:cNvSpPr/>
            <p:nvPr/>
          </p:nvSpPr>
          <p:spPr>
            <a:xfrm>
              <a:off x="4985700" y="3297975"/>
              <a:ext cx="296550" cy="291375"/>
            </a:xfrm>
            <a:custGeom>
              <a:rect b="b" l="l" r="r" t="t"/>
              <a:pathLst>
                <a:path extrusionOk="0" h="11655" w="11862">
                  <a:moveTo>
                    <a:pt x="11650" y="1"/>
                  </a:moveTo>
                  <a:cubicBezTo>
                    <a:pt x="11602" y="1"/>
                    <a:pt x="11554" y="19"/>
                    <a:pt x="11517" y="55"/>
                  </a:cubicBezTo>
                  <a:cubicBezTo>
                    <a:pt x="7507" y="3441"/>
                    <a:pt x="3443" y="7307"/>
                    <a:pt x="108" y="11369"/>
                  </a:cubicBezTo>
                  <a:cubicBezTo>
                    <a:pt x="0" y="11500"/>
                    <a:pt x="100" y="11655"/>
                    <a:pt x="230" y="11655"/>
                  </a:cubicBezTo>
                  <a:cubicBezTo>
                    <a:pt x="268" y="11655"/>
                    <a:pt x="309" y="11641"/>
                    <a:pt x="348" y="11609"/>
                  </a:cubicBezTo>
                  <a:cubicBezTo>
                    <a:pt x="4413" y="8280"/>
                    <a:pt x="8396" y="4333"/>
                    <a:pt x="11790" y="327"/>
                  </a:cubicBezTo>
                  <a:cubicBezTo>
                    <a:pt x="11862" y="250"/>
                    <a:pt x="11860" y="131"/>
                    <a:pt x="11787" y="58"/>
                  </a:cubicBezTo>
                  <a:cubicBezTo>
                    <a:pt x="11749" y="20"/>
                    <a:pt x="11700" y="1"/>
                    <a:pt x="116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43"/>
            <p:cNvSpPr/>
            <p:nvPr/>
          </p:nvSpPr>
          <p:spPr>
            <a:xfrm>
              <a:off x="5100775" y="3404975"/>
              <a:ext cx="187550" cy="184175"/>
            </a:xfrm>
            <a:custGeom>
              <a:rect b="b" l="l" r="r" t="t"/>
              <a:pathLst>
                <a:path extrusionOk="0" h="7367" w="7502">
                  <a:moveTo>
                    <a:pt x="7276" y="0"/>
                  </a:moveTo>
                  <a:cubicBezTo>
                    <a:pt x="7250" y="0"/>
                    <a:pt x="7225" y="7"/>
                    <a:pt x="7201" y="24"/>
                  </a:cubicBezTo>
                  <a:cubicBezTo>
                    <a:pt x="4533" y="1860"/>
                    <a:pt x="2095" y="4530"/>
                    <a:pt x="105" y="7071"/>
                  </a:cubicBezTo>
                  <a:cubicBezTo>
                    <a:pt x="0" y="7207"/>
                    <a:pt x="99" y="7367"/>
                    <a:pt x="229" y="7367"/>
                  </a:cubicBezTo>
                  <a:cubicBezTo>
                    <a:pt x="269" y="7367"/>
                    <a:pt x="311" y="7352"/>
                    <a:pt x="352" y="7318"/>
                  </a:cubicBezTo>
                  <a:cubicBezTo>
                    <a:pt x="2832" y="5225"/>
                    <a:pt x="5463" y="2837"/>
                    <a:pt x="7421" y="244"/>
                  </a:cubicBezTo>
                  <a:cubicBezTo>
                    <a:pt x="7502" y="139"/>
                    <a:pt x="7390" y="0"/>
                    <a:pt x="72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43"/>
            <p:cNvSpPr/>
            <p:nvPr/>
          </p:nvSpPr>
          <p:spPr>
            <a:xfrm>
              <a:off x="5314800" y="2943050"/>
              <a:ext cx="692600" cy="652275"/>
            </a:xfrm>
            <a:custGeom>
              <a:rect b="b" l="l" r="r" t="t"/>
              <a:pathLst>
                <a:path extrusionOk="0" h="26091" w="27704">
                  <a:moveTo>
                    <a:pt x="23764" y="861"/>
                  </a:moveTo>
                  <a:cubicBezTo>
                    <a:pt x="23870" y="861"/>
                    <a:pt x="23972" y="867"/>
                    <a:pt x="24066" y="884"/>
                  </a:cubicBezTo>
                  <a:lnTo>
                    <a:pt x="24066" y="884"/>
                  </a:lnTo>
                  <a:cubicBezTo>
                    <a:pt x="24076" y="890"/>
                    <a:pt x="24087" y="898"/>
                    <a:pt x="24100" y="906"/>
                  </a:cubicBezTo>
                  <a:cubicBezTo>
                    <a:pt x="24470" y="1138"/>
                    <a:pt x="24800" y="1605"/>
                    <a:pt x="25108" y="1913"/>
                  </a:cubicBezTo>
                  <a:lnTo>
                    <a:pt x="26109" y="2914"/>
                  </a:lnTo>
                  <a:cubicBezTo>
                    <a:pt x="26181" y="2987"/>
                    <a:pt x="26512" y="3352"/>
                    <a:pt x="26639" y="3440"/>
                  </a:cubicBezTo>
                  <a:lnTo>
                    <a:pt x="26639" y="3440"/>
                  </a:lnTo>
                  <a:cubicBezTo>
                    <a:pt x="26620" y="3608"/>
                    <a:pt x="26640" y="4081"/>
                    <a:pt x="26640" y="4217"/>
                  </a:cubicBezTo>
                  <a:lnTo>
                    <a:pt x="26640" y="17596"/>
                  </a:lnTo>
                  <a:cubicBezTo>
                    <a:pt x="26640" y="19225"/>
                    <a:pt x="26840" y="20998"/>
                    <a:pt x="26640" y="22620"/>
                  </a:cubicBezTo>
                  <a:cubicBezTo>
                    <a:pt x="26635" y="22655"/>
                    <a:pt x="26626" y="22730"/>
                    <a:pt x="26622" y="22790"/>
                  </a:cubicBezTo>
                  <a:lnTo>
                    <a:pt x="26622" y="22790"/>
                  </a:lnTo>
                  <a:cubicBezTo>
                    <a:pt x="26471" y="22905"/>
                    <a:pt x="26095" y="23302"/>
                    <a:pt x="25992" y="23405"/>
                  </a:cubicBezTo>
                  <a:lnTo>
                    <a:pt x="24094" y="25303"/>
                  </a:lnTo>
                  <a:lnTo>
                    <a:pt x="15413" y="25303"/>
                  </a:lnTo>
                  <a:cubicBezTo>
                    <a:pt x="12914" y="25303"/>
                    <a:pt x="10359" y="25175"/>
                    <a:pt x="7826" y="25175"/>
                  </a:cubicBezTo>
                  <a:cubicBezTo>
                    <a:pt x="6559" y="25175"/>
                    <a:pt x="5298" y="25207"/>
                    <a:pt x="4051" y="25303"/>
                  </a:cubicBezTo>
                  <a:cubicBezTo>
                    <a:pt x="3977" y="25310"/>
                    <a:pt x="3865" y="25321"/>
                    <a:pt x="3762" y="25321"/>
                  </a:cubicBezTo>
                  <a:cubicBezTo>
                    <a:pt x="3722" y="25321"/>
                    <a:pt x="3682" y="25319"/>
                    <a:pt x="3648" y="25315"/>
                  </a:cubicBezTo>
                  <a:lnTo>
                    <a:pt x="3648" y="25315"/>
                  </a:lnTo>
                  <a:cubicBezTo>
                    <a:pt x="3639" y="25309"/>
                    <a:pt x="3630" y="25303"/>
                    <a:pt x="3620" y="25297"/>
                  </a:cubicBezTo>
                  <a:cubicBezTo>
                    <a:pt x="2889" y="24839"/>
                    <a:pt x="2220" y="23896"/>
                    <a:pt x="1611" y="23288"/>
                  </a:cubicBezTo>
                  <a:cubicBezTo>
                    <a:pt x="1544" y="23221"/>
                    <a:pt x="1229" y="22867"/>
                    <a:pt x="1093" y="22764"/>
                  </a:cubicBezTo>
                  <a:lnTo>
                    <a:pt x="1093" y="22764"/>
                  </a:lnTo>
                  <a:cubicBezTo>
                    <a:pt x="1089" y="22730"/>
                    <a:pt x="1084" y="22695"/>
                    <a:pt x="1080" y="22671"/>
                  </a:cubicBezTo>
                  <a:cubicBezTo>
                    <a:pt x="1007" y="22195"/>
                    <a:pt x="1080" y="21642"/>
                    <a:pt x="1080" y="21162"/>
                  </a:cubicBezTo>
                  <a:lnTo>
                    <a:pt x="1080" y="8607"/>
                  </a:lnTo>
                  <a:cubicBezTo>
                    <a:pt x="1080" y="7052"/>
                    <a:pt x="1196" y="5447"/>
                    <a:pt x="1080" y="3894"/>
                  </a:cubicBezTo>
                  <a:cubicBezTo>
                    <a:pt x="1072" y="3779"/>
                    <a:pt x="1056" y="3599"/>
                    <a:pt x="1071" y="3468"/>
                  </a:cubicBezTo>
                  <a:lnTo>
                    <a:pt x="1071" y="3468"/>
                  </a:lnTo>
                  <a:cubicBezTo>
                    <a:pt x="1076" y="3459"/>
                    <a:pt x="1082" y="3450"/>
                    <a:pt x="1088" y="3439"/>
                  </a:cubicBezTo>
                  <a:cubicBezTo>
                    <a:pt x="1517" y="2700"/>
                    <a:pt x="2489" y="2037"/>
                    <a:pt x="3097" y="1429"/>
                  </a:cubicBezTo>
                  <a:cubicBezTo>
                    <a:pt x="3163" y="1363"/>
                    <a:pt x="3519" y="1046"/>
                    <a:pt x="3621" y="910"/>
                  </a:cubicBezTo>
                  <a:lnTo>
                    <a:pt x="3621" y="910"/>
                  </a:lnTo>
                  <a:cubicBezTo>
                    <a:pt x="3651" y="906"/>
                    <a:pt x="3681" y="901"/>
                    <a:pt x="3703" y="898"/>
                  </a:cubicBezTo>
                  <a:cubicBezTo>
                    <a:pt x="3856" y="874"/>
                    <a:pt x="4017" y="867"/>
                    <a:pt x="4181" y="867"/>
                  </a:cubicBezTo>
                  <a:cubicBezTo>
                    <a:pt x="4508" y="867"/>
                    <a:pt x="4845" y="898"/>
                    <a:pt x="5155" y="898"/>
                  </a:cubicBezTo>
                  <a:lnTo>
                    <a:pt x="22989" y="898"/>
                  </a:lnTo>
                  <a:cubicBezTo>
                    <a:pt x="23218" y="898"/>
                    <a:pt x="23502" y="861"/>
                    <a:pt x="23764" y="861"/>
                  </a:cubicBezTo>
                  <a:close/>
                  <a:moveTo>
                    <a:pt x="4817" y="0"/>
                  </a:moveTo>
                  <a:cubicBezTo>
                    <a:pt x="4365" y="0"/>
                    <a:pt x="3932" y="34"/>
                    <a:pt x="3556" y="136"/>
                  </a:cubicBezTo>
                  <a:cubicBezTo>
                    <a:pt x="2584" y="396"/>
                    <a:pt x="1275" y="1958"/>
                    <a:pt x="685" y="2761"/>
                  </a:cubicBezTo>
                  <a:cubicBezTo>
                    <a:pt x="177" y="3452"/>
                    <a:pt x="318" y="4031"/>
                    <a:pt x="318" y="4928"/>
                  </a:cubicBezTo>
                  <a:lnTo>
                    <a:pt x="318" y="18279"/>
                  </a:lnTo>
                  <a:cubicBezTo>
                    <a:pt x="318" y="19624"/>
                    <a:pt x="1" y="21400"/>
                    <a:pt x="318" y="22715"/>
                  </a:cubicBezTo>
                  <a:cubicBezTo>
                    <a:pt x="580" y="23804"/>
                    <a:pt x="1950" y="24753"/>
                    <a:pt x="2767" y="25522"/>
                  </a:cubicBezTo>
                  <a:cubicBezTo>
                    <a:pt x="3282" y="26007"/>
                    <a:pt x="3730" y="26090"/>
                    <a:pt x="4283" y="26090"/>
                  </a:cubicBezTo>
                  <a:cubicBezTo>
                    <a:pt x="4575" y="26090"/>
                    <a:pt x="4897" y="26067"/>
                    <a:pt x="5273" y="26067"/>
                  </a:cubicBezTo>
                  <a:lnTo>
                    <a:pt x="24235" y="26067"/>
                  </a:lnTo>
                  <a:cubicBezTo>
                    <a:pt x="24245" y="26068"/>
                    <a:pt x="24256" y="26069"/>
                    <a:pt x="24267" y="26069"/>
                  </a:cubicBezTo>
                  <a:cubicBezTo>
                    <a:pt x="24327" y="26069"/>
                    <a:pt x="24388" y="26053"/>
                    <a:pt x="24446" y="26017"/>
                  </a:cubicBezTo>
                  <a:lnTo>
                    <a:pt x="24446" y="26017"/>
                  </a:lnTo>
                  <a:cubicBezTo>
                    <a:pt x="24463" y="26006"/>
                    <a:pt x="24480" y="25994"/>
                    <a:pt x="24494" y="25981"/>
                  </a:cubicBezTo>
                  <a:lnTo>
                    <a:pt x="24494" y="25981"/>
                  </a:lnTo>
                  <a:cubicBezTo>
                    <a:pt x="24504" y="25974"/>
                    <a:pt x="24513" y="25965"/>
                    <a:pt x="24522" y="25956"/>
                  </a:cubicBezTo>
                  <a:cubicBezTo>
                    <a:pt x="25353" y="25124"/>
                    <a:pt x="27032" y="24019"/>
                    <a:pt x="27404" y="22905"/>
                  </a:cubicBezTo>
                  <a:cubicBezTo>
                    <a:pt x="27704" y="22004"/>
                    <a:pt x="27404" y="20486"/>
                    <a:pt x="27404" y="19553"/>
                  </a:cubicBezTo>
                  <a:lnTo>
                    <a:pt x="27404" y="5795"/>
                  </a:lnTo>
                  <a:cubicBezTo>
                    <a:pt x="27404" y="5053"/>
                    <a:pt x="27660" y="3802"/>
                    <a:pt x="27352" y="3096"/>
                  </a:cubicBezTo>
                  <a:cubicBezTo>
                    <a:pt x="27126" y="2575"/>
                    <a:pt x="26298" y="2023"/>
                    <a:pt x="25907" y="1632"/>
                  </a:cubicBezTo>
                  <a:cubicBezTo>
                    <a:pt x="25495" y="1220"/>
                    <a:pt x="24923" y="371"/>
                    <a:pt x="24353" y="148"/>
                  </a:cubicBezTo>
                  <a:cubicBezTo>
                    <a:pt x="24084" y="43"/>
                    <a:pt x="23736" y="9"/>
                    <a:pt x="23362" y="9"/>
                  </a:cubicBezTo>
                  <a:cubicBezTo>
                    <a:pt x="22644" y="9"/>
                    <a:pt x="21829" y="136"/>
                    <a:pt x="21291" y="136"/>
                  </a:cubicBezTo>
                  <a:lnTo>
                    <a:pt x="7478" y="136"/>
                  </a:lnTo>
                  <a:cubicBezTo>
                    <a:pt x="6703" y="136"/>
                    <a:pt x="5720" y="0"/>
                    <a:pt x="48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43"/>
            <p:cNvSpPr/>
            <p:nvPr/>
          </p:nvSpPr>
          <p:spPr>
            <a:xfrm>
              <a:off x="5331675" y="2960150"/>
              <a:ext cx="191500" cy="189175"/>
            </a:xfrm>
            <a:custGeom>
              <a:rect b="b" l="l" r="r" t="t"/>
              <a:pathLst>
                <a:path extrusionOk="0" h="7567" w="7660">
                  <a:moveTo>
                    <a:pt x="7410" y="1"/>
                  </a:moveTo>
                  <a:cubicBezTo>
                    <a:pt x="7369" y="1"/>
                    <a:pt x="7325" y="16"/>
                    <a:pt x="7283" y="50"/>
                  </a:cubicBezTo>
                  <a:cubicBezTo>
                    <a:pt x="4730" y="2168"/>
                    <a:pt x="2050" y="4638"/>
                    <a:pt x="79" y="7313"/>
                  </a:cubicBezTo>
                  <a:cubicBezTo>
                    <a:pt x="0" y="7420"/>
                    <a:pt x="112" y="7566"/>
                    <a:pt x="226" y="7566"/>
                  </a:cubicBezTo>
                  <a:cubicBezTo>
                    <a:pt x="253" y="7566"/>
                    <a:pt x="280" y="7558"/>
                    <a:pt x="305" y="7540"/>
                  </a:cubicBezTo>
                  <a:lnTo>
                    <a:pt x="304" y="7540"/>
                  </a:lnTo>
                  <a:cubicBezTo>
                    <a:pt x="2981" y="5565"/>
                    <a:pt x="5426" y="2863"/>
                    <a:pt x="7542" y="309"/>
                  </a:cubicBezTo>
                  <a:cubicBezTo>
                    <a:pt x="7659" y="168"/>
                    <a:pt x="7550" y="1"/>
                    <a:pt x="74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43"/>
            <p:cNvSpPr/>
            <p:nvPr/>
          </p:nvSpPr>
          <p:spPr>
            <a:xfrm>
              <a:off x="5325250" y="2948100"/>
              <a:ext cx="131200" cy="129000"/>
            </a:xfrm>
            <a:custGeom>
              <a:rect b="b" l="l" r="r" t="t"/>
              <a:pathLst>
                <a:path extrusionOk="0" h="5160" w="5248">
                  <a:moveTo>
                    <a:pt x="4962" y="0"/>
                  </a:moveTo>
                  <a:cubicBezTo>
                    <a:pt x="4913" y="0"/>
                    <a:pt x="4861" y="17"/>
                    <a:pt x="4811" y="57"/>
                  </a:cubicBezTo>
                  <a:cubicBezTo>
                    <a:pt x="3079" y="1432"/>
                    <a:pt x="1548" y="3111"/>
                    <a:pt x="134" y="4806"/>
                  </a:cubicBezTo>
                  <a:cubicBezTo>
                    <a:pt x="1" y="4967"/>
                    <a:pt x="126" y="5160"/>
                    <a:pt x="285" y="5160"/>
                  </a:cubicBezTo>
                  <a:cubicBezTo>
                    <a:pt x="333" y="5160"/>
                    <a:pt x="383" y="5143"/>
                    <a:pt x="431" y="5102"/>
                  </a:cubicBezTo>
                  <a:cubicBezTo>
                    <a:pt x="2124" y="3686"/>
                    <a:pt x="3744" y="2095"/>
                    <a:pt x="5115" y="362"/>
                  </a:cubicBezTo>
                  <a:cubicBezTo>
                    <a:pt x="5248" y="193"/>
                    <a:pt x="5125" y="0"/>
                    <a:pt x="49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43"/>
            <p:cNvSpPr/>
            <p:nvPr/>
          </p:nvSpPr>
          <p:spPr>
            <a:xfrm>
              <a:off x="5336375" y="2949575"/>
              <a:ext cx="289800" cy="286750"/>
            </a:xfrm>
            <a:custGeom>
              <a:rect b="b" l="l" r="r" t="t"/>
              <a:pathLst>
                <a:path extrusionOk="0" h="11470" w="11592">
                  <a:moveTo>
                    <a:pt x="11261" y="0"/>
                  </a:moveTo>
                  <a:cubicBezTo>
                    <a:pt x="11220" y="0"/>
                    <a:pt x="11178" y="11"/>
                    <a:pt x="11137" y="35"/>
                  </a:cubicBezTo>
                  <a:cubicBezTo>
                    <a:pt x="9082" y="1255"/>
                    <a:pt x="7390" y="3555"/>
                    <a:pt x="5709" y="5254"/>
                  </a:cubicBezTo>
                  <a:cubicBezTo>
                    <a:pt x="3791" y="7194"/>
                    <a:pt x="1812" y="9130"/>
                    <a:pt x="86" y="11243"/>
                  </a:cubicBezTo>
                  <a:cubicBezTo>
                    <a:pt x="0" y="11347"/>
                    <a:pt x="79" y="11469"/>
                    <a:pt x="182" y="11469"/>
                  </a:cubicBezTo>
                  <a:cubicBezTo>
                    <a:pt x="212" y="11469"/>
                    <a:pt x="244" y="11459"/>
                    <a:pt x="275" y="11434"/>
                  </a:cubicBezTo>
                  <a:lnTo>
                    <a:pt x="276" y="11434"/>
                  </a:lnTo>
                  <a:cubicBezTo>
                    <a:pt x="2391" y="9709"/>
                    <a:pt x="4325" y="7729"/>
                    <a:pt x="6265" y="5812"/>
                  </a:cubicBezTo>
                  <a:cubicBezTo>
                    <a:pt x="7963" y="4136"/>
                    <a:pt x="10269" y="2436"/>
                    <a:pt x="11486" y="384"/>
                  </a:cubicBezTo>
                  <a:cubicBezTo>
                    <a:pt x="11591" y="206"/>
                    <a:pt x="11439" y="0"/>
                    <a:pt x="112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43"/>
            <p:cNvSpPr/>
            <p:nvPr/>
          </p:nvSpPr>
          <p:spPr>
            <a:xfrm>
              <a:off x="5341175" y="2967775"/>
              <a:ext cx="362400" cy="359775"/>
            </a:xfrm>
            <a:custGeom>
              <a:rect b="b" l="l" r="r" t="t"/>
              <a:pathLst>
                <a:path extrusionOk="0" h="14391" w="14496">
                  <a:moveTo>
                    <a:pt x="14185" y="1"/>
                  </a:moveTo>
                  <a:cubicBezTo>
                    <a:pt x="14135" y="1"/>
                    <a:pt x="14082" y="19"/>
                    <a:pt x="14032" y="62"/>
                  </a:cubicBezTo>
                  <a:cubicBezTo>
                    <a:pt x="11544" y="2225"/>
                    <a:pt x="9252" y="4590"/>
                    <a:pt x="6923" y="6924"/>
                  </a:cubicBezTo>
                  <a:cubicBezTo>
                    <a:pt x="4608" y="9244"/>
                    <a:pt x="2190" y="11538"/>
                    <a:pt x="75" y="14045"/>
                  </a:cubicBezTo>
                  <a:cubicBezTo>
                    <a:pt x="0" y="14127"/>
                    <a:pt x="2" y="14253"/>
                    <a:pt x="81" y="14331"/>
                  </a:cubicBezTo>
                  <a:cubicBezTo>
                    <a:pt x="121" y="14371"/>
                    <a:pt x="174" y="14391"/>
                    <a:pt x="226" y="14391"/>
                  </a:cubicBezTo>
                  <a:cubicBezTo>
                    <a:pt x="277" y="14391"/>
                    <a:pt x="327" y="14373"/>
                    <a:pt x="367" y="14336"/>
                  </a:cubicBezTo>
                  <a:cubicBezTo>
                    <a:pt x="2874" y="12221"/>
                    <a:pt x="5167" y="9803"/>
                    <a:pt x="7489" y="7488"/>
                  </a:cubicBezTo>
                  <a:cubicBezTo>
                    <a:pt x="9821" y="5159"/>
                    <a:pt x="12186" y="2869"/>
                    <a:pt x="14349" y="379"/>
                  </a:cubicBezTo>
                  <a:cubicBezTo>
                    <a:pt x="14495" y="211"/>
                    <a:pt x="14357" y="1"/>
                    <a:pt x="141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43"/>
            <p:cNvSpPr/>
            <p:nvPr/>
          </p:nvSpPr>
          <p:spPr>
            <a:xfrm>
              <a:off x="5339475" y="2962850"/>
              <a:ext cx="475050" cy="473300"/>
            </a:xfrm>
            <a:custGeom>
              <a:rect b="b" l="l" r="r" t="t"/>
              <a:pathLst>
                <a:path extrusionOk="0" h="18932" w="19002">
                  <a:moveTo>
                    <a:pt x="18757" y="1"/>
                  </a:moveTo>
                  <a:cubicBezTo>
                    <a:pt x="18727" y="1"/>
                    <a:pt x="18697" y="9"/>
                    <a:pt x="18669" y="28"/>
                  </a:cubicBezTo>
                  <a:cubicBezTo>
                    <a:pt x="17058" y="1095"/>
                    <a:pt x="15718" y="2621"/>
                    <a:pt x="14366" y="3991"/>
                  </a:cubicBezTo>
                  <a:cubicBezTo>
                    <a:pt x="12735" y="5640"/>
                    <a:pt x="11104" y="7290"/>
                    <a:pt x="9475" y="8941"/>
                  </a:cubicBezTo>
                  <a:cubicBezTo>
                    <a:pt x="6324" y="12140"/>
                    <a:pt x="2966" y="15237"/>
                    <a:pt x="63" y="18665"/>
                  </a:cubicBezTo>
                  <a:cubicBezTo>
                    <a:pt x="1" y="18725"/>
                    <a:pt x="1" y="18824"/>
                    <a:pt x="63" y="18885"/>
                  </a:cubicBezTo>
                  <a:cubicBezTo>
                    <a:pt x="94" y="18916"/>
                    <a:pt x="134" y="18932"/>
                    <a:pt x="174" y="18932"/>
                  </a:cubicBezTo>
                  <a:cubicBezTo>
                    <a:pt x="214" y="18932"/>
                    <a:pt x="253" y="18917"/>
                    <a:pt x="284" y="18886"/>
                  </a:cubicBezTo>
                  <a:lnTo>
                    <a:pt x="284" y="18885"/>
                  </a:lnTo>
                  <a:cubicBezTo>
                    <a:pt x="3711" y="15982"/>
                    <a:pt x="6808" y="12624"/>
                    <a:pt x="10007" y="9473"/>
                  </a:cubicBezTo>
                  <a:cubicBezTo>
                    <a:pt x="11569" y="7938"/>
                    <a:pt x="13127" y="6398"/>
                    <a:pt x="14683" y="4854"/>
                  </a:cubicBezTo>
                  <a:cubicBezTo>
                    <a:pt x="16145" y="3410"/>
                    <a:pt x="17782" y="1999"/>
                    <a:pt x="18920" y="279"/>
                  </a:cubicBezTo>
                  <a:cubicBezTo>
                    <a:pt x="19002" y="156"/>
                    <a:pt x="18885" y="1"/>
                    <a:pt x="187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43"/>
            <p:cNvSpPr/>
            <p:nvPr/>
          </p:nvSpPr>
          <p:spPr>
            <a:xfrm>
              <a:off x="5343900" y="2968450"/>
              <a:ext cx="557925" cy="553600"/>
            </a:xfrm>
            <a:custGeom>
              <a:rect b="b" l="l" r="r" t="t"/>
              <a:pathLst>
                <a:path extrusionOk="0" h="22144" w="22317">
                  <a:moveTo>
                    <a:pt x="22043" y="0"/>
                  </a:moveTo>
                  <a:cubicBezTo>
                    <a:pt x="21999" y="0"/>
                    <a:pt x="21952" y="17"/>
                    <a:pt x="21908" y="55"/>
                  </a:cubicBezTo>
                  <a:cubicBezTo>
                    <a:pt x="14287" y="6813"/>
                    <a:pt x="7173" y="14331"/>
                    <a:pt x="169" y="21725"/>
                  </a:cubicBezTo>
                  <a:cubicBezTo>
                    <a:pt x="0" y="21903"/>
                    <a:pt x="162" y="22143"/>
                    <a:pt x="351" y="22143"/>
                  </a:cubicBezTo>
                  <a:cubicBezTo>
                    <a:pt x="407" y="22143"/>
                    <a:pt x="465" y="22122"/>
                    <a:pt x="517" y="22072"/>
                  </a:cubicBezTo>
                  <a:cubicBezTo>
                    <a:pt x="7911" y="15070"/>
                    <a:pt x="15429" y="7956"/>
                    <a:pt x="22188" y="333"/>
                  </a:cubicBezTo>
                  <a:cubicBezTo>
                    <a:pt x="22317" y="186"/>
                    <a:pt x="22194" y="0"/>
                    <a:pt x="220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43"/>
            <p:cNvSpPr/>
            <p:nvPr/>
          </p:nvSpPr>
          <p:spPr>
            <a:xfrm>
              <a:off x="5376900" y="3002350"/>
              <a:ext cx="583550" cy="579400"/>
            </a:xfrm>
            <a:custGeom>
              <a:rect b="b" l="l" r="r" t="t"/>
              <a:pathLst>
                <a:path extrusionOk="0" h="23176" w="23342">
                  <a:moveTo>
                    <a:pt x="23034" y="1"/>
                  </a:moveTo>
                  <a:cubicBezTo>
                    <a:pt x="22983" y="1"/>
                    <a:pt x="22927" y="19"/>
                    <a:pt x="22875" y="61"/>
                  </a:cubicBezTo>
                  <a:cubicBezTo>
                    <a:pt x="18753" y="3420"/>
                    <a:pt x="15168" y="7581"/>
                    <a:pt x="11425" y="11355"/>
                  </a:cubicBezTo>
                  <a:cubicBezTo>
                    <a:pt x="7653" y="15160"/>
                    <a:pt x="3812" y="18914"/>
                    <a:pt x="144" y="22819"/>
                  </a:cubicBezTo>
                  <a:cubicBezTo>
                    <a:pt x="1" y="22971"/>
                    <a:pt x="138" y="23176"/>
                    <a:pt x="300" y="23176"/>
                  </a:cubicBezTo>
                  <a:cubicBezTo>
                    <a:pt x="347" y="23176"/>
                    <a:pt x="397" y="23158"/>
                    <a:pt x="442" y="23116"/>
                  </a:cubicBezTo>
                  <a:cubicBezTo>
                    <a:pt x="4348" y="19448"/>
                    <a:pt x="8100" y="15607"/>
                    <a:pt x="11905" y="11834"/>
                  </a:cubicBezTo>
                  <a:cubicBezTo>
                    <a:pt x="15679" y="8093"/>
                    <a:pt x="19838" y="4507"/>
                    <a:pt x="23198" y="385"/>
                  </a:cubicBezTo>
                  <a:cubicBezTo>
                    <a:pt x="23342" y="208"/>
                    <a:pt x="23208" y="1"/>
                    <a:pt x="230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43"/>
            <p:cNvSpPr/>
            <p:nvPr/>
          </p:nvSpPr>
          <p:spPr>
            <a:xfrm>
              <a:off x="5477575" y="3081925"/>
              <a:ext cx="514200" cy="512700"/>
            </a:xfrm>
            <a:custGeom>
              <a:rect b="b" l="l" r="r" t="t"/>
              <a:pathLst>
                <a:path extrusionOk="0" h="20508" w="20568">
                  <a:moveTo>
                    <a:pt x="20395" y="0"/>
                  </a:moveTo>
                  <a:cubicBezTo>
                    <a:pt x="20355" y="0"/>
                    <a:pt x="20316" y="16"/>
                    <a:pt x="20285" y="46"/>
                  </a:cubicBezTo>
                  <a:cubicBezTo>
                    <a:pt x="16563" y="3178"/>
                    <a:pt x="13150" y="6785"/>
                    <a:pt x="9727" y="10239"/>
                  </a:cubicBezTo>
                  <a:cubicBezTo>
                    <a:pt x="8096" y="11885"/>
                    <a:pt x="6478" y="13544"/>
                    <a:pt x="4854" y="15195"/>
                  </a:cubicBezTo>
                  <a:cubicBezTo>
                    <a:pt x="3235" y="16843"/>
                    <a:pt x="1431" y="18421"/>
                    <a:pt x="68" y="20290"/>
                  </a:cubicBezTo>
                  <a:cubicBezTo>
                    <a:pt x="0" y="20382"/>
                    <a:pt x="97" y="20508"/>
                    <a:pt x="196" y="20508"/>
                  </a:cubicBezTo>
                  <a:cubicBezTo>
                    <a:pt x="219" y="20508"/>
                    <a:pt x="242" y="20501"/>
                    <a:pt x="263" y="20486"/>
                  </a:cubicBezTo>
                  <a:lnTo>
                    <a:pt x="264" y="20486"/>
                  </a:lnTo>
                  <a:cubicBezTo>
                    <a:pt x="2031" y="19197"/>
                    <a:pt x="3524" y="17500"/>
                    <a:pt x="5082" y="15970"/>
                  </a:cubicBezTo>
                  <a:cubicBezTo>
                    <a:pt x="6826" y="14255"/>
                    <a:pt x="8578" y="12547"/>
                    <a:pt x="10315" y="10826"/>
                  </a:cubicBezTo>
                  <a:cubicBezTo>
                    <a:pt x="13768" y="7405"/>
                    <a:pt x="17375" y="3990"/>
                    <a:pt x="20507" y="268"/>
                  </a:cubicBezTo>
                  <a:cubicBezTo>
                    <a:pt x="20568" y="207"/>
                    <a:pt x="20568" y="109"/>
                    <a:pt x="20507" y="46"/>
                  </a:cubicBezTo>
                  <a:cubicBezTo>
                    <a:pt x="20476" y="16"/>
                    <a:pt x="20435" y="0"/>
                    <a:pt x="203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43"/>
            <p:cNvSpPr/>
            <p:nvPr/>
          </p:nvSpPr>
          <p:spPr>
            <a:xfrm>
              <a:off x="5613550" y="3578200"/>
              <a:ext cx="3175" cy="2475"/>
            </a:xfrm>
            <a:custGeom>
              <a:rect b="b" l="l" r="r" t="t"/>
              <a:pathLst>
                <a:path extrusionOk="0" h="99" w="127">
                  <a:moveTo>
                    <a:pt x="63" y="0"/>
                  </a:moveTo>
                  <a:cubicBezTo>
                    <a:pt x="0" y="0"/>
                    <a:pt x="0" y="99"/>
                    <a:pt x="63" y="99"/>
                  </a:cubicBezTo>
                  <a:cubicBezTo>
                    <a:pt x="127" y="99"/>
                    <a:pt x="127" y="0"/>
                    <a:pt x="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43"/>
            <p:cNvSpPr/>
            <p:nvPr/>
          </p:nvSpPr>
          <p:spPr>
            <a:xfrm>
              <a:off x="5594925" y="3201800"/>
              <a:ext cx="401125" cy="389450"/>
            </a:xfrm>
            <a:custGeom>
              <a:rect b="b" l="l" r="r" t="t"/>
              <a:pathLst>
                <a:path extrusionOk="0" h="15578" w="16045">
                  <a:moveTo>
                    <a:pt x="15819" y="1"/>
                  </a:moveTo>
                  <a:cubicBezTo>
                    <a:pt x="15769" y="1"/>
                    <a:pt x="15718" y="19"/>
                    <a:pt x="15679" y="56"/>
                  </a:cubicBezTo>
                  <a:cubicBezTo>
                    <a:pt x="13095" y="2232"/>
                    <a:pt x="10717" y="4639"/>
                    <a:pt x="8337" y="7032"/>
                  </a:cubicBezTo>
                  <a:cubicBezTo>
                    <a:pt x="7200" y="8174"/>
                    <a:pt x="6063" y="9317"/>
                    <a:pt x="4927" y="10461"/>
                  </a:cubicBezTo>
                  <a:cubicBezTo>
                    <a:pt x="3646" y="11749"/>
                    <a:pt x="2265" y="13690"/>
                    <a:pt x="639" y="14499"/>
                  </a:cubicBezTo>
                  <a:cubicBezTo>
                    <a:pt x="0" y="14817"/>
                    <a:pt x="514" y="15577"/>
                    <a:pt x="992" y="15577"/>
                  </a:cubicBezTo>
                  <a:cubicBezTo>
                    <a:pt x="1152" y="15577"/>
                    <a:pt x="1308" y="15492"/>
                    <a:pt x="1415" y="15277"/>
                  </a:cubicBezTo>
                  <a:lnTo>
                    <a:pt x="1414" y="15277"/>
                  </a:lnTo>
                  <a:cubicBezTo>
                    <a:pt x="2225" y="13650"/>
                    <a:pt x="4176" y="12276"/>
                    <a:pt x="5475" y="11009"/>
                  </a:cubicBezTo>
                  <a:cubicBezTo>
                    <a:pt x="6630" y="9884"/>
                    <a:pt x="7784" y="8760"/>
                    <a:pt x="8940" y="7637"/>
                  </a:cubicBezTo>
                  <a:cubicBezTo>
                    <a:pt x="11359" y="5283"/>
                    <a:pt x="13790" y="2930"/>
                    <a:pt x="15969" y="348"/>
                  </a:cubicBezTo>
                  <a:cubicBezTo>
                    <a:pt x="16044" y="267"/>
                    <a:pt x="16043" y="140"/>
                    <a:pt x="15964" y="61"/>
                  </a:cubicBezTo>
                  <a:cubicBezTo>
                    <a:pt x="15925" y="21"/>
                    <a:pt x="15872" y="1"/>
                    <a:pt x="158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43"/>
            <p:cNvSpPr/>
            <p:nvPr/>
          </p:nvSpPr>
          <p:spPr>
            <a:xfrm>
              <a:off x="5698900" y="3286675"/>
              <a:ext cx="298350" cy="299800"/>
            </a:xfrm>
            <a:custGeom>
              <a:rect b="b" l="l" r="r" t="t"/>
              <a:pathLst>
                <a:path extrusionOk="0" h="11992" w="11934">
                  <a:moveTo>
                    <a:pt x="11724" y="0"/>
                  </a:moveTo>
                  <a:cubicBezTo>
                    <a:pt x="11677" y="0"/>
                    <a:pt x="11630" y="17"/>
                    <a:pt x="11593" y="51"/>
                  </a:cubicBezTo>
                  <a:cubicBezTo>
                    <a:pt x="7514" y="3517"/>
                    <a:pt x="3509" y="7569"/>
                    <a:pt x="107" y="11705"/>
                  </a:cubicBezTo>
                  <a:cubicBezTo>
                    <a:pt x="0" y="11836"/>
                    <a:pt x="101" y="11992"/>
                    <a:pt x="230" y="11992"/>
                  </a:cubicBezTo>
                  <a:cubicBezTo>
                    <a:pt x="268" y="11992"/>
                    <a:pt x="309" y="11978"/>
                    <a:pt x="348" y="11946"/>
                  </a:cubicBezTo>
                  <a:cubicBezTo>
                    <a:pt x="4479" y="8537"/>
                    <a:pt x="8406" y="4406"/>
                    <a:pt x="11865" y="322"/>
                  </a:cubicBezTo>
                  <a:cubicBezTo>
                    <a:pt x="11933" y="247"/>
                    <a:pt x="11932" y="130"/>
                    <a:pt x="11859" y="57"/>
                  </a:cubicBezTo>
                  <a:cubicBezTo>
                    <a:pt x="11822" y="19"/>
                    <a:pt x="11773" y="0"/>
                    <a:pt x="117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43"/>
            <p:cNvSpPr/>
            <p:nvPr/>
          </p:nvSpPr>
          <p:spPr>
            <a:xfrm>
              <a:off x="5813975" y="3402100"/>
              <a:ext cx="187550" cy="184175"/>
            </a:xfrm>
            <a:custGeom>
              <a:rect b="b" l="l" r="r" t="t"/>
              <a:pathLst>
                <a:path extrusionOk="0" h="7367" w="7502">
                  <a:moveTo>
                    <a:pt x="7278" y="1"/>
                  </a:moveTo>
                  <a:cubicBezTo>
                    <a:pt x="7252" y="1"/>
                    <a:pt x="7226" y="8"/>
                    <a:pt x="7202" y="25"/>
                  </a:cubicBezTo>
                  <a:cubicBezTo>
                    <a:pt x="4534" y="1860"/>
                    <a:pt x="2095" y="4529"/>
                    <a:pt x="106" y="7071"/>
                  </a:cubicBezTo>
                  <a:cubicBezTo>
                    <a:pt x="0" y="7206"/>
                    <a:pt x="99" y="7367"/>
                    <a:pt x="230" y="7367"/>
                  </a:cubicBezTo>
                  <a:cubicBezTo>
                    <a:pt x="270" y="7367"/>
                    <a:pt x="312" y="7352"/>
                    <a:pt x="353" y="7318"/>
                  </a:cubicBezTo>
                  <a:cubicBezTo>
                    <a:pt x="2832" y="5226"/>
                    <a:pt x="5464" y="2836"/>
                    <a:pt x="7423" y="245"/>
                  </a:cubicBezTo>
                  <a:cubicBezTo>
                    <a:pt x="7501" y="139"/>
                    <a:pt x="7391" y="1"/>
                    <a:pt x="72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43"/>
            <p:cNvSpPr/>
            <p:nvPr/>
          </p:nvSpPr>
          <p:spPr>
            <a:xfrm>
              <a:off x="4801950" y="2707150"/>
              <a:ext cx="11200" cy="70425"/>
            </a:xfrm>
            <a:custGeom>
              <a:rect b="b" l="l" r="r" t="t"/>
              <a:pathLst>
                <a:path extrusionOk="0" h="2817" w="448">
                  <a:moveTo>
                    <a:pt x="224" y="1"/>
                  </a:moveTo>
                  <a:cubicBezTo>
                    <a:pt x="192" y="1"/>
                    <a:pt x="160" y="19"/>
                    <a:pt x="149" y="56"/>
                  </a:cubicBezTo>
                  <a:cubicBezTo>
                    <a:pt x="0" y="495"/>
                    <a:pt x="18" y="954"/>
                    <a:pt x="30" y="1413"/>
                  </a:cubicBezTo>
                  <a:cubicBezTo>
                    <a:pt x="43" y="1871"/>
                    <a:pt x="43" y="2321"/>
                    <a:pt x="158" y="2767"/>
                  </a:cubicBezTo>
                  <a:cubicBezTo>
                    <a:pt x="168" y="2800"/>
                    <a:pt x="196" y="2816"/>
                    <a:pt x="225" y="2816"/>
                  </a:cubicBezTo>
                  <a:cubicBezTo>
                    <a:pt x="253" y="2816"/>
                    <a:pt x="281" y="2800"/>
                    <a:pt x="291" y="2767"/>
                  </a:cubicBezTo>
                  <a:cubicBezTo>
                    <a:pt x="406" y="2321"/>
                    <a:pt x="405" y="1872"/>
                    <a:pt x="417" y="1413"/>
                  </a:cubicBezTo>
                  <a:cubicBezTo>
                    <a:pt x="430" y="952"/>
                    <a:pt x="447" y="495"/>
                    <a:pt x="299" y="56"/>
                  </a:cubicBezTo>
                  <a:cubicBezTo>
                    <a:pt x="288" y="19"/>
                    <a:pt x="256" y="1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43"/>
            <p:cNvSpPr/>
            <p:nvPr/>
          </p:nvSpPr>
          <p:spPr>
            <a:xfrm>
              <a:off x="4799575" y="2699400"/>
              <a:ext cx="385225" cy="22500"/>
            </a:xfrm>
            <a:custGeom>
              <a:rect b="b" l="l" r="r" t="t"/>
              <a:pathLst>
                <a:path extrusionOk="0" h="900" w="15409">
                  <a:moveTo>
                    <a:pt x="12213" y="1"/>
                  </a:moveTo>
                  <a:cubicBezTo>
                    <a:pt x="10817" y="1"/>
                    <a:pt x="9396" y="118"/>
                    <a:pt x="8076" y="125"/>
                  </a:cubicBezTo>
                  <a:cubicBezTo>
                    <a:pt x="7863" y="126"/>
                    <a:pt x="7650" y="127"/>
                    <a:pt x="7437" y="127"/>
                  </a:cubicBezTo>
                  <a:cubicBezTo>
                    <a:pt x="6639" y="127"/>
                    <a:pt x="5837" y="120"/>
                    <a:pt x="5035" y="120"/>
                  </a:cubicBezTo>
                  <a:cubicBezTo>
                    <a:pt x="3415" y="120"/>
                    <a:pt x="1793" y="146"/>
                    <a:pt x="192" y="302"/>
                  </a:cubicBezTo>
                  <a:cubicBezTo>
                    <a:pt x="0" y="320"/>
                    <a:pt x="0" y="581"/>
                    <a:pt x="192" y="600"/>
                  </a:cubicBezTo>
                  <a:cubicBezTo>
                    <a:pt x="1788" y="754"/>
                    <a:pt x="3405" y="780"/>
                    <a:pt x="5021" y="780"/>
                  </a:cubicBezTo>
                  <a:cubicBezTo>
                    <a:pt x="5828" y="780"/>
                    <a:pt x="6634" y="773"/>
                    <a:pt x="7437" y="773"/>
                  </a:cubicBezTo>
                  <a:cubicBezTo>
                    <a:pt x="7650" y="773"/>
                    <a:pt x="7863" y="774"/>
                    <a:pt x="8076" y="775"/>
                  </a:cubicBezTo>
                  <a:cubicBezTo>
                    <a:pt x="9398" y="782"/>
                    <a:pt x="10819" y="900"/>
                    <a:pt x="12216" y="900"/>
                  </a:cubicBezTo>
                  <a:cubicBezTo>
                    <a:pt x="13259" y="900"/>
                    <a:pt x="14288" y="834"/>
                    <a:pt x="15252" y="608"/>
                  </a:cubicBezTo>
                  <a:cubicBezTo>
                    <a:pt x="15408" y="572"/>
                    <a:pt x="15408" y="328"/>
                    <a:pt x="15252" y="292"/>
                  </a:cubicBezTo>
                  <a:cubicBezTo>
                    <a:pt x="14287" y="66"/>
                    <a:pt x="13257" y="1"/>
                    <a:pt x="122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43"/>
            <p:cNvSpPr/>
            <p:nvPr/>
          </p:nvSpPr>
          <p:spPr>
            <a:xfrm>
              <a:off x="5171875" y="2711350"/>
              <a:ext cx="19000" cy="66350"/>
            </a:xfrm>
            <a:custGeom>
              <a:rect b="b" l="l" r="r" t="t"/>
              <a:pathLst>
                <a:path extrusionOk="0" h="2654" w="760">
                  <a:moveTo>
                    <a:pt x="379" y="0"/>
                  </a:moveTo>
                  <a:cubicBezTo>
                    <a:pt x="338" y="0"/>
                    <a:pt x="297" y="24"/>
                    <a:pt x="282" y="72"/>
                  </a:cubicBezTo>
                  <a:cubicBezTo>
                    <a:pt x="74" y="790"/>
                    <a:pt x="1" y="1840"/>
                    <a:pt x="244" y="2554"/>
                  </a:cubicBezTo>
                  <a:cubicBezTo>
                    <a:pt x="265" y="2620"/>
                    <a:pt x="323" y="2654"/>
                    <a:pt x="380" y="2654"/>
                  </a:cubicBezTo>
                  <a:cubicBezTo>
                    <a:pt x="437" y="2654"/>
                    <a:pt x="494" y="2620"/>
                    <a:pt x="515" y="2554"/>
                  </a:cubicBezTo>
                  <a:cubicBezTo>
                    <a:pt x="760" y="1840"/>
                    <a:pt x="686" y="790"/>
                    <a:pt x="477" y="72"/>
                  </a:cubicBezTo>
                  <a:cubicBezTo>
                    <a:pt x="462" y="24"/>
                    <a:pt x="421" y="0"/>
                    <a:pt x="3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43"/>
            <p:cNvSpPr/>
            <p:nvPr/>
          </p:nvSpPr>
          <p:spPr>
            <a:xfrm>
              <a:off x="4939350" y="2641250"/>
              <a:ext cx="22750" cy="71425"/>
            </a:xfrm>
            <a:custGeom>
              <a:rect b="b" l="l" r="r" t="t"/>
              <a:pathLst>
                <a:path extrusionOk="0" h="2857" w="910">
                  <a:moveTo>
                    <a:pt x="454" y="0"/>
                  </a:moveTo>
                  <a:cubicBezTo>
                    <a:pt x="417" y="0"/>
                    <a:pt x="380" y="17"/>
                    <a:pt x="365" y="52"/>
                  </a:cubicBezTo>
                  <a:cubicBezTo>
                    <a:pt x="184" y="453"/>
                    <a:pt x="153" y="898"/>
                    <a:pt x="114" y="1336"/>
                  </a:cubicBezTo>
                  <a:cubicBezTo>
                    <a:pt x="75" y="1750"/>
                    <a:pt x="0" y="2213"/>
                    <a:pt x="152" y="2605"/>
                  </a:cubicBezTo>
                  <a:lnTo>
                    <a:pt x="152" y="2605"/>
                  </a:lnTo>
                  <a:cubicBezTo>
                    <a:pt x="159" y="2644"/>
                    <a:pt x="177" y="2680"/>
                    <a:pt x="201" y="2713"/>
                  </a:cubicBezTo>
                  <a:lnTo>
                    <a:pt x="201" y="2713"/>
                  </a:lnTo>
                  <a:cubicBezTo>
                    <a:pt x="201" y="2713"/>
                    <a:pt x="201" y="2713"/>
                    <a:pt x="201" y="2713"/>
                  </a:cubicBezTo>
                  <a:cubicBezTo>
                    <a:pt x="254" y="2815"/>
                    <a:pt x="341" y="2857"/>
                    <a:pt x="430" y="2857"/>
                  </a:cubicBezTo>
                  <a:cubicBezTo>
                    <a:pt x="438" y="2857"/>
                    <a:pt x="446" y="2856"/>
                    <a:pt x="455" y="2856"/>
                  </a:cubicBezTo>
                  <a:lnTo>
                    <a:pt x="455" y="2856"/>
                  </a:lnTo>
                  <a:cubicBezTo>
                    <a:pt x="463" y="2856"/>
                    <a:pt x="471" y="2857"/>
                    <a:pt x="480" y="2857"/>
                  </a:cubicBezTo>
                  <a:cubicBezTo>
                    <a:pt x="567" y="2857"/>
                    <a:pt x="652" y="2817"/>
                    <a:pt x="705" y="2718"/>
                  </a:cubicBezTo>
                  <a:lnTo>
                    <a:pt x="705" y="2718"/>
                  </a:lnTo>
                  <a:cubicBezTo>
                    <a:pt x="732" y="2683"/>
                    <a:pt x="750" y="2644"/>
                    <a:pt x="758" y="2603"/>
                  </a:cubicBezTo>
                  <a:lnTo>
                    <a:pt x="758" y="2603"/>
                  </a:lnTo>
                  <a:cubicBezTo>
                    <a:pt x="909" y="2211"/>
                    <a:pt x="833" y="1748"/>
                    <a:pt x="796" y="1336"/>
                  </a:cubicBezTo>
                  <a:cubicBezTo>
                    <a:pt x="757" y="900"/>
                    <a:pt x="726" y="453"/>
                    <a:pt x="545" y="52"/>
                  </a:cubicBezTo>
                  <a:cubicBezTo>
                    <a:pt x="529" y="17"/>
                    <a:pt x="492" y="0"/>
                    <a:pt x="45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43"/>
            <p:cNvSpPr/>
            <p:nvPr/>
          </p:nvSpPr>
          <p:spPr>
            <a:xfrm>
              <a:off x="5048025" y="2640100"/>
              <a:ext cx="21725" cy="75700"/>
            </a:xfrm>
            <a:custGeom>
              <a:rect b="b" l="l" r="r" t="t"/>
              <a:pathLst>
                <a:path extrusionOk="0" h="3028" w="869">
                  <a:moveTo>
                    <a:pt x="434" y="0"/>
                  </a:moveTo>
                  <a:cubicBezTo>
                    <a:pt x="370" y="0"/>
                    <a:pt x="305" y="36"/>
                    <a:pt x="289" y="109"/>
                  </a:cubicBezTo>
                  <a:lnTo>
                    <a:pt x="287" y="109"/>
                  </a:lnTo>
                  <a:cubicBezTo>
                    <a:pt x="99" y="929"/>
                    <a:pt x="0" y="2012"/>
                    <a:pt x="205" y="2837"/>
                  </a:cubicBezTo>
                  <a:lnTo>
                    <a:pt x="205" y="2837"/>
                  </a:lnTo>
                  <a:cubicBezTo>
                    <a:pt x="207" y="2847"/>
                    <a:pt x="209" y="2856"/>
                    <a:pt x="213" y="2865"/>
                  </a:cubicBezTo>
                  <a:lnTo>
                    <a:pt x="213" y="2865"/>
                  </a:lnTo>
                  <a:cubicBezTo>
                    <a:pt x="243" y="2980"/>
                    <a:pt x="328" y="3027"/>
                    <a:pt x="416" y="3027"/>
                  </a:cubicBezTo>
                  <a:cubicBezTo>
                    <a:pt x="421" y="3027"/>
                    <a:pt x="426" y="3027"/>
                    <a:pt x="430" y="3027"/>
                  </a:cubicBezTo>
                  <a:lnTo>
                    <a:pt x="430" y="3027"/>
                  </a:lnTo>
                  <a:cubicBezTo>
                    <a:pt x="438" y="3028"/>
                    <a:pt x="447" y="3028"/>
                    <a:pt x="455" y="3028"/>
                  </a:cubicBezTo>
                  <a:cubicBezTo>
                    <a:pt x="538" y="3028"/>
                    <a:pt x="617" y="2986"/>
                    <a:pt x="652" y="2884"/>
                  </a:cubicBezTo>
                  <a:lnTo>
                    <a:pt x="652" y="2884"/>
                  </a:lnTo>
                  <a:cubicBezTo>
                    <a:pt x="660" y="2866"/>
                    <a:pt x="665" y="2846"/>
                    <a:pt x="667" y="2826"/>
                  </a:cubicBezTo>
                  <a:lnTo>
                    <a:pt x="667" y="2826"/>
                  </a:lnTo>
                  <a:cubicBezTo>
                    <a:pt x="868" y="2003"/>
                    <a:pt x="770" y="925"/>
                    <a:pt x="581" y="109"/>
                  </a:cubicBezTo>
                  <a:cubicBezTo>
                    <a:pt x="564" y="37"/>
                    <a:pt x="499" y="0"/>
                    <a:pt x="4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43"/>
            <p:cNvSpPr/>
            <p:nvPr/>
          </p:nvSpPr>
          <p:spPr>
            <a:xfrm>
              <a:off x="4860325" y="2642150"/>
              <a:ext cx="296750" cy="19275"/>
            </a:xfrm>
            <a:custGeom>
              <a:rect b="b" l="l" r="r" t="t"/>
              <a:pathLst>
                <a:path extrusionOk="0" h="771" w="11870">
                  <a:moveTo>
                    <a:pt x="2458" y="1"/>
                  </a:moveTo>
                  <a:cubicBezTo>
                    <a:pt x="1714" y="1"/>
                    <a:pt x="972" y="34"/>
                    <a:pt x="241" y="144"/>
                  </a:cubicBezTo>
                  <a:cubicBezTo>
                    <a:pt x="1" y="180"/>
                    <a:pt x="1" y="591"/>
                    <a:pt x="241" y="626"/>
                  </a:cubicBezTo>
                  <a:cubicBezTo>
                    <a:pt x="974" y="737"/>
                    <a:pt x="1717" y="771"/>
                    <a:pt x="2462" y="771"/>
                  </a:cubicBezTo>
                  <a:cubicBezTo>
                    <a:pt x="3516" y="771"/>
                    <a:pt x="4576" y="704"/>
                    <a:pt x="5622" y="694"/>
                  </a:cubicBezTo>
                  <a:cubicBezTo>
                    <a:pt x="5850" y="692"/>
                    <a:pt x="6079" y="691"/>
                    <a:pt x="6308" y="691"/>
                  </a:cubicBezTo>
                  <a:cubicBezTo>
                    <a:pt x="6840" y="691"/>
                    <a:pt x="7375" y="695"/>
                    <a:pt x="7910" y="695"/>
                  </a:cubicBezTo>
                  <a:cubicBezTo>
                    <a:pt x="9177" y="695"/>
                    <a:pt x="10446" y="672"/>
                    <a:pt x="11697" y="520"/>
                  </a:cubicBezTo>
                  <a:cubicBezTo>
                    <a:pt x="11869" y="498"/>
                    <a:pt x="11869" y="272"/>
                    <a:pt x="11697" y="252"/>
                  </a:cubicBezTo>
                  <a:cubicBezTo>
                    <a:pt x="10433" y="98"/>
                    <a:pt x="9151" y="76"/>
                    <a:pt x="7870" y="76"/>
                  </a:cubicBezTo>
                  <a:cubicBezTo>
                    <a:pt x="7354" y="76"/>
                    <a:pt x="6839" y="80"/>
                    <a:pt x="6325" y="80"/>
                  </a:cubicBezTo>
                  <a:cubicBezTo>
                    <a:pt x="6090" y="80"/>
                    <a:pt x="5856" y="79"/>
                    <a:pt x="5622" y="77"/>
                  </a:cubicBezTo>
                  <a:cubicBezTo>
                    <a:pt x="4574" y="67"/>
                    <a:pt x="3513" y="1"/>
                    <a:pt x="24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43"/>
            <p:cNvSpPr/>
            <p:nvPr/>
          </p:nvSpPr>
          <p:spPr>
            <a:xfrm>
              <a:off x="4859575" y="2615225"/>
              <a:ext cx="13700" cy="41125"/>
            </a:xfrm>
            <a:custGeom>
              <a:rect b="b" l="l" r="r" t="t"/>
              <a:pathLst>
                <a:path extrusionOk="0" h="1645" w="548">
                  <a:moveTo>
                    <a:pt x="273" y="1"/>
                  </a:moveTo>
                  <a:cubicBezTo>
                    <a:pt x="233" y="1"/>
                    <a:pt x="192" y="21"/>
                    <a:pt x="162" y="62"/>
                  </a:cubicBezTo>
                  <a:cubicBezTo>
                    <a:pt x="23" y="255"/>
                    <a:pt x="1" y="549"/>
                    <a:pt x="57" y="779"/>
                  </a:cubicBezTo>
                  <a:cubicBezTo>
                    <a:pt x="82" y="876"/>
                    <a:pt x="127" y="940"/>
                    <a:pt x="135" y="1041"/>
                  </a:cubicBezTo>
                  <a:cubicBezTo>
                    <a:pt x="148" y="1202"/>
                    <a:pt x="146" y="1366"/>
                    <a:pt x="151" y="1527"/>
                  </a:cubicBezTo>
                  <a:cubicBezTo>
                    <a:pt x="154" y="1605"/>
                    <a:pt x="214" y="1644"/>
                    <a:pt x="274" y="1644"/>
                  </a:cubicBezTo>
                  <a:cubicBezTo>
                    <a:pt x="334" y="1644"/>
                    <a:pt x="394" y="1605"/>
                    <a:pt x="396" y="1527"/>
                  </a:cubicBezTo>
                  <a:cubicBezTo>
                    <a:pt x="401" y="1383"/>
                    <a:pt x="402" y="1240"/>
                    <a:pt x="410" y="1096"/>
                  </a:cubicBezTo>
                  <a:cubicBezTo>
                    <a:pt x="416" y="966"/>
                    <a:pt x="459" y="899"/>
                    <a:pt x="488" y="779"/>
                  </a:cubicBezTo>
                  <a:cubicBezTo>
                    <a:pt x="548" y="549"/>
                    <a:pt x="523" y="255"/>
                    <a:pt x="384" y="62"/>
                  </a:cubicBezTo>
                  <a:cubicBezTo>
                    <a:pt x="355" y="21"/>
                    <a:pt x="314" y="1"/>
                    <a:pt x="2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43"/>
            <p:cNvSpPr/>
            <p:nvPr/>
          </p:nvSpPr>
          <p:spPr>
            <a:xfrm>
              <a:off x="4862800" y="2614200"/>
              <a:ext cx="296875" cy="14725"/>
            </a:xfrm>
            <a:custGeom>
              <a:rect b="b" l="l" r="r" t="t"/>
              <a:pathLst>
                <a:path extrusionOk="0" h="589" w="11875">
                  <a:moveTo>
                    <a:pt x="3014" y="0"/>
                  </a:moveTo>
                  <a:cubicBezTo>
                    <a:pt x="2073" y="0"/>
                    <a:pt x="1135" y="28"/>
                    <a:pt x="208" y="134"/>
                  </a:cubicBezTo>
                  <a:cubicBezTo>
                    <a:pt x="2" y="157"/>
                    <a:pt x="0" y="432"/>
                    <a:pt x="208" y="456"/>
                  </a:cubicBezTo>
                  <a:cubicBezTo>
                    <a:pt x="1138" y="561"/>
                    <a:pt x="2080" y="589"/>
                    <a:pt x="3023" y="589"/>
                  </a:cubicBezTo>
                  <a:cubicBezTo>
                    <a:pt x="4007" y="589"/>
                    <a:pt x="4992" y="559"/>
                    <a:pt x="5967" y="556"/>
                  </a:cubicBezTo>
                  <a:cubicBezTo>
                    <a:pt x="6024" y="556"/>
                    <a:pt x="6082" y="555"/>
                    <a:pt x="6139" y="555"/>
                  </a:cubicBezTo>
                  <a:cubicBezTo>
                    <a:pt x="6948" y="555"/>
                    <a:pt x="7763" y="573"/>
                    <a:pt x="8578" y="573"/>
                  </a:cubicBezTo>
                  <a:cubicBezTo>
                    <a:pt x="9632" y="573"/>
                    <a:pt x="10686" y="544"/>
                    <a:pt x="11725" y="410"/>
                  </a:cubicBezTo>
                  <a:cubicBezTo>
                    <a:pt x="11875" y="392"/>
                    <a:pt x="11875" y="198"/>
                    <a:pt x="11725" y="178"/>
                  </a:cubicBezTo>
                  <a:cubicBezTo>
                    <a:pt x="10693" y="45"/>
                    <a:pt x="9648" y="16"/>
                    <a:pt x="8602" y="16"/>
                  </a:cubicBezTo>
                  <a:cubicBezTo>
                    <a:pt x="7778" y="16"/>
                    <a:pt x="6955" y="34"/>
                    <a:pt x="6137" y="34"/>
                  </a:cubicBezTo>
                  <a:cubicBezTo>
                    <a:pt x="6080" y="34"/>
                    <a:pt x="6024" y="34"/>
                    <a:pt x="5967" y="34"/>
                  </a:cubicBezTo>
                  <a:cubicBezTo>
                    <a:pt x="4988" y="31"/>
                    <a:pt x="4000" y="0"/>
                    <a:pt x="30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43"/>
            <p:cNvSpPr/>
            <p:nvPr/>
          </p:nvSpPr>
          <p:spPr>
            <a:xfrm>
              <a:off x="5147125" y="2616375"/>
              <a:ext cx="14400" cy="39900"/>
            </a:xfrm>
            <a:custGeom>
              <a:rect b="b" l="l" r="r" t="t"/>
              <a:pathLst>
                <a:path extrusionOk="0" h="1596" w="576">
                  <a:moveTo>
                    <a:pt x="288" y="1"/>
                  </a:moveTo>
                  <a:cubicBezTo>
                    <a:pt x="262" y="1"/>
                    <a:pt x="235" y="13"/>
                    <a:pt x="219" y="39"/>
                  </a:cubicBezTo>
                  <a:cubicBezTo>
                    <a:pt x="0" y="409"/>
                    <a:pt x="60" y="958"/>
                    <a:pt x="58" y="1373"/>
                  </a:cubicBezTo>
                  <a:cubicBezTo>
                    <a:pt x="57" y="1522"/>
                    <a:pt x="173" y="1596"/>
                    <a:pt x="288" y="1596"/>
                  </a:cubicBezTo>
                  <a:cubicBezTo>
                    <a:pt x="404" y="1596"/>
                    <a:pt x="520" y="1522"/>
                    <a:pt x="519" y="1373"/>
                  </a:cubicBezTo>
                  <a:cubicBezTo>
                    <a:pt x="517" y="958"/>
                    <a:pt x="575" y="408"/>
                    <a:pt x="358" y="39"/>
                  </a:cubicBezTo>
                  <a:cubicBezTo>
                    <a:pt x="342" y="13"/>
                    <a:pt x="315" y="1"/>
                    <a:pt x="2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43"/>
            <p:cNvSpPr/>
            <p:nvPr/>
          </p:nvSpPr>
          <p:spPr>
            <a:xfrm>
              <a:off x="4923550" y="2589625"/>
              <a:ext cx="9800" cy="29000"/>
            </a:xfrm>
            <a:custGeom>
              <a:rect b="b" l="l" r="r" t="t"/>
              <a:pathLst>
                <a:path extrusionOk="0" h="1160" w="392">
                  <a:moveTo>
                    <a:pt x="196" y="1"/>
                  </a:moveTo>
                  <a:cubicBezTo>
                    <a:pt x="136" y="1"/>
                    <a:pt x="76" y="33"/>
                    <a:pt x="66" y="97"/>
                  </a:cubicBezTo>
                  <a:cubicBezTo>
                    <a:pt x="38" y="274"/>
                    <a:pt x="8" y="428"/>
                    <a:pt x="5" y="609"/>
                  </a:cubicBezTo>
                  <a:cubicBezTo>
                    <a:pt x="1" y="791"/>
                    <a:pt x="63" y="939"/>
                    <a:pt x="124" y="1106"/>
                  </a:cubicBezTo>
                  <a:cubicBezTo>
                    <a:pt x="135" y="1142"/>
                    <a:pt x="165" y="1160"/>
                    <a:pt x="196" y="1160"/>
                  </a:cubicBezTo>
                  <a:cubicBezTo>
                    <a:pt x="226" y="1160"/>
                    <a:pt x="257" y="1142"/>
                    <a:pt x="268" y="1106"/>
                  </a:cubicBezTo>
                  <a:cubicBezTo>
                    <a:pt x="329" y="939"/>
                    <a:pt x="391" y="791"/>
                    <a:pt x="386" y="609"/>
                  </a:cubicBezTo>
                  <a:cubicBezTo>
                    <a:pt x="383" y="428"/>
                    <a:pt x="354" y="274"/>
                    <a:pt x="325" y="97"/>
                  </a:cubicBezTo>
                  <a:cubicBezTo>
                    <a:pt x="315" y="33"/>
                    <a:pt x="256" y="1"/>
                    <a:pt x="1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43"/>
            <p:cNvSpPr/>
            <p:nvPr/>
          </p:nvSpPr>
          <p:spPr>
            <a:xfrm>
              <a:off x="5077650" y="2585850"/>
              <a:ext cx="10225" cy="28550"/>
            </a:xfrm>
            <a:custGeom>
              <a:rect b="b" l="l" r="r" t="t"/>
              <a:pathLst>
                <a:path extrusionOk="0" h="1142" w="409">
                  <a:moveTo>
                    <a:pt x="203" y="0"/>
                  </a:moveTo>
                  <a:cubicBezTo>
                    <a:pt x="166" y="0"/>
                    <a:pt x="129" y="22"/>
                    <a:pt x="111" y="67"/>
                  </a:cubicBezTo>
                  <a:lnTo>
                    <a:pt x="113" y="67"/>
                  </a:lnTo>
                  <a:cubicBezTo>
                    <a:pt x="43" y="245"/>
                    <a:pt x="33" y="454"/>
                    <a:pt x="16" y="643"/>
                  </a:cubicBezTo>
                  <a:cubicBezTo>
                    <a:pt x="0" y="813"/>
                    <a:pt x="5" y="990"/>
                    <a:pt x="136" y="1115"/>
                  </a:cubicBezTo>
                  <a:cubicBezTo>
                    <a:pt x="155" y="1133"/>
                    <a:pt x="179" y="1142"/>
                    <a:pt x="204" y="1142"/>
                  </a:cubicBezTo>
                  <a:cubicBezTo>
                    <a:pt x="228" y="1142"/>
                    <a:pt x="253" y="1133"/>
                    <a:pt x="272" y="1115"/>
                  </a:cubicBezTo>
                  <a:cubicBezTo>
                    <a:pt x="403" y="990"/>
                    <a:pt x="408" y="813"/>
                    <a:pt x="392" y="643"/>
                  </a:cubicBezTo>
                  <a:cubicBezTo>
                    <a:pt x="377" y="454"/>
                    <a:pt x="366" y="245"/>
                    <a:pt x="296" y="67"/>
                  </a:cubicBezTo>
                  <a:cubicBezTo>
                    <a:pt x="278" y="22"/>
                    <a:pt x="241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43"/>
            <p:cNvSpPr/>
            <p:nvPr/>
          </p:nvSpPr>
          <p:spPr>
            <a:xfrm>
              <a:off x="4868675" y="2582650"/>
              <a:ext cx="283975" cy="17425"/>
            </a:xfrm>
            <a:custGeom>
              <a:rect b="b" l="l" r="r" t="t"/>
              <a:pathLst>
                <a:path extrusionOk="0" h="697" w="11359">
                  <a:moveTo>
                    <a:pt x="2973" y="0"/>
                  </a:moveTo>
                  <a:cubicBezTo>
                    <a:pt x="2013" y="0"/>
                    <a:pt x="1057" y="44"/>
                    <a:pt x="129" y="220"/>
                  </a:cubicBezTo>
                  <a:cubicBezTo>
                    <a:pt x="1" y="243"/>
                    <a:pt x="1" y="454"/>
                    <a:pt x="129" y="478"/>
                  </a:cubicBezTo>
                  <a:cubicBezTo>
                    <a:pt x="1054" y="653"/>
                    <a:pt x="2009" y="697"/>
                    <a:pt x="2966" y="697"/>
                  </a:cubicBezTo>
                  <a:cubicBezTo>
                    <a:pt x="3872" y="697"/>
                    <a:pt x="4780" y="658"/>
                    <a:pt x="5668" y="656"/>
                  </a:cubicBezTo>
                  <a:cubicBezTo>
                    <a:pt x="5716" y="655"/>
                    <a:pt x="5764" y="655"/>
                    <a:pt x="5812" y="655"/>
                  </a:cubicBezTo>
                  <a:cubicBezTo>
                    <a:pt x="6528" y="655"/>
                    <a:pt x="7248" y="668"/>
                    <a:pt x="7968" y="668"/>
                  </a:cubicBezTo>
                  <a:cubicBezTo>
                    <a:pt x="9055" y="668"/>
                    <a:pt x="10142" y="639"/>
                    <a:pt x="11213" y="495"/>
                  </a:cubicBezTo>
                  <a:cubicBezTo>
                    <a:pt x="11359" y="474"/>
                    <a:pt x="11359" y="221"/>
                    <a:pt x="11213" y="201"/>
                  </a:cubicBezTo>
                  <a:cubicBezTo>
                    <a:pt x="10143" y="56"/>
                    <a:pt x="9056" y="28"/>
                    <a:pt x="7969" y="28"/>
                  </a:cubicBezTo>
                  <a:cubicBezTo>
                    <a:pt x="7249" y="28"/>
                    <a:pt x="6529" y="40"/>
                    <a:pt x="5813" y="40"/>
                  </a:cubicBezTo>
                  <a:cubicBezTo>
                    <a:pt x="5764" y="40"/>
                    <a:pt x="5716" y="40"/>
                    <a:pt x="5668" y="40"/>
                  </a:cubicBezTo>
                  <a:cubicBezTo>
                    <a:pt x="4781" y="39"/>
                    <a:pt x="3876" y="0"/>
                    <a:pt x="29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43"/>
            <p:cNvSpPr/>
            <p:nvPr/>
          </p:nvSpPr>
          <p:spPr>
            <a:xfrm>
              <a:off x="4862825" y="2554050"/>
              <a:ext cx="16750" cy="41350"/>
            </a:xfrm>
            <a:custGeom>
              <a:rect b="b" l="l" r="r" t="t"/>
              <a:pathLst>
                <a:path extrusionOk="0" h="1654" w="670">
                  <a:moveTo>
                    <a:pt x="335" y="1"/>
                  </a:moveTo>
                  <a:cubicBezTo>
                    <a:pt x="304" y="1"/>
                    <a:pt x="273" y="16"/>
                    <a:pt x="255" y="45"/>
                  </a:cubicBezTo>
                  <a:cubicBezTo>
                    <a:pt x="1" y="487"/>
                    <a:pt x="27" y="1156"/>
                    <a:pt x="249" y="1606"/>
                  </a:cubicBezTo>
                  <a:cubicBezTo>
                    <a:pt x="265" y="1638"/>
                    <a:pt x="300" y="1654"/>
                    <a:pt x="335" y="1654"/>
                  </a:cubicBezTo>
                  <a:cubicBezTo>
                    <a:pt x="369" y="1654"/>
                    <a:pt x="404" y="1638"/>
                    <a:pt x="419" y="1606"/>
                  </a:cubicBezTo>
                  <a:cubicBezTo>
                    <a:pt x="641" y="1156"/>
                    <a:pt x="669" y="487"/>
                    <a:pt x="415" y="45"/>
                  </a:cubicBezTo>
                  <a:cubicBezTo>
                    <a:pt x="397" y="16"/>
                    <a:pt x="366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43"/>
            <p:cNvSpPr/>
            <p:nvPr/>
          </p:nvSpPr>
          <p:spPr>
            <a:xfrm>
              <a:off x="4866825" y="2509200"/>
              <a:ext cx="287250" cy="52825"/>
            </a:xfrm>
            <a:custGeom>
              <a:rect b="b" l="l" r="r" t="t"/>
              <a:pathLst>
                <a:path extrusionOk="0" h="2113" w="11490">
                  <a:moveTo>
                    <a:pt x="6690" y="1"/>
                  </a:moveTo>
                  <a:cubicBezTo>
                    <a:pt x="6418" y="1"/>
                    <a:pt x="6145" y="12"/>
                    <a:pt x="5870" y="32"/>
                  </a:cubicBezTo>
                  <a:cubicBezTo>
                    <a:pt x="3864" y="179"/>
                    <a:pt x="1526" y="466"/>
                    <a:pt x="58" y="1953"/>
                  </a:cubicBezTo>
                  <a:cubicBezTo>
                    <a:pt x="0" y="2012"/>
                    <a:pt x="52" y="2103"/>
                    <a:pt x="120" y="2103"/>
                  </a:cubicBezTo>
                  <a:cubicBezTo>
                    <a:pt x="134" y="2103"/>
                    <a:pt x="148" y="2099"/>
                    <a:pt x="162" y="2091"/>
                  </a:cubicBezTo>
                  <a:lnTo>
                    <a:pt x="161" y="2089"/>
                  </a:lnTo>
                  <a:cubicBezTo>
                    <a:pt x="1827" y="1111"/>
                    <a:pt x="3898" y="525"/>
                    <a:pt x="5928" y="525"/>
                  </a:cubicBezTo>
                  <a:cubicBezTo>
                    <a:pt x="7738" y="525"/>
                    <a:pt x="9516" y="991"/>
                    <a:pt x="10942" y="2063"/>
                  </a:cubicBezTo>
                  <a:cubicBezTo>
                    <a:pt x="10989" y="2098"/>
                    <a:pt x="11038" y="2113"/>
                    <a:pt x="11085" y="2113"/>
                  </a:cubicBezTo>
                  <a:cubicBezTo>
                    <a:pt x="11304" y="2113"/>
                    <a:pt x="11490" y="1789"/>
                    <a:pt x="11294" y="1608"/>
                  </a:cubicBezTo>
                  <a:cubicBezTo>
                    <a:pt x="10007" y="422"/>
                    <a:pt x="8384" y="1"/>
                    <a:pt x="66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43"/>
            <p:cNvSpPr/>
            <p:nvPr/>
          </p:nvSpPr>
          <p:spPr>
            <a:xfrm>
              <a:off x="5139300" y="2550800"/>
              <a:ext cx="14175" cy="39975"/>
            </a:xfrm>
            <a:custGeom>
              <a:rect b="b" l="l" r="r" t="t"/>
              <a:pathLst>
                <a:path extrusionOk="0" h="1599" w="567">
                  <a:moveTo>
                    <a:pt x="283" y="0"/>
                  </a:moveTo>
                  <a:cubicBezTo>
                    <a:pt x="249" y="0"/>
                    <a:pt x="215" y="15"/>
                    <a:pt x="201" y="46"/>
                  </a:cubicBezTo>
                  <a:cubicBezTo>
                    <a:pt x="110" y="247"/>
                    <a:pt x="46" y="385"/>
                    <a:pt x="27" y="608"/>
                  </a:cubicBezTo>
                  <a:cubicBezTo>
                    <a:pt x="9" y="849"/>
                    <a:pt x="9" y="1088"/>
                    <a:pt x="4" y="1328"/>
                  </a:cubicBezTo>
                  <a:cubicBezTo>
                    <a:pt x="1" y="1508"/>
                    <a:pt x="143" y="1598"/>
                    <a:pt x="284" y="1598"/>
                  </a:cubicBezTo>
                  <a:cubicBezTo>
                    <a:pt x="425" y="1598"/>
                    <a:pt x="566" y="1508"/>
                    <a:pt x="563" y="1328"/>
                  </a:cubicBezTo>
                  <a:cubicBezTo>
                    <a:pt x="559" y="1088"/>
                    <a:pt x="557" y="849"/>
                    <a:pt x="538" y="608"/>
                  </a:cubicBezTo>
                  <a:cubicBezTo>
                    <a:pt x="521" y="389"/>
                    <a:pt x="454" y="243"/>
                    <a:pt x="365" y="46"/>
                  </a:cubicBezTo>
                  <a:cubicBezTo>
                    <a:pt x="351" y="15"/>
                    <a:pt x="317" y="0"/>
                    <a:pt x="2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43"/>
            <p:cNvSpPr/>
            <p:nvPr/>
          </p:nvSpPr>
          <p:spPr>
            <a:xfrm>
              <a:off x="4984350" y="2486700"/>
              <a:ext cx="43625" cy="25300"/>
            </a:xfrm>
            <a:custGeom>
              <a:rect b="b" l="l" r="r" t="t"/>
              <a:pathLst>
                <a:path extrusionOk="0" h="1012" w="1745">
                  <a:moveTo>
                    <a:pt x="943" y="0"/>
                  </a:moveTo>
                  <a:cubicBezTo>
                    <a:pt x="812" y="0"/>
                    <a:pt x="683" y="16"/>
                    <a:pt x="576" y="40"/>
                  </a:cubicBezTo>
                  <a:cubicBezTo>
                    <a:pt x="321" y="100"/>
                    <a:pt x="107" y="265"/>
                    <a:pt x="46" y="526"/>
                  </a:cubicBezTo>
                  <a:cubicBezTo>
                    <a:pt x="1" y="718"/>
                    <a:pt x="62" y="956"/>
                    <a:pt x="293" y="957"/>
                  </a:cubicBezTo>
                  <a:cubicBezTo>
                    <a:pt x="333" y="956"/>
                    <a:pt x="366" y="923"/>
                    <a:pt x="366" y="882"/>
                  </a:cubicBezTo>
                  <a:lnTo>
                    <a:pt x="366" y="884"/>
                  </a:lnTo>
                  <a:cubicBezTo>
                    <a:pt x="372" y="785"/>
                    <a:pt x="349" y="673"/>
                    <a:pt x="385" y="581"/>
                  </a:cubicBezTo>
                  <a:cubicBezTo>
                    <a:pt x="446" y="428"/>
                    <a:pt x="619" y="393"/>
                    <a:pt x="768" y="385"/>
                  </a:cubicBezTo>
                  <a:cubicBezTo>
                    <a:pt x="797" y="384"/>
                    <a:pt x="832" y="383"/>
                    <a:pt x="871" y="383"/>
                  </a:cubicBezTo>
                  <a:cubicBezTo>
                    <a:pt x="978" y="383"/>
                    <a:pt x="1107" y="394"/>
                    <a:pt x="1169" y="453"/>
                  </a:cubicBezTo>
                  <a:cubicBezTo>
                    <a:pt x="1253" y="532"/>
                    <a:pt x="1185" y="534"/>
                    <a:pt x="1161" y="621"/>
                  </a:cubicBezTo>
                  <a:cubicBezTo>
                    <a:pt x="1144" y="687"/>
                    <a:pt x="1160" y="754"/>
                    <a:pt x="1171" y="821"/>
                  </a:cubicBezTo>
                  <a:cubicBezTo>
                    <a:pt x="1187" y="915"/>
                    <a:pt x="1303" y="1011"/>
                    <a:pt x="1403" y="1011"/>
                  </a:cubicBezTo>
                  <a:cubicBezTo>
                    <a:pt x="1409" y="1011"/>
                    <a:pt x="1414" y="1011"/>
                    <a:pt x="1419" y="1010"/>
                  </a:cubicBezTo>
                  <a:lnTo>
                    <a:pt x="1441" y="1007"/>
                  </a:lnTo>
                  <a:cubicBezTo>
                    <a:pt x="1555" y="993"/>
                    <a:pt x="1639" y="940"/>
                    <a:pt x="1675" y="827"/>
                  </a:cubicBezTo>
                  <a:lnTo>
                    <a:pt x="1681" y="810"/>
                  </a:lnTo>
                  <a:cubicBezTo>
                    <a:pt x="1691" y="782"/>
                    <a:pt x="1693" y="752"/>
                    <a:pt x="1689" y="723"/>
                  </a:cubicBezTo>
                  <a:lnTo>
                    <a:pt x="1689" y="723"/>
                  </a:lnTo>
                  <a:cubicBezTo>
                    <a:pt x="1717" y="610"/>
                    <a:pt x="1744" y="521"/>
                    <a:pt x="1694" y="387"/>
                  </a:cubicBezTo>
                  <a:cubicBezTo>
                    <a:pt x="1649" y="270"/>
                    <a:pt x="1564" y="171"/>
                    <a:pt x="1455" y="111"/>
                  </a:cubicBezTo>
                  <a:cubicBezTo>
                    <a:pt x="1317" y="31"/>
                    <a:pt x="1128" y="0"/>
                    <a:pt x="9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43"/>
            <p:cNvSpPr/>
            <p:nvPr/>
          </p:nvSpPr>
          <p:spPr>
            <a:xfrm>
              <a:off x="5019175" y="2401025"/>
              <a:ext cx="90325" cy="79625"/>
            </a:xfrm>
            <a:custGeom>
              <a:rect b="b" l="l" r="r" t="t"/>
              <a:pathLst>
                <a:path extrusionOk="0" h="3185" w="3613">
                  <a:moveTo>
                    <a:pt x="1847" y="571"/>
                  </a:moveTo>
                  <a:cubicBezTo>
                    <a:pt x="1993" y="571"/>
                    <a:pt x="2143" y="657"/>
                    <a:pt x="2216" y="813"/>
                  </a:cubicBezTo>
                  <a:cubicBezTo>
                    <a:pt x="2262" y="910"/>
                    <a:pt x="2357" y="949"/>
                    <a:pt x="2454" y="949"/>
                  </a:cubicBezTo>
                  <a:cubicBezTo>
                    <a:pt x="2508" y="949"/>
                    <a:pt x="2563" y="937"/>
                    <a:pt x="2610" y="916"/>
                  </a:cubicBezTo>
                  <a:cubicBezTo>
                    <a:pt x="2626" y="910"/>
                    <a:pt x="2642" y="906"/>
                    <a:pt x="2658" y="906"/>
                  </a:cubicBezTo>
                  <a:cubicBezTo>
                    <a:pt x="2954" y="906"/>
                    <a:pt x="3236" y="2031"/>
                    <a:pt x="2595" y="2031"/>
                  </a:cubicBezTo>
                  <a:cubicBezTo>
                    <a:pt x="2556" y="2031"/>
                    <a:pt x="2515" y="2027"/>
                    <a:pt x="2469" y="2018"/>
                  </a:cubicBezTo>
                  <a:lnTo>
                    <a:pt x="2469" y="2018"/>
                  </a:lnTo>
                  <a:cubicBezTo>
                    <a:pt x="2409" y="1975"/>
                    <a:pt x="2341" y="1949"/>
                    <a:pt x="2272" y="1949"/>
                  </a:cubicBezTo>
                  <a:cubicBezTo>
                    <a:pt x="2225" y="1949"/>
                    <a:pt x="2179" y="1960"/>
                    <a:pt x="2133" y="1986"/>
                  </a:cubicBezTo>
                  <a:lnTo>
                    <a:pt x="2097" y="2008"/>
                  </a:lnTo>
                  <a:cubicBezTo>
                    <a:pt x="1917" y="2114"/>
                    <a:pt x="1921" y="2341"/>
                    <a:pt x="2048" y="2469"/>
                  </a:cubicBezTo>
                  <a:lnTo>
                    <a:pt x="2048" y="2469"/>
                  </a:lnTo>
                  <a:cubicBezTo>
                    <a:pt x="1969" y="2530"/>
                    <a:pt x="1873" y="2562"/>
                    <a:pt x="1774" y="2562"/>
                  </a:cubicBezTo>
                  <a:cubicBezTo>
                    <a:pt x="1750" y="2562"/>
                    <a:pt x="1726" y="2560"/>
                    <a:pt x="1702" y="2557"/>
                  </a:cubicBezTo>
                  <a:cubicBezTo>
                    <a:pt x="1655" y="2571"/>
                    <a:pt x="1607" y="2578"/>
                    <a:pt x="1559" y="2578"/>
                  </a:cubicBezTo>
                  <a:cubicBezTo>
                    <a:pt x="1454" y="2578"/>
                    <a:pt x="1351" y="2545"/>
                    <a:pt x="1265" y="2482"/>
                  </a:cubicBezTo>
                  <a:cubicBezTo>
                    <a:pt x="1126" y="2410"/>
                    <a:pt x="1007" y="2307"/>
                    <a:pt x="916" y="2179"/>
                  </a:cubicBezTo>
                  <a:cubicBezTo>
                    <a:pt x="666" y="1822"/>
                    <a:pt x="782" y="1405"/>
                    <a:pt x="1041" y="1085"/>
                  </a:cubicBezTo>
                  <a:cubicBezTo>
                    <a:pt x="1070" y="1050"/>
                    <a:pt x="1079" y="1010"/>
                    <a:pt x="1074" y="973"/>
                  </a:cubicBezTo>
                  <a:lnTo>
                    <a:pt x="1074" y="973"/>
                  </a:lnTo>
                  <a:cubicBezTo>
                    <a:pt x="1121" y="1019"/>
                    <a:pt x="1184" y="1041"/>
                    <a:pt x="1246" y="1041"/>
                  </a:cubicBezTo>
                  <a:cubicBezTo>
                    <a:pt x="1354" y="1041"/>
                    <a:pt x="1463" y="976"/>
                    <a:pt x="1497" y="859"/>
                  </a:cubicBezTo>
                  <a:cubicBezTo>
                    <a:pt x="1553" y="661"/>
                    <a:pt x="1698" y="571"/>
                    <a:pt x="1847" y="571"/>
                  </a:cubicBezTo>
                  <a:close/>
                  <a:moveTo>
                    <a:pt x="1888" y="0"/>
                  </a:moveTo>
                  <a:cubicBezTo>
                    <a:pt x="1597" y="0"/>
                    <a:pt x="1310" y="142"/>
                    <a:pt x="1137" y="415"/>
                  </a:cubicBezTo>
                  <a:lnTo>
                    <a:pt x="1137" y="415"/>
                  </a:lnTo>
                  <a:cubicBezTo>
                    <a:pt x="1100" y="406"/>
                    <a:pt x="1061" y="402"/>
                    <a:pt x="1023" y="402"/>
                  </a:cubicBezTo>
                  <a:cubicBezTo>
                    <a:pt x="905" y="402"/>
                    <a:pt x="782" y="441"/>
                    <a:pt x="666" y="518"/>
                  </a:cubicBezTo>
                  <a:cubicBezTo>
                    <a:pt x="432" y="674"/>
                    <a:pt x="381" y="911"/>
                    <a:pt x="408" y="1155"/>
                  </a:cubicBezTo>
                  <a:lnTo>
                    <a:pt x="408" y="1155"/>
                  </a:lnTo>
                  <a:cubicBezTo>
                    <a:pt x="0" y="1656"/>
                    <a:pt x="341" y="2602"/>
                    <a:pt x="905" y="2953"/>
                  </a:cubicBezTo>
                  <a:cubicBezTo>
                    <a:pt x="1134" y="3096"/>
                    <a:pt x="1407" y="3185"/>
                    <a:pt x="1674" y="3185"/>
                  </a:cubicBezTo>
                  <a:cubicBezTo>
                    <a:pt x="1905" y="3185"/>
                    <a:pt x="2132" y="3118"/>
                    <a:pt x="2322" y="2963"/>
                  </a:cubicBezTo>
                  <a:cubicBezTo>
                    <a:pt x="2427" y="2877"/>
                    <a:pt x="2528" y="2745"/>
                    <a:pt x="2587" y="2602"/>
                  </a:cubicBezTo>
                  <a:lnTo>
                    <a:pt x="2587" y="2602"/>
                  </a:lnTo>
                  <a:cubicBezTo>
                    <a:pt x="3135" y="2568"/>
                    <a:pt x="3597" y="2114"/>
                    <a:pt x="3605" y="1516"/>
                  </a:cubicBezTo>
                  <a:cubicBezTo>
                    <a:pt x="3612" y="956"/>
                    <a:pt x="3209" y="339"/>
                    <a:pt x="2665" y="339"/>
                  </a:cubicBezTo>
                  <a:cubicBezTo>
                    <a:pt x="2642" y="339"/>
                    <a:pt x="2619" y="340"/>
                    <a:pt x="2596" y="342"/>
                  </a:cubicBezTo>
                  <a:lnTo>
                    <a:pt x="2596" y="342"/>
                  </a:lnTo>
                  <a:cubicBezTo>
                    <a:pt x="2407" y="112"/>
                    <a:pt x="2146" y="0"/>
                    <a:pt x="18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43"/>
            <p:cNvSpPr/>
            <p:nvPr/>
          </p:nvSpPr>
          <p:spPr>
            <a:xfrm>
              <a:off x="4881700" y="2356950"/>
              <a:ext cx="118950" cy="108150"/>
            </a:xfrm>
            <a:custGeom>
              <a:rect b="b" l="l" r="r" t="t"/>
              <a:pathLst>
                <a:path extrusionOk="0" h="4326" w="4758">
                  <a:moveTo>
                    <a:pt x="2021" y="539"/>
                  </a:moveTo>
                  <a:cubicBezTo>
                    <a:pt x="2191" y="539"/>
                    <a:pt x="2335" y="576"/>
                    <a:pt x="2395" y="654"/>
                  </a:cubicBezTo>
                  <a:lnTo>
                    <a:pt x="2395" y="654"/>
                  </a:lnTo>
                  <a:cubicBezTo>
                    <a:pt x="2395" y="660"/>
                    <a:pt x="2397" y="665"/>
                    <a:pt x="2398" y="671"/>
                  </a:cubicBezTo>
                  <a:lnTo>
                    <a:pt x="2429" y="802"/>
                  </a:lnTo>
                  <a:cubicBezTo>
                    <a:pt x="2459" y="924"/>
                    <a:pt x="2563" y="980"/>
                    <a:pt x="2668" y="980"/>
                  </a:cubicBezTo>
                  <a:cubicBezTo>
                    <a:pt x="2790" y="980"/>
                    <a:pt x="2913" y="904"/>
                    <a:pt x="2922" y="764"/>
                  </a:cubicBezTo>
                  <a:lnTo>
                    <a:pt x="2922" y="764"/>
                  </a:lnTo>
                  <a:cubicBezTo>
                    <a:pt x="2999" y="741"/>
                    <a:pt x="3074" y="730"/>
                    <a:pt x="3146" y="730"/>
                  </a:cubicBezTo>
                  <a:cubicBezTo>
                    <a:pt x="3651" y="730"/>
                    <a:pt x="3997" y="1256"/>
                    <a:pt x="3760" y="1748"/>
                  </a:cubicBezTo>
                  <a:cubicBezTo>
                    <a:pt x="3699" y="1877"/>
                    <a:pt x="3721" y="2042"/>
                    <a:pt x="3857" y="2115"/>
                  </a:cubicBezTo>
                  <a:lnTo>
                    <a:pt x="3796" y="2853"/>
                  </a:lnTo>
                  <a:lnTo>
                    <a:pt x="3627" y="2898"/>
                  </a:lnTo>
                  <a:cubicBezTo>
                    <a:pt x="3507" y="2964"/>
                    <a:pt x="3315" y="2951"/>
                    <a:pt x="3184" y="2982"/>
                  </a:cubicBezTo>
                  <a:cubicBezTo>
                    <a:pt x="2949" y="3036"/>
                    <a:pt x="2754" y="3101"/>
                    <a:pt x="2549" y="3228"/>
                  </a:cubicBezTo>
                  <a:cubicBezTo>
                    <a:pt x="2423" y="3305"/>
                    <a:pt x="2398" y="3450"/>
                    <a:pt x="2448" y="3562"/>
                  </a:cubicBezTo>
                  <a:lnTo>
                    <a:pt x="2448" y="3562"/>
                  </a:lnTo>
                  <a:cubicBezTo>
                    <a:pt x="2226" y="3680"/>
                    <a:pt x="1995" y="3736"/>
                    <a:pt x="1776" y="3736"/>
                  </a:cubicBezTo>
                  <a:cubicBezTo>
                    <a:pt x="1226" y="3736"/>
                    <a:pt x="749" y="3382"/>
                    <a:pt x="673" y="2774"/>
                  </a:cubicBezTo>
                  <a:lnTo>
                    <a:pt x="673" y="2774"/>
                  </a:lnTo>
                  <a:cubicBezTo>
                    <a:pt x="759" y="2820"/>
                    <a:pt x="860" y="2851"/>
                    <a:pt x="978" y="2862"/>
                  </a:cubicBezTo>
                  <a:cubicBezTo>
                    <a:pt x="981" y="2862"/>
                    <a:pt x="983" y="2863"/>
                    <a:pt x="986" y="2863"/>
                  </a:cubicBezTo>
                  <a:cubicBezTo>
                    <a:pt x="1075" y="2863"/>
                    <a:pt x="1114" y="2720"/>
                    <a:pt x="1030" y="2681"/>
                  </a:cubicBezTo>
                  <a:lnTo>
                    <a:pt x="1030" y="2681"/>
                  </a:lnTo>
                  <a:cubicBezTo>
                    <a:pt x="851" y="2564"/>
                    <a:pt x="741" y="2417"/>
                    <a:pt x="700" y="2242"/>
                  </a:cubicBezTo>
                  <a:lnTo>
                    <a:pt x="700" y="2242"/>
                  </a:lnTo>
                  <a:cubicBezTo>
                    <a:pt x="703" y="2218"/>
                    <a:pt x="698" y="2196"/>
                    <a:pt x="689" y="2176"/>
                  </a:cubicBezTo>
                  <a:lnTo>
                    <a:pt x="689" y="2176"/>
                  </a:lnTo>
                  <a:cubicBezTo>
                    <a:pt x="685" y="2150"/>
                    <a:pt x="683" y="2123"/>
                    <a:pt x="683" y="2095"/>
                  </a:cubicBezTo>
                  <a:cubicBezTo>
                    <a:pt x="601" y="1870"/>
                    <a:pt x="703" y="1712"/>
                    <a:pt x="987" y="1622"/>
                  </a:cubicBezTo>
                  <a:cubicBezTo>
                    <a:pt x="1040" y="1672"/>
                    <a:pt x="1096" y="1693"/>
                    <a:pt x="1148" y="1693"/>
                  </a:cubicBezTo>
                  <a:cubicBezTo>
                    <a:pt x="1319" y="1693"/>
                    <a:pt x="1454" y="1469"/>
                    <a:pt x="1317" y="1292"/>
                  </a:cubicBezTo>
                  <a:cubicBezTo>
                    <a:pt x="938" y="809"/>
                    <a:pt x="1568" y="539"/>
                    <a:pt x="2021" y="539"/>
                  </a:cubicBezTo>
                  <a:close/>
                  <a:moveTo>
                    <a:pt x="2139" y="1"/>
                  </a:moveTo>
                  <a:cubicBezTo>
                    <a:pt x="1496" y="1"/>
                    <a:pt x="700" y="509"/>
                    <a:pt x="751" y="1122"/>
                  </a:cubicBezTo>
                  <a:lnTo>
                    <a:pt x="751" y="1122"/>
                  </a:lnTo>
                  <a:cubicBezTo>
                    <a:pt x="363" y="1243"/>
                    <a:pt x="164" y="1891"/>
                    <a:pt x="332" y="2362"/>
                  </a:cubicBezTo>
                  <a:lnTo>
                    <a:pt x="332" y="2362"/>
                  </a:lnTo>
                  <a:cubicBezTo>
                    <a:pt x="1" y="2910"/>
                    <a:pt x="279" y="3677"/>
                    <a:pt x="798" y="4046"/>
                  </a:cubicBezTo>
                  <a:cubicBezTo>
                    <a:pt x="1072" y="4241"/>
                    <a:pt x="1375" y="4325"/>
                    <a:pt x="1680" y="4325"/>
                  </a:cubicBezTo>
                  <a:cubicBezTo>
                    <a:pt x="2219" y="4325"/>
                    <a:pt x="2763" y="4063"/>
                    <a:pt x="3163" y="3693"/>
                  </a:cubicBezTo>
                  <a:cubicBezTo>
                    <a:pt x="3222" y="3639"/>
                    <a:pt x="3245" y="3573"/>
                    <a:pt x="3242" y="3508"/>
                  </a:cubicBezTo>
                  <a:lnTo>
                    <a:pt x="3242" y="3508"/>
                  </a:lnTo>
                  <a:cubicBezTo>
                    <a:pt x="3728" y="3385"/>
                    <a:pt x="4278" y="3384"/>
                    <a:pt x="4542" y="2895"/>
                  </a:cubicBezTo>
                  <a:cubicBezTo>
                    <a:pt x="4757" y="2497"/>
                    <a:pt x="4625" y="2054"/>
                    <a:pt x="4311" y="1780"/>
                  </a:cubicBezTo>
                  <a:lnTo>
                    <a:pt x="4311" y="1780"/>
                  </a:lnTo>
                  <a:cubicBezTo>
                    <a:pt x="4543" y="949"/>
                    <a:pt x="3956" y="209"/>
                    <a:pt x="3177" y="209"/>
                  </a:cubicBezTo>
                  <a:cubicBezTo>
                    <a:pt x="3048" y="209"/>
                    <a:pt x="2913" y="230"/>
                    <a:pt x="2775" y="274"/>
                  </a:cubicBezTo>
                  <a:lnTo>
                    <a:pt x="2775" y="274"/>
                  </a:lnTo>
                  <a:cubicBezTo>
                    <a:pt x="2631" y="83"/>
                    <a:pt x="2397" y="1"/>
                    <a:pt x="21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43"/>
            <p:cNvSpPr/>
            <p:nvPr/>
          </p:nvSpPr>
          <p:spPr>
            <a:xfrm>
              <a:off x="4972050" y="2277350"/>
              <a:ext cx="141575" cy="91675"/>
            </a:xfrm>
            <a:custGeom>
              <a:rect b="b" l="l" r="r" t="t"/>
              <a:pathLst>
                <a:path extrusionOk="0" h="3667" w="5663">
                  <a:moveTo>
                    <a:pt x="4533" y="2716"/>
                  </a:moveTo>
                  <a:cubicBezTo>
                    <a:pt x="4533" y="2716"/>
                    <a:pt x="4533" y="2716"/>
                    <a:pt x="4534" y="2716"/>
                  </a:cubicBezTo>
                  <a:lnTo>
                    <a:pt x="4533" y="2716"/>
                  </a:lnTo>
                  <a:lnTo>
                    <a:pt x="4533" y="2716"/>
                  </a:lnTo>
                  <a:cubicBezTo>
                    <a:pt x="4533" y="2716"/>
                    <a:pt x="4533" y="2716"/>
                    <a:pt x="4533" y="2716"/>
                  </a:cubicBezTo>
                  <a:close/>
                  <a:moveTo>
                    <a:pt x="2670" y="483"/>
                  </a:moveTo>
                  <a:cubicBezTo>
                    <a:pt x="2790" y="483"/>
                    <a:pt x="2917" y="526"/>
                    <a:pt x="3051" y="610"/>
                  </a:cubicBezTo>
                  <a:cubicBezTo>
                    <a:pt x="2917" y="814"/>
                    <a:pt x="3098" y="988"/>
                    <a:pt x="3288" y="988"/>
                  </a:cubicBezTo>
                  <a:cubicBezTo>
                    <a:pt x="3350" y="988"/>
                    <a:pt x="3412" y="970"/>
                    <a:pt x="3465" y="929"/>
                  </a:cubicBezTo>
                  <a:cubicBezTo>
                    <a:pt x="3568" y="876"/>
                    <a:pt x="3664" y="850"/>
                    <a:pt x="3754" y="850"/>
                  </a:cubicBezTo>
                  <a:cubicBezTo>
                    <a:pt x="3922" y="850"/>
                    <a:pt x="4068" y="941"/>
                    <a:pt x="4193" y="1124"/>
                  </a:cubicBezTo>
                  <a:cubicBezTo>
                    <a:pt x="4165" y="1276"/>
                    <a:pt x="4234" y="1462"/>
                    <a:pt x="4404" y="1496"/>
                  </a:cubicBezTo>
                  <a:cubicBezTo>
                    <a:pt x="4574" y="1849"/>
                    <a:pt x="4556" y="2130"/>
                    <a:pt x="4350" y="2337"/>
                  </a:cubicBezTo>
                  <a:lnTo>
                    <a:pt x="4350" y="2337"/>
                  </a:lnTo>
                  <a:cubicBezTo>
                    <a:pt x="4305" y="2320"/>
                    <a:pt x="4256" y="2310"/>
                    <a:pt x="4208" y="2310"/>
                  </a:cubicBezTo>
                  <a:cubicBezTo>
                    <a:pt x="4098" y="2310"/>
                    <a:pt x="3992" y="2358"/>
                    <a:pt x="3940" y="2466"/>
                  </a:cubicBezTo>
                  <a:lnTo>
                    <a:pt x="3896" y="2555"/>
                  </a:lnTo>
                  <a:cubicBezTo>
                    <a:pt x="3873" y="2603"/>
                    <a:pt x="3859" y="2654"/>
                    <a:pt x="3856" y="2705"/>
                  </a:cubicBezTo>
                  <a:lnTo>
                    <a:pt x="3856" y="2705"/>
                  </a:lnTo>
                  <a:cubicBezTo>
                    <a:pt x="3697" y="2871"/>
                    <a:pt x="3079" y="3010"/>
                    <a:pt x="2905" y="3010"/>
                  </a:cubicBezTo>
                  <a:cubicBezTo>
                    <a:pt x="2905" y="3010"/>
                    <a:pt x="2904" y="3010"/>
                    <a:pt x="2903" y="3010"/>
                  </a:cubicBezTo>
                  <a:cubicBezTo>
                    <a:pt x="2673" y="3007"/>
                    <a:pt x="2409" y="2935"/>
                    <a:pt x="2179" y="2834"/>
                  </a:cubicBezTo>
                  <a:lnTo>
                    <a:pt x="2179" y="2834"/>
                  </a:lnTo>
                  <a:cubicBezTo>
                    <a:pt x="2201" y="2788"/>
                    <a:pt x="2213" y="2736"/>
                    <a:pt x="2216" y="2689"/>
                  </a:cubicBezTo>
                  <a:cubicBezTo>
                    <a:pt x="2233" y="2257"/>
                    <a:pt x="1948" y="2078"/>
                    <a:pt x="1657" y="2078"/>
                  </a:cubicBezTo>
                  <a:cubicBezTo>
                    <a:pt x="1573" y="2078"/>
                    <a:pt x="1488" y="2093"/>
                    <a:pt x="1410" y="2121"/>
                  </a:cubicBezTo>
                  <a:lnTo>
                    <a:pt x="1410" y="2121"/>
                  </a:lnTo>
                  <a:cubicBezTo>
                    <a:pt x="1378" y="2050"/>
                    <a:pt x="1345" y="1972"/>
                    <a:pt x="1307" y="1882"/>
                  </a:cubicBezTo>
                  <a:cubicBezTo>
                    <a:pt x="971" y="1540"/>
                    <a:pt x="980" y="1351"/>
                    <a:pt x="1335" y="1316"/>
                  </a:cubicBezTo>
                  <a:cubicBezTo>
                    <a:pt x="1586" y="1213"/>
                    <a:pt x="1855" y="1160"/>
                    <a:pt x="2127" y="1160"/>
                  </a:cubicBezTo>
                  <a:cubicBezTo>
                    <a:pt x="2131" y="1160"/>
                    <a:pt x="2135" y="1160"/>
                    <a:pt x="2139" y="1160"/>
                  </a:cubicBezTo>
                  <a:cubicBezTo>
                    <a:pt x="2440" y="1135"/>
                    <a:pt x="2506" y="757"/>
                    <a:pt x="2328" y="616"/>
                  </a:cubicBezTo>
                  <a:lnTo>
                    <a:pt x="2328" y="616"/>
                  </a:lnTo>
                  <a:cubicBezTo>
                    <a:pt x="2434" y="527"/>
                    <a:pt x="2548" y="483"/>
                    <a:pt x="2670" y="483"/>
                  </a:cubicBezTo>
                  <a:close/>
                  <a:moveTo>
                    <a:pt x="2886" y="1"/>
                  </a:moveTo>
                  <a:cubicBezTo>
                    <a:pt x="2523" y="1"/>
                    <a:pt x="2137" y="179"/>
                    <a:pt x="2024" y="572"/>
                  </a:cubicBezTo>
                  <a:lnTo>
                    <a:pt x="2024" y="572"/>
                  </a:lnTo>
                  <a:cubicBezTo>
                    <a:pt x="1249" y="643"/>
                    <a:pt x="1" y="945"/>
                    <a:pt x="183" y="1957"/>
                  </a:cubicBezTo>
                  <a:cubicBezTo>
                    <a:pt x="267" y="2422"/>
                    <a:pt x="745" y="2821"/>
                    <a:pt x="1250" y="2970"/>
                  </a:cubicBezTo>
                  <a:lnTo>
                    <a:pt x="1250" y="2970"/>
                  </a:lnTo>
                  <a:cubicBezTo>
                    <a:pt x="1259" y="2981"/>
                    <a:pt x="1269" y="2991"/>
                    <a:pt x="1278" y="3002"/>
                  </a:cubicBezTo>
                  <a:cubicBezTo>
                    <a:pt x="1645" y="3402"/>
                    <a:pt x="2391" y="3667"/>
                    <a:pt x="3079" y="3667"/>
                  </a:cubicBezTo>
                  <a:cubicBezTo>
                    <a:pt x="3620" y="3667"/>
                    <a:pt x="4124" y="3504"/>
                    <a:pt x="4379" y="3114"/>
                  </a:cubicBezTo>
                  <a:lnTo>
                    <a:pt x="4379" y="3114"/>
                  </a:lnTo>
                  <a:cubicBezTo>
                    <a:pt x="5290" y="2848"/>
                    <a:pt x="5662" y="1370"/>
                    <a:pt x="4786" y="984"/>
                  </a:cubicBezTo>
                  <a:lnTo>
                    <a:pt x="4786" y="984"/>
                  </a:lnTo>
                  <a:cubicBezTo>
                    <a:pt x="4723" y="534"/>
                    <a:pt x="4282" y="299"/>
                    <a:pt x="3833" y="299"/>
                  </a:cubicBezTo>
                  <a:cubicBezTo>
                    <a:pt x="3743" y="299"/>
                    <a:pt x="3653" y="308"/>
                    <a:pt x="3566" y="327"/>
                  </a:cubicBezTo>
                  <a:lnTo>
                    <a:pt x="3566" y="327"/>
                  </a:lnTo>
                  <a:cubicBezTo>
                    <a:pt x="3457" y="116"/>
                    <a:pt x="3179" y="1"/>
                    <a:pt x="28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43"/>
            <p:cNvSpPr/>
            <p:nvPr/>
          </p:nvSpPr>
          <p:spPr>
            <a:xfrm>
              <a:off x="4076525" y="2706025"/>
              <a:ext cx="12875" cy="68000"/>
            </a:xfrm>
            <a:custGeom>
              <a:rect b="b" l="l" r="r" t="t"/>
              <a:pathLst>
                <a:path extrusionOk="0" h="2720" w="515">
                  <a:moveTo>
                    <a:pt x="264" y="0"/>
                  </a:moveTo>
                  <a:cubicBezTo>
                    <a:pt x="144" y="0"/>
                    <a:pt x="21" y="75"/>
                    <a:pt x="23" y="227"/>
                  </a:cubicBezTo>
                  <a:cubicBezTo>
                    <a:pt x="30" y="1021"/>
                    <a:pt x="1" y="1836"/>
                    <a:pt x="129" y="2623"/>
                  </a:cubicBezTo>
                  <a:cubicBezTo>
                    <a:pt x="139" y="2687"/>
                    <a:pt x="198" y="2719"/>
                    <a:pt x="258" y="2719"/>
                  </a:cubicBezTo>
                  <a:cubicBezTo>
                    <a:pt x="317" y="2719"/>
                    <a:pt x="376" y="2687"/>
                    <a:pt x="387" y="2623"/>
                  </a:cubicBezTo>
                  <a:cubicBezTo>
                    <a:pt x="515" y="1836"/>
                    <a:pt x="485" y="1022"/>
                    <a:pt x="493" y="227"/>
                  </a:cubicBezTo>
                  <a:cubicBezTo>
                    <a:pt x="506" y="77"/>
                    <a:pt x="386" y="0"/>
                    <a:pt x="2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43"/>
            <p:cNvSpPr/>
            <p:nvPr/>
          </p:nvSpPr>
          <p:spPr>
            <a:xfrm>
              <a:off x="4081025" y="2699575"/>
              <a:ext cx="401775" cy="26200"/>
            </a:xfrm>
            <a:custGeom>
              <a:rect b="b" l="l" r="r" t="t"/>
              <a:pathLst>
                <a:path extrusionOk="0" h="1048" w="16071">
                  <a:moveTo>
                    <a:pt x="3503" y="0"/>
                  </a:moveTo>
                  <a:cubicBezTo>
                    <a:pt x="2330" y="0"/>
                    <a:pt x="1181" y="83"/>
                    <a:pt x="146" y="377"/>
                  </a:cubicBezTo>
                  <a:cubicBezTo>
                    <a:pt x="2" y="418"/>
                    <a:pt x="0" y="629"/>
                    <a:pt x="146" y="669"/>
                  </a:cubicBezTo>
                  <a:lnTo>
                    <a:pt x="146" y="671"/>
                  </a:lnTo>
                  <a:cubicBezTo>
                    <a:pt x="1179" y="964"/>
                    <a:pt x="2331" y="1047"/>
                    <a:pt x="3507" y="1047"/>
                  </a:cubicBezTo>
                  <a:cubicBezTo>
                    <a:pt x="5036" y="1047"/>
                    <a:pt x="6605" y="907"/>
                    <a:pt x="8001" y="907"/>
                  </a:cubicBezTo>
                  <a:cubicBezTo>
                    <a:pt x="8005" y="907"/>
                    <a:pt x="8009" y="907"/>
                    <a:pt x="8014" y="907"/>
                  </a:cubicBezTo>
                  <a:cubicBezTo>
                    <a:pt x="9392" y="907"/>
                    <a:pt x="10817" y="983"/>
                    <a:pt x="12232" y="983"/>
                  </a:cubicBezTo>
                  <a:cubicBezTo>
                    <a:pt x="13470" y="983"/>
                    <a:pt x="14702" y="925"/>
                    <a:pt x="15891" y="705"/>
                  </a:cubicBezTo>
                  <a:cubicBezTo>
                    <a:pt x="16069" y="673"/>
                    <a:pt x="16071" y="376"/>
                    <a:pt x="15891" y="343"/>
                  </a:cubicBezTo>
                  <a:cubicBezTo>
                    <a:pt x="14701" y="123"/>
                    <a:pt x="13466" y="64"/>
                    <a:pt x="12224" y="64"/>
                  </a:cubicBezTo>
                  <a:cubicBezTo>
                    <a:pt x="10810" y="64"/>
                    <a:pt x="9388" y="141"/>
                    <a:pt x="8014" y="141"/>
                  </a:cubicBezTo>
                  <a:cubicBezTo>
                    <a:pt x="8009" y="141"/>
                    <a:pt x="8005" y="141"/>
                    <a:pt x="8001" y="141"/>
                  </a:cubicBezTo>
                  <a:cubicBezTo>
                    <a:pt x="6597" y="141"/>
                    <a:pt x="5030" y="0"/>
                    <a:pt x="35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43"/>
            <p:cNvSpPr/>
            <p:nvPr/>
          </p:nvSpPr>
          <p:spPr>
            <a:xfrm>
              <a:off x="4462750" y="2704625"/>
              <a:ext cx="24575" cy="67475"/>
            </a:xfrm>
            <a:custGeom>
              <a:rect b="b" l="l" r="r" t="t"/>
              <a:pathLst>
                <a:path extrusionOk="0" h="2699" w="983">
                  <a:moveTo>
                    <a:pt x="518" y="0"/>
                  </a:moveTo>
                  <a:cubicBezTo>
                    <a:pt x="138" y="0"/>
                    <a:pt x="0" y="570"/>
                    <a:pt x="330" y="715"/>
                  </a:cubicBezTo>
                  <a:lnTo>
                    <a:pt x="330" y="715"/>
                  </a:lnTo>
                  <a:cubicBezTo>
                    <a:pt x="375" y="1102"/>
                    <a:pt x="342" y="1525"/>
                    <a:pt x="321" y="1908"/>
                  </a:cubicBezTo>
                  <a:cubicBezTo>
                    <a:pt x="303" y="2201"/>
                    <a:pt x="210" y="2450"/>
                    <a:pt x="439" y="2667"/>
                  </a:cubicBezTo>
                  <a:cubicBezTo>
                    <a:pt x="461" y="2688"/>
                    <a:pt x="489" y="2698"/>
                    <a:pt x="517" y="2698"/>
                  </a:cubicBezTo>
                  <a:cubicBezTo>
                    <a:pt x="546" y="2698"/>
                    <a:pt x="574" y="2688"/>
                    <a:pt x="596" y="2667"/>
                  </a:cubicBezTo>
                  <a:cubicBezTo>
                    <a:pt x="827" y="2447"/>
                    <a:pt x="730" y="2209"/>
                    <a:pt x="714" y="1908"/>
                  </a:cubicBezTo>
                  <a:cubicBezTo>
                    <a:pt x="693" y="1517"/>
                    <a:pt x="658" y="1092"/>
                    <a:pt x="707" y="699"/>
                  </a:cubicBezTo>
                  <a:lnTo>
                    <a:pt x="707" y="699"/>
                  </a:lnTo>
                  <a:cubicBezTo>
                    <a:pt x="982" y="532"/>
                    <a:pt x="944" y="51"/>
                    <a:pt x="567" y="4"/>
                  </a:cubicBezTo>
                  <a:cubicBezTo>
                    <a:pt x="550" y="1"/>
                    <a:pt x="534" y="0"/>
                    <a:pt x="5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43"/>
            <p:cNvSpPr/>
            <p:nvPr/>
          </p:nvSpPr>
          <p:spPr>
            <a:xfrm>
              <a:off x="4131900" y="2655175"/>
              <a:ext cx="51025" cy="49350"/>
            </a:xfrm>
            <a:custGeom>
              <a:rect b="b" l="l" r="r" t="t"/>
              <a:pathLst>
                <a:path extrusionOk="0" h="1974" w="2041">
                  <a:moveTo>
                    <a:pt x="1927" y="0"/>
                  </a:moveTo>
                  <a:cubicBezTo>
                    <a:pt x="1914" y="0"/>
                    <a:pt x="1900" y="4"/>
                    <a:pt x="1886" y="12"/>
                  </a:cubicBezTo>
                  <a:cubicBezTo>
                    <a:pt x="1177" y="443"/>
                    <a:pt x="616" y="1179"/>
                    <a:pt x="74" y="1794"/>
                  </a:cubicBezTo>
                  <a:cubicBezTo>
                    <a:pt x="1" y="1870"/>
                    <a:pt x="69" y="1974"/>
                    <a:pt x="150" y="1974"/>
                  </a:cubicBezTo>
                  <a:cubicBezTo>
                    <a:pt x="173" y="1974"/>
                    <a:pt x="198" y="1964"/>
                    <a:pt x="221" y="1942"/>
                  </a:cubicBezTo>
                  <a:cubicBezTo>
                    <a:pt x="836" y="1400"/>
                    <a:pt x="1574" y="838"/>
                    <a:pt x="2003" y="130"/>
                  </a:cubicBezTo>
                  <a:cubicBezTo>
                    <a:pt x="2040" y="71"/>
                    <a:pt x="1988" y="0"/>
                    <a:pt x="19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43"/>
            <p:cNvSpPr/>
            <p:nvPr/>
          </p:nvSpPr>
          <p:spPr>
            <a:xfrm>
              <a:off x="4209450" y="2653550"/>
              <a:ext cx="60250" cy="58250"/>
            </a:xfrm>
            <a:custGeom>
              <a:rect b="b" l="l" r="r" t="t"/>
              <a:pathLst>
                <a:path extrusionOk="0" h="2330" w="2410">
                  <a:moveTo>
                    <a:pt x="2279" y="0"/>
                  </a:moveTo>
                  <a:cubicBezTo>
                    <a:pt x="2263" y="0"/>
                    <a:pt x="2247" y="5"/>
                    <a:pt x="2233" y="16"/>
                  </a:cubicBezTo>
                  <a:cubicBezTo>
                    <a:pt x="1435" y="630"/>
                    <a:pt x="754" y="1362"/>
                    <a:pt x="85" y="2112"/>
                  </a:cubicBezTo>
                  <a:cubicBezTo>
                    <a:pt x="1" y="2207"/>
                    <a:pt x="82" y="2329"/>
                    <a:pt x="180" y="2329"/>
                  </a:cubicBezTo>
                  <a:cubicBezTo>
                    <a:pt x="209" y="2329"/>
                    <a:pt x="240" y="2319"/>
                    <a:pt x="268" y="2293"/>
                  </a:cubicBezTo>
                  <a:cubicBezTo>
                    <a:pt x="1016" y="1626"/>
                    <a:pt x="1750" y="944"/>
                    <a:pt x="2364" y="145"/>
                  </a:cubicBezTo>
                  <a:cubicBezTo>
                    <a:pt x="2410" y="86"/>
                    <a:pt x="2345" y="0"/>
                    <a:pt x="22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43"/>
            <p:cNvSpPr/>
            <p:nvPr/>
          </p:nvSpPr>
          <p:spPr>
            <a:xfrm>
              <a:off x="4271325" y="2660175"/>
              <a:ext cx="65825" cy="61925"/>
            </a:xfrm>
            <a:custGeom>
              <a:rect b="b" l="l" r="r" t="t"/>
              <a:pathLst>
                <a:path extrusionOk="0" h="2477" w="2633">
                  <a:moveTo>
                    <a:pt x="2504" y="0"/>
                  </a:moveTo>
                  <a:cubicBezTo>
                    <a:pt x="2488" y="0"/>
                    <a:pt x="2470" y="4"/>
                    <a:pt x="2453" y="12"/>
                  </a:cubicBezTo>
                  <a:cubicBezTo>
                    <a:pt x="2084" y="184"/>
                    <a:pt x="1811" y="505"/>
                    <a:pt x="1529" y="791"/>
                  </a:cubicBezTo>
                  <a:cubicBezTo>
                    <a:pt x="1384" y="941"/>
                    <a:pt x="1237" y="1090"/>
                    <a:pt x="1089" y="1238"/>
                  </a:cubicBezTo>
                  <a:cubicBezTo>
                    <a:pt x="961" y="1368"/>
                    <a:pt x="703" y="1713"/>
                    <a:pt x="508" y="1721"/>
                  </a:cubicBezTo>
                  <a:cubicBezTo>
                    <a:pt x="186" y="1736"/>
                    <a:pt x="0" y="2128"/>
                    <a:pt x="241" y="2367"/>
                  </a:cubicBezTo>
                  <a:cubicBezTo>
                    <a:pt x="316" y="2443"/>
                    <a:pt x="407" y="2477"/>
                    <a:pt x="497" y="2477"/>
                  </a:cubicBezTo>
                  <a:cubicBezTo>
                    <a:pt x="690" y="2477"/>
                    <a:pt x="877" y="2320"/>
                    <a:pt x="887" y="2100"/>
                  </a:cubicBezTo>
                  <a:cubicBezTo>
                    <a:pt x="895" y="1919"/>
                    <a:pt x="1197" y="1691"/>
                    <a:pt x="1314" y="1574"/>
                  </a:cubicBezTo>
                  <a:cubicBezTo>
                    <a:pt x="1481" y="1408"/>
                    <a:pt x="1650" y="1243"/>
                    <a:pt x="1817" y="1079"/>
                  </a:cubicBezTo>
                  <a:cubicBezTo>
                    <a:pt x="2103" y="797"/>
                    <a:pt x="2426" y="524"/>
                    <a:pt x="2596" y="155"/>
                  </a:cubicBezTo>
                  <a:cubicBezTo>
                    <a:pt x="2632" y="75"/>
                    <a:pt x="2579" y="0"/>
                    <a:pt x="250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43"/>
            <p:cNvSpPr/>
            <p:nvPr/>
          </p:nvSpPr>
          <p:spPr>
            <a:xfrm>
              <a:off x="4360650" y="2664800"/>
              <a:ext cx="57800" cy="55775"/>
            </a:xfrm>
            <a:custGeom>
              <a:rect b="b" l="l" r="r" t="t"/>
              <a:pathLst>
                <a:path extrusionOk="0" h="2231" w="2312">
                  <a:moveTo>
                    <a:pt x="2164" y="1"/>
                  </a:moveTo>
                  <a:cubicBezTo>
                    <a:pt x="2153" y="1"/>
                    <a:pt x="2143" y="2"/>
                    <a:pt x="2132" y="5"/>
                  </a:cubicBezTo>
                  <a:cubicBezTo>
                    <a:pt x="1727" y="83"/>
                    <a:pt x="1418" y="550"/>
                    <a:pt x="1146" y="836"/>
                  </a:cubicBezTo>
                  <a:cubicBezTo>
                    <a:pt x="795" y="1204"/>
                    <a:pt x="454" y="1584"/>
                    <a:pt x="109" y="1957"/>
                  </a:cubicBezTo>
                  <a:cubicBezTo>
                    <a:pt x="0" y="2076"/>
                    <a:pt x="104" y="2231"/>
                    <a:pt x="228" y="2231"/>
                  </a:cubicBezTo>
                  <a:cubicBezTo>
                    <a:pt x="264" y="2231"/>
                    <a:pt x="302" y="2217"/>
                    <a:pt x="337" y="2185"/>
                  </a:cubicBezTo>
                  <a:cubicBezTo>
                    <a:pt x="712" y="1840"/>
                    <a:pt x="1092" y="1500"/>
                    <a:pt x="1460" y="1150"/>
                  </a:cubicBezTo>
                  <a:cubicBezTo>
                    <a:pt x="1743" y="878"/>
                    <a:pt x="2213" y="566"/>
                    <a:pt x="2290" y="163"/>
                  </a:cubicBezTo>
                  <a:cubicBezTo>
                    <a:pt x="2312" y="78"/>
                    <a:pt x="2245" y="1"/>
                    <a:pt x="21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43"/>
            <p:cNvSpPr/>
            <p:nvPr/>
          </p:nvSpPr>
          <p:spPr>
            <a:xfrm>
              <a:off x="4425700" y="2667000"/>
              <a:ext cx="53050" cy="51700"/>
            </a:xfrm>
            <a:custGeom>
              <a:rect b="b" l="l" r="r" t="t"/>
              <a:pathLst>
                <a:path extrusionOk="0" h="2068" w="2122">
                  <a:moveTo>
                    <a:pt x="1998" y="0"/>
                  </a:moveTo>
                  <a:cubicBezTo>
                    <a:pt x="1982" y="0"/>
                    <a:pt x="1965" y="4"/>
                    <a:pt x="1948" y="12"/>
                  </a:cubicBezTo>
                  <a:cubicBezTo>
                    <a:pt x="1553" y="193"/>
                    <a:pt x="1276" y="559"/>
                    <a:pt x="983" y="867"/>
                  </a:cubicBezTo>
                  <a:cubicBezTo>
                    <a:pt x="658" y="1209"/>
                    <a:pt x="358" y="1571"/>
                    <a:pt x="50" y="1930"/>
                  </a:cubicBezTo>
                  <a:cubicBezTo>
                    <a:pt x="0" y="1991"/>
                    <a:pt x="53" y="2067"/>
                    <a:pt x="116" y="2067"/>
                  </a:cubicBezTo>
                  <a:cubicBezTo>
                    <a:pt x="133" y="2067"/>
                    <a:pt x="152" y="2061"/>
                    <a:pt x="169" y="2047"/>
                  </a:cubicBezTo>
                  <a:cubicBezTo>
                    <a:pt x="526" y="1741"/>
                    <a:pt x="889" y="1440"/>
                    <a:pt x="1231" y="1115"/>
                  </a:cubicBezTo>
                  <a:cubicBezTo>
                    <a:pt x="1540" y="823"/>
                    <a:pt x="1906" y="545"/>
                    <a:pt x="2087" y="151"/>
                  </a:cubicBezTo>
                  <a:cubicBezTo>
                    <a:pt x="2121" y="73"/>
                    <a:pt x="2070" y="0"/>
                    <a:pt x="199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43"/>
            <p:cNvSpPr/>
            <p:nvPr/>
          </p:nvSpPr>
          <p:spPr>
            <a:xfrm>
              <a:off x="4171150" y="2492475"/>
              <a:ext cx="57750" cy="152025"/>
            </a:xfrm>
            <a:custGeom>
              <a:rect b="b" l="l" r="r" t="t"/>
              <a:pathLst>
                <a:path extrusionOk="0" h="6081" w="2310">
                  <a:moveTo>
                    <a:pt x="1431" y="1"/>
                  </a:moveTo>
                  <a:cubicBezTo>
                    <a:pt x="1423" y="1"/>
                    <a:pt x="1416" y="2"/>
                    <a:pt x="1408" y="3"/>
                  </a:cubicBezTo>
                  <a:cubicBezTo>
                    <a:pt x="546" y="164"/>
                    <a:pt x="1" y="584"/>
                    <a:pt x="335" y="1457"/>
                  </a:cubicBezTo>
                  <a:cubicBezTo>
                    <a:pt x="549" y="2021"/>
                    <a:pt x="1030" y="2452"/>
                    <a:pt x="1328" y="2966"/>
                  </a:cubicBezTo>
                  <a:cubicBezTo>
                    <a:pt x="1892" y="3942"/>
                    <a:pt x="1792" y="4923"/>
                    <a:pt x="1394" y="5929"/>
                  </a:cubicBezTo>
                  <a:cubicBezTo>
                    <a:pt x="1358" y="6020"/>
                    <a:pt x="1435" y="6081"/>
                    <a:pt x="1514" y="6081"/>
                  </a:cubicBezTo>
                  <a:cubicBezTo>
                    <a:pt x="1555" y="6081"/>
                    <a:pt x="1597" y="6064"/>
                    <a:pt x="1624" y="6026"/>
                  </a:cubicBezTo>
                  <a:lnTo>
                    <a:pt x="1622" y="6026"/>
                  </a:lnTo>
                  <a:cubicBezTo>
                    <a:pt x="2189" y="5206"/>
                    <a:pt x="2309" y="4188"/>
                    <a:pt x="1967" y="3244"/>
                  </a:cubicBezTo>
                  <a:cubicBezTo>
                    <a:pt x="1806" y="2805"/>
                    <a:pt x="1533" y="2443"/>
                    <a:pt x="1271" y="2062"/>
                  </a:cubicBezTo>
                  <a:cubicBezTo>
                    <a:pt x="969" y="1620"/>
                    <a:pt x="621" y="1273"/>
                    <a:pt x="994" y="634"/>
                  </a:cubicBezTo>
                  <a:cubicBezTo>
                    <a:pt x="1050" y="539"/>
                    <a:pt x="1452" y="276"/>
                    <a:pt x="1528" y="208"/>
                  </a:cubicBezTo>
                  <a:cubicBezTo>
                    <a:pt x="1619" y="125"/>
                    <a:pt x="1534" y="1"/>
                    <a:pt x="14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43"/>
            <p:cNvSpPr/>
            <p:nvPr/>
          </p:nvSpPr>
          <p:spPr>
            <a:xfrm>
              <a:off x="4289600" y="2496125"/>
              <a:ext cx="42125" cy="155800"/>
            </a:xfrm>
            <a:custGeom>
              <a:rect b="b" l="l" r="r" t="t"/>
              <a:pathLst>
                <a:path extrusionOk="0" h="6232" w="1685">
                  <a:moveTo>
                    <a:pt x="1495" y="0"/>
                  </a:moveTo>
                  <a:cubicBezTo>
                    <a:pt x="1486" y="0"/>
                    <a:pt x="1478" y="1"/>
                    <a:pt x="1469" y="2"/>
                  </a:cubicBezTo>
                  <a:cubicBezTo>
                    <a:pt x="786" y="102"/>
                    <a:pt x="158" y="593"/>
                    <a:pt x="58" y="1311"/>
                  </a:cubicBezTo>
                  <a:cubicBezTo>
                    <a:pt x="0" y="1736"/>
                    <a:pt x="177" y="2120"/>
                    <a:pt x="328" y="2503"/>
                  </a:cubicBezTo>
                  <a:cubicBezTo>
                    <a:pt x="549" y="3054"/>
                    <a:pt x="925" y="3637"/>
                    <a:pt x="869" y="4262"/>
                  </a:cubicBezTo>
                  <a:cubicBezTo>
                    <a:pt x="811" y="4918"/>
                    <a:pt x="483" y="5507"/>
                    <a:pt x="127" y="6038"/>
                  </a:cubicBezTo>
                  <a:cubicBezTo>
                    <a:pt x="59" y="6140"/>
                    <a:pt x="150" y="6231"/>
                    <a:pt x="245" y="6231"/>
                  </a:cubicBezTo>
                  <a:cubicBezTo>
                    <a:pt x="287" y="6231"/>
                    <a:pt x="329" y="6214"/>
                    <a:pt x="360" y="6174"/>
                  </a:cubicBezTo>
                  <a:lnTo>
                    <a:pt x="358" y="6174"/>
                  </a:lnTo>
                  <a:cubicBezTo>
                    <a:pt x="906" y="5451"/>
                    <a:pt x="1323" y="4785"/>
                    <a:pt x="1220" y="3846"/>
                  </a:cubicBezTo>
                  <a:cubicBezTo>
                    <a:pt x="1173" y="3431"/>
                    <a:pt x="1017" y="3047"/>
                    <a:pt x="867" y="2659"/>
                  </a:cubicBezTo>
                  <a:cubicBezTo>
                    <a:pt x="633" y="2059"/>
                    <a:pt x="569" y="2055"/>
                    <a:pt x="738" y="1361"/>
                  </a:cubicBezTo>
                  <a:cubicBezTo>
                    <a:pt x="911" y="650"/>
                    <a:pt x="1036" y="638"/>
                    <a:pt x="1570" y="241"/>
                  </a:cubicBezTo>
                  <a:cubicBezTo>
                    <a:pt x="1685" y="156"/>
                    <a:pt x="1627" y="0"/>
                    <a:pt x="14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43"/>
            <p:cNvSpPr/>
            <p:nvPr/>
          </p:nvSpPr>
          <p:spPr>
            <a:xfrm>
              <a:off x="4364700" y="2499475"/>
              <a:ext cx="37925" cy="158675"/>
            </a:xfrm>
            <a:custGeom>
              <a:rect b="b" l="l" r="r" t="t"/>
              <a:pathLst>
                <a:path extrusionOk="0" h="6347" w="1517">
                  <a:moveTo>
                    <a:pt x="1356" y="0"/>
                  </a:moveTo>
                  <a:cubicBezTo>
                    <a:pt x="1345" y="0"/>
                    <a:pt x="1333" y="2"/>
                    <a:pt x="1320" y="6"/>
                  </a:cubicBezTo>
                  <a:cubicBezTo>
                    <a:pt x="586" y="210"/>
                    <a:pt x="267" y="909"/>
                    <a:pt x="183" y="1633"/>
                  </a:cubicBezTo>
                  <a:cubicBezTo>
                    <a:pt x="0" y="3203"/>
                    <a:pt x="1120" y="4723"/>
                    <a:pt x="117" y="6196"/>
                  </a:cubicBezTo>
                  <a:cubicBezTo>
                    <a:pt x="70" y="6265"/>
                    <a:pt x="140" y="6346"/>
                    <a:pt x="208" y="6346"/>
                  </a:cubicBezTo>
                  <a:cubicBezTo>
                    <a:pt x="231" y="6346"/>
                    <a:pt x="254" y="6337"/>
                    <a:pt x="272" y="6316"/>
                  </a:cubicBezTo>
                  <a:cubicBezTo>
                    <a:pt x="819" y="5682"/>
                    <a:pt x="961" y="4995"/>
                    <a:pt x="887" y="4167"/>
                  </a:cubicBezTo>
                  <a:cubicBezTo>
                    <a:pt x="750" y="2638"/>
                    <a:pt x="280" y="1471"/>
                    <a:pt x="1442" y="215"/>
                  </a:cubicBezTo>
                  <a:cubicBezTo>
                    <a:pt x="1516" y="134"/>
                    <a:pt x="1458" y="0"/>
                    <a:pt x="13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43"/>
            <p:cNvSpPr/>
            <p:nvPr/>
          </p:nvSpPr>
          <p:spPr>
            <a:xfrm>
              <a:off x="4425175" y="2503025"/>
              <a:ext cx="62425" cy="169925"/>
            </a:xfrm>
            <a:custGeom>
              <a:rect b="b" l="l" r="r" t="t"/>
              <a:pathLst>
                <a:path extrusionOk="0" h="6797" w="2497">
                  <a:moveTo>
                    <a:pt x="1658" y="0"/>
                  </a:moveTo>
                  <a:cubicBezTo>
                    <a:pt x="1648" y="0"/>
                    <a:pt x="1638" y="1"/>
                    <a:pt x="1627" y="4"/>
                  </a:cubicBezTo>
                  <a:cubicBezTo>
                    <a:pt x="779" y="214"/>
                    <a:pt x="591" y="1016"/>
                    <a:pt x="621" y="1816"/>
                  </a:cubicBezTo>
                  <a:cubicBezTo>
                    <a:pt x="682" y="3441"/>
                    <a:pt x="1550" y="5136"/>
                    <a:pt x="472" y="6605"/>
                  </a:cubicBezTo>
                  <a:cubicBezTo>
                    <a:pt x="406" y="6695"/>
                    <a:pt x="498" y="6797"/>
                    <a:pt x="591" y="6797"/>
                  </a:cubicBezTo>
                  <a:cubicBezTo>
                    <a:pt x="620" y="6797"/>
                    <a:pt x="650" y="6786"/>
                    <a:pt x="674" y="6762"/>
                  </a:cubicBezTo>
                  <a:lnTo>
                    <a:pt x="674" y="6760"/>
                  </a:lnTo>
                  <a:cubicBezTo>
                    <a:pt x="2497" y="4893"/>
                    <a:pt x="1" y="2024"/>
                    <a:pt x="1744" y="204"/>
                  </a:cubicBezTo>
                  <a:cubicBezTo>
                    <a:pt x="1819" y="125"/>
                    <a:pt x="1758" y="0"/>
                    <a:pt x="16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43"/>
            <p:cNvSpPr/>
            <p:nvPr/>
          </p:nvSpPr>
          <p:spPr>
            <a:xfrm>
              <a:off x="6654500" y="4008475"/>
              <a:ext cx="17250" cy="174150"/>
            </a:xfrm>
            <a:custGeom>
              <a:rect b="b" l="l" r="r" t="t"/>
              <a:pathLst>
                <a:path extrusionOk="0" h="6966" w="690">
                  <a:moveTo>
                    <a:pt x="346" y="0"/>
                  </a:moveTo>
                  <a:cubicBezTo>
                    <a:pt x="296" y="0"/>
                    <a:pt x="247" y="27"/>
                    <a:pt x="236" y="81"/>
                  </a:cubicBezTo>
                  <a:cubicBezTo>
                    <a:pt x="16" y="1184"/>
                    <a:pt x="127" y="2354"/>
                    <a:pt x="124" y="3479"/>
                  </a:cubicBezTo>
                  <a:cubicBezTo>
                    <a:pt x="122" y="4602"/>
                    <a:pt x="0" y="5775"/>
                    <a:pt x="227" y="6878"/>
                  </a:cubicBezTo>
                  <a:cubicBezTo>
                    <a:pt x="239" y="6936"/>
                    <a:pt x="292" y="6965"/>
                    <a:pt x="345" y="6965"/>
                  </a:cubicBezTo>
                  <a:cubicBezTo>
                    <a:pt x="398" y="6965"/>
                    <a:pt x="451" y="6936"/>
                    <a:pt x="463" y="6878"/>
                  </a:cubicBezTo>
                  <a:cubicBezTo>
                    <a:pt x="689" y="5775"/>
                    <a:pt x="569" y="4600"/>
                    <a:pt x="566" y="3479"/>
                  </a:cubicBezTo>
                  <a:cubicBezTo>
                    <a:pt x="564" y="2356"/>
                    <a:pt x="675" y="1186"/>
                    <a:pt x="455" y="81"/>
                  </a:cubicBezTo>
                  <a:cubicBezTo>
                    <a:pt x="444" y="27"/>
                    <a:pt x="395" y="0"/>
                    <a:pt x="3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43"/>
            <p:cNvSpPr/>
            <p:nvPr/>
          </p:nvSpPr>
          <p:spPr>
            <a:xfrm>
              <a:off x="6157450" y="3641325"/>
              <a:ext cx="55125" cy="15700"/>
            </a:xfrm>
            <a:custGeom>
              <a:rect b="b" l="l" r="r" t="t"/>
              <a:pathLst>
                <a:path extrusionOk="0" h="628" w="2205">
                  <a:moveTo>
                    <a:pt x="1824" y="1"/>
                  </a:moveTo>
                  <a:cubicBezTo>
                    <a:pt x="1818" y="1"/>
                    <a:pt x="1812" y="1"/>
                    <a:pt x="1806" y="1"/>
                  </a:cubicBezTo>
                  <a:cubicBezTo>
                    <a:pt x="1238" y="29"/>
                    <a:pt x="669" y="32"/>
                    <a:pt x="119" y="193"/>
                  </a:cubicBezTo>
                  <a:cubicBezTo>
                    <a:pt x="1" y="228"/>
                    <a:pt x="1" y="399"/>
                    <a:pt x="119" y="435"/>
                  </a:cubicBezTo>
                  <a:cubicBezTo>
                    <a:pt x="669" y="595"/>
                    <a:pt x="1238" y="598"/>
                    <a:pt x="1806" y="628"/>
                  </a:cubicBezTo>
                  <a:cubicBezTo>
                    <a:pt x="1812" y="628"/>
                    <a:pt x="1818" y="628"/>
                    <a:pt x="1824" y="628"/>
                  </a:cubicBezTo>
                  <a:cubicBezTo>
                    <a:pt x="2203" y="628"/>
                    <a:pt x="2205" y="1"/>
                    <a:pt x="18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43"/>
            <p:cNvSpPr/>
            <p:nvPr/>
          </p:nvSpPr>
          <p:spPr>
            <a:xfrm>
              <a:off x="6258325" y="3642200"/>
              <a:ext cx="47425" cy="13975"/>
            </a:xfrm>
            <a:custGeom>
              <a:rect b="b" l="l" r="r" t="t"/>
              <a:pathLst>
                <a:path extrusionOk="0" h="559" w="1897">
                  <a:moveTo>
                    <a:pt x="1073" y="0"/>
                  </a:moveTo>
                  <a:cubicBezTo>
                    <a:pt x="1034" y="0"/>
                    <a:pt x="994" y="1"/>
                    <a:pt x="953" y="2"/>
                  </a:cubicBezTo>
                  <a:cubicBezTo>
                    <a:pt x="669" y="11"/>
                    <a:pt x="367" y="16"/>
                    <a:pt x="107" y="138"/>
                  </a:cubicBezTo>
                  <a:cubicBezTo>
                    <a:pt x="0" y="188"/>
                    <a:pt x="0" y="371"/>
                    <a:pt x="107" y="421"/>
                  </a:cubicBezTo>
                  <a:cubicBezTo>
                    <a:pt x="369" y="543"/>
                    <a:pt x="669" y="547"/>
                    <a:pt x="953" y="557"/>
                  </a:cubicBezTo>
                  <a:cubicBezTo>
                    <a:pt x="992" y="558"/>
                    <a:pt x="1031" y="559"/>
                    <a:pt x="1069" y="559"/>
                  </a:cubicBezTo>
                  <a:cubicBezTo>
                    <a:pt x="1325" y="559"/>
                    <a:pt x="1556" y="527"/>
                    <a:pt x="1795" y="413"/>
                  </a:cubicBezTo>
                  <a:cubicBezTo>
                    <a:pt x="1897" y="364"/>
                    <a:pt x="1897" y="194"/>
                    <a:pt x="1795" y="146"/>
                  </a:cubicBezTo>
                  <a:cubicBezTo>
                    <a:pt x="1557" y="31"/>
                    <a:pt x="1328" y="0"/>
                    <a:pt x="10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43"/>
            <p:cNvSpPr/>
            <p:nvPr/>
          </p:nvSpPr>
          <p:spPr>
            <a:xfrm>
              <a:off x="6400850" y="3492650"/>
              <a:ext cx="17125" cy="115200"/>
            </a:xfrm>
            <a:custGeom>
              <a:rect b="b" l="l" r="r" t="t"/>
              <a:pathLst>
                <a:path extrusionOk="0" h="4608" w="685">
                  <a:moveTo>
                    <a:pt x="343" y="1"/>
                  </a:moveTo>
                  <a:cubicBezTo>
                    <a:pt x="278" y="1"/>
                    <a:pt x="213" y="37"/>
                    <a:pt x="193" y="111"/>
                  </a:cubicBezTo>
                  <a:cubicBezTo>
                    <a:pt x="1" y="822"/>
                    <a:pt x="65" y="1585"/>
                    <a:pt x="63" y="2316"/>
                  </a:cubicBezTo>
                  <a:cubicBezTo>
                    <a:pt x="63" y="3066"/>
                    <a:pt x="70" y="3778"/>
                    <a:pt x="216" y="4514"/>
                  </a:cubicBezTo>
                  <a:cubicBezTo>
                    <a:pt x="229" y="4577"/>
                    <a:pt x="286" y="4608"/>
                    <a:pt x="343" y="4608"/>
                  </a:cubicBezTo>
                  <a:cubicBezTo>
                    <a:pt x="400" y="4608"/>
                    <a:pt x="457" y="4577"/>
                    <a:pt x="469" y="4514"/>
                  </a:cubicBezTo>
                  <a:cubicBezTo>
                    <a:pt x="616" y="3778"/>
                    <a:pt x="624" y="3066"/>
                    <a:pt x="623" y="2316"/>
                  </a:cubicBezTo>
                  <a:cubicBezTo>
                    <a:pt x="621" y="1585"/>
                    <a:pt x="685" y="822"/>
                    <a:pt x="493" y="111"/>
                  </a:cubicBezTo>
                  <a:cubicBezTo>
                    <a:pt x="473" y="37"/>
                    <a:pt x="409" y="1"/>
                    <a:pt x="34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43"/>
            <p:cNvSpPr/>
            <p:nvPr/>
          </p:nvSpPr>
          <p:spPr>
            <a:xfrm>
              <a:off x="6089575" y="3598425"/>
              <a:ext cx="66900" cy="12400"/>
            </a:xfrm>
            <a:custGeom>
              <a:rect b="b" l="l" r="r" t="t"/>
              <a:pathLst>
                <a:path extrusionOk="0" h="496" w="2676">
                  <a:moveTo>
                    <a:pt x="2364" y="0"/>
                  </a:moveTo>
                  <a:cubicBezTo>
                    <a:pt x="2362" y="0"/>
                    <a:pt x="2360" y="0"/>
                    <a:pt x="2358" y="0"/>
                  </a:cubicBezTo>
                  <a:cubicBezTo>
                    <a:pt x="1977" y="10"/>
                    <a:pt x="1594" y="15"/>
                    <a:pt x="1213" y="27"/>
                  </a:cubicBezTo>
                  <a:cubicBezTo>
                    <a:pt x="808" y="41"/>
                    <a:pt x="465" y="160"/>
                    <a:pt x="68" y="197"/>
                  </a:cubicBezTo>
                  <a:cubicBezTo>
                    <a:pt x="1" y="197"/>
                    <a:pt x="1" y="299"/>
                    <a:pt x="68" y="299"/>
                  </a:cubicBezTo>
                  <a:cubicBezTo>
                    <a:pt x="465" y="338"/>
                    <a:pt x="807" y="455"/>
                    <a:pt x="1213" y="469"/>
                  </a:cubicBezTo>
                  <a:cubicBezTo>
                    <a:pt x="1594" y="483"/>
                    <a:pt x="1977" y="488"/>
                    <a:pt x="2358" y="496"/>
                  </a:cubicBezTo>
                  <a:cubicBezTo>
                    <a:pt x="2360" y="496"/>
                    <a:pt x="2363" y="496"/>
                    <a:pt x="2365" y="496"/>
                  </a:cubicBezTo>
                  <a:cubicBezTo>
                    <a:pt x="2675" y="496"/>
                    <a:pt x="2676" y="0"/>
                    <a:pt x="23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43"/>
            <p:cNvSpPr/>
            <p:nvPr/>
          </p:nvSpPr>
          <p:spPr>
            <a:xfrm>
              <a:off x="6095975" y="3483000"/>
              <a:ext cx="61850" cy="13825"/>
            </a:xfrm>
            <a:custGeom>
              <a:rect b="b" l="l" r="r" t="t"/>
              <a:pathLst>
                <a:path extrusionOk="0" h="553" w="2474">
                  <a:moveTo>
                    <a:pt x="1039" y="0"/>
                  </a:moveTo>
                  <a:cubicBezTo>
                    <a:pt x="683" y="0"/>
                    <a:pt x="336" y="59"/>
                    <a:pt x="38" y="234"/>
                  </a:cubicBezTo>
                  <a:cubicBezTo>
                    <a:pt x="1" y="258"/>
                    <a:pt x="1" y="311"/>
                    <a:pt x="38" y="333"/>
                  </a:cubicBezTo>
                  <a:cubicBezTo>
                    <a:pt x="318" y="497"/>
                    <a:pt x="640" y="553"/>
                    <a:pt x="973" y="553"/>
                  </a:cubicBezTo>
                  <a:cubicBezTo>
                    <a:pt x="1449" y="553"/>
                    <a:pt x="1948" y="438"/>
                    <a:pt x="2374" y="366"/>
                  </a:cubicBezTo>
                  <a:cubicBezTo>
                    <a:pt x="2474" y="348"/>
                    <a:pt x="2474" y="181"/>
                    <a:pt x="2374" y="164"/>
                  </a:cubicBezTo>
                  <a:cubicBezTo>
                    <a:pt x="1967" y="96"/>
                    <a:pt x="1495" y="0"/>
                    <a:pt x="10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43"/>
            <p:cNvSpPr/>
            <p:nvPr/>
          </p:nvSpPr>
          <p:spPr>
            <a:xfrm>
              <a:off x="6135075" y="3449300"/>
              <a:ext cx="39650" cy="203550"/>
            </a:xfrm>
            <a:custGeom>
              <a:rect b="b" l="l" r="r" t="t"/>
              <a:pathLst>
                <a:path extrusionOk="0" h="8142" w="1586">
                  <a:moveTo>
                    <a:pt x="791" y="1"/>
                  </a:moveTo>
                  <a:cubicBezTo>
                    <a:pt x="577" y="1"/>
                    <a:pt x="364" y="154"/>
                    <a:pt x="429" y="461"/>
                  </a:cubicBezTo>
                  <a:cubicBezTo>
                    <a:pt x="938" y="2918"/>
                    <a:pt x="1" y="5566"/>
                    <a:pt x="649" y="8035"/>
                  </a:cubicBezTo>
                  <a:cubicBezTo>
                    <a:pt x="668" y="8106"/>
                    <a:pt x="730" y="8142"/>
                    <a:pt x="793" y="8142"/>
                  </a:cubicBezTo>
                  <a:cubicBezTo>
                    <a:pt x="856" y="8142"/>
                    <a:pt x="918" y="8106"/>
                    <a:pt x="936" y="8035"/>
                  </a:cubicBezTo>
                  <a:cubicBezTo>
                    <a:pt x="1586" y="5562"/>
                    <a:pt x="647" y="2919"/>
                    <a:pt x="1158" y="461"/>
                  </a:cubicBezTo>
                  <a:cubicBezTo>
                    <a:pt x="1221" y="155"/>
                    <a:pt x="1006" y="1"/>
                    <a:pt x="7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43"/>
            <p:cNvSpPr/>
            <p:nvPr/>
          </p:nvSpPr>
          <p:spPr>
            <a:xfrm>
              <a:off x="6186700" y="3430400"/>
              <a:ext cx="31850" cy="224675"/>
            </a:xfrm>
            <a:custGeom>
              <a:rect b="b" l="l" r="r" t="t"/>
              <a:pathLst>
                <a:path extrusionOk="0" h="8987" w="1274">
                  <a:moveTo>
                    <a:pt x="637" y="1"/>
                  </a:moveTo>
                  <a:cubicBezTo>
                    <a:pt x="594" y="1"/>
                    <a:pt x="552" y="24"/>
                    <a:pt x="543" y="72"/>
                  </a:cubicBezTo>
                  <a:cubicBezTo>
                    <a:pt x="1" y="2735"/>
                    <a:pt x="65" y="6233"/>
                    <a:pt x="530" y="8908"/>
                  </a:cubicBezTo>
                  <a:cubicBezTo>
                    <a:pt x="539" y="8961"/>
                    <a:pt x="588" y="8987"/>
                    <a:pt x="637" y="8987"/>
                  </a:cubicBezTo>
                  <a:cubicBezTo>
                    <a:pt x="686" y="8987"/>
                    <a:pt x="734" y="8961"/>
                    <a:pt x="743" y="8908"/>
                  </a:cubicBezTo>
                  <a:cubicBezTo>
                    <a:pt x="1208" y="6233"/>
                    <a:pt x="1274" y="2735"/>
                    <a:pt x="732" y="72"/>
                  </a:cubicBezTo>
                  <a:cubicBezTo>
                    <a:pt x="722" y="25"/>
                    <a:pt x="679" y="1"/>
                    <a:pt x="6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43"/>
            <p:cNvSpPr/>
            <p:nvPr/>
          </p:nvSpPr>
          <p:spPr>
            <a:xfrm>
              <a:off x="6152950" y="3436675"/>
              <a:ext cx="50650" cy="17825"/>
            </a:xfrm>
            <a:custGeom>
              <a:rect b="b" l="l" r="r" t="t"/>
              <a:pathLst>
                <a:path extrusionOk="0" h="713" w="2026">
                  <a:moveTo>
                    <a:pt x="1443" y="0"/>
                  </a:moveTo>
                  <a:cubicBezTo>
                    <a:pt x="1283" y="0"/>
                    <a:pt x="1106" y="24"/>
                    <a:pt x="968" y="33"/>
                  </a:cubicBezTo>
                  <a:cubicBezTo>
                    <a:pt x="785" y="44"/>
                    <a:pt x="599" y="61"/>
                    <a:pt x="423" y="118"/>
                  </a:cubicBezTo>
                  <a:cubicBezTo>
                    <a:pt x="290" y="160"/>
                    <a:pt x="192" y="269"/>
                    <a:pt x="62" y="296"/>
                  </a:cubicBezTo>
                  <a:cubicBezTo>
                    <a:pt x="1" y="308"/>
                    <a:pt x="1" y="405"/>
                    <a:pt x="62" y="418"/>
                  </a:cubicBezTo>
                  <a:lnTo>
                    <a:pt x="62" y="416"/>
                  </a:lnTo>
                  <a:cubicBezTo>
                    <a:pt x="173" y="439"/>
                    <a:pt x="252" y="528"/>
                    <a:pt x="362" y="572"/>
                  </a:cubicBezTo>
                  <a:cubicBezTo>
                    <a:pt x="554" y="649"/>
                    <a:pt x="765" y="667"/>
                    <a:pt x="969" y="680"/>
                  </a:cubicBezTo>
                  <a:cubicBezTo>
                    <a:pt x="1116" y="688"/>
                    <a:pt x="1283" y="712"/>
                    <a:pt x="1438" y="712"/>
                  </a:cubicBezTo>
                  <a:cubicBezTo>
                    <a:pt x="1489" y="712"/>
                    <a:pt x="1538" y="710"/>
                    <a:pt x="1585" y="703"/>
                  </a:cubicBezTo>
                  <a:cubicBezTo>
                    <a:pt x="1761" y="678"/>
                    <a:pt x="1843" y="582"/>
                    <a:pt x="1968" y="464"/>
                  </a:cubicBezTo>
                  <a:cubicBezTo>
                    <a:pt x="2025" y="403"/>
                    <a:pt x="2025" y="308"/>
                    <a:pt x="1968" y="249"/>
                  </a:cubicBezTo>
                  <a:cubicBezTo>
                    <a:pt x="1858" y="146"/>
                    <a:pt x="1783" y="47"/>
                    <a:pt x="1632" y="16"/>
                  </a:cubicBezTo>
                  <a:cubicBezTo>
                    <a:pt x="1574" y="5"/>
                    <a:pt x="1510" y="0"/>
                    <a:pt x="14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43"/>
            <p:cNvSpPr/>
            <p:nvPr/>
          </p:nvSpPr>
          <p:spPr>
            <a:xfrm>
              <a:off x="6203725" y="3603600"/>
              <a:ext cx="55050" cy="14800"/>
            </a:xfrm>
            <a:custGeom>
              <a:rect b="b" l="l" r="r" t="t"/>
              <a:pathLst>
                <a:path extrusionOk="0" h="592" w="2202">
                  <a:moveTo>
                    <a:pt x="1542" y="1"/>
                  </a:moveTo>
                  <a:cubicBezTo>
                    <a:pt x="1421" y="1"/>
                    <a:pt x="1297" y="12"/>
                    <a:pt x="1169" y="18"/>
                  </a:cubicBezTo>
                  <a:cubicBezTo>
                    <a:pt x="836" y="36"/>
                    <a:pt x="486" y="32"/>
                    <a:pt x="165" y="129"/>
                  </a:cubicBezTo>
                  <a:cubicBezTo>
                    <a:pt x="1" y="179"/>
                    <a:pt x="1" y="414"/>
                    <a:pt x="165" y="464"/>
                  </a:cubicBezTo>
                  <a:cubicBezTo>
                    <a:pt x="486" y="559"/>
                    <a:pt x="836" y="557"/>
                    <a:pt x="1169" y="574"/>
                  </a:cubicBezTo>
                  <a:cubicBezTo>
                    <a:pt x="1295" y="581"/>
                    <a:pt x="1417" y="592"/>
                    <a:pt x="1537" y="592"/>
                  </a:cubicBezTo>
                  <a:cubicBezTo>
                    <a:pt x="1727" y="592"/>
                    <a:pt x="1909" y="565"/>
                    <a:pt x="2084" y="453"/>
                  </a:cubicBezTo>
                  <a:cubicBezTo>
                    <a:pt x="2202" y="381"/>
                    <a:pt x="2202" y="211"/>
                    <a:pt x="2084" y="139"/>
                  </a:cubicBezTo>
                  <a:cubicBezTo>
                    <a:pt x="1910" y="27"/>
                    <a:pt x="1730" y="1"/>
                    <a:pt x="15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43"/>
            <p:cNvSpPr/>
            <p:nvPr/>
          </p:nvSpPr>
          <p:spPr>
            <a:xfrm>
              <a:off x="6202875" y="3478500"/>
              <a:ext cx="53000" cy="16825"/>
            </a:xfrm>
            <a:custGeom>
              <a:rect b="b" l="l" r="r" t="t"/>
              <a:pathLst>
                <a:path extrusionOk="0" h="673" w="2120">
                  <a:moveTo>
                    <a:pt x="1507" y="0"/>
                  </a:moveTo>
                  <a:cubicBezTo>
                    <a:pt x="1365" y="0"/>
                    <a:pt x="1218" y="21"/>
                    <a:pt x="1076" y="33"/>
                  </a:cubicBezTo>
                  <a:cubicBezTo>
                    <a:pt x="727" y="63"/>
                    <a:pt x="383" y="86"/>
                    <a:pt x="66" y="249"/>
                  </a:cubicBezTo>
                  <a:cubicBezTo>
                    <a:pt x="0" y="283"/>
                    <a:pt x="0" y="391"/>
                    <a:pt x="66" y="425"/>
                  </a:cubicBezTo>
                  <a:cubicBezTo>
                    <a:pt x="383" y="588"/>
                    <a:pt x="725" y="611"/>
                    <a:pt x="1076" y="641"/>
                  </a:cubicBezTo>
                  <a:cubicBezTo>
                    <a:pt x="1217" y="653"/>
                    <a:pt x="1363" y="673"/>
                    <a:pt x="1505" y="673"/>
                  </a:cubicBezTo>
                  <a:cubicBezTo>
                    <a:pt x="1704" y="673"/>
                    <a:pt x="1893" y="634"/>
                    <a:pt x="2042" y="480"/>
                  </a:cubicBezTo>
                  <a:cubicBezTo>
                    <a:pt x="2120" y="400"/>
                    <a:pt x="2120" y="274"/>
                    <a:pt x="2042" y="194"/>
                  </a:cubicBezTo>
                  <a:cubicBezTo>
                    <a:pt x="1892" y="40"/>
                    <a:pt x="1704" y="0"/>
                    <a:pt x="15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43"/>
            <p:cNvSpPr/>
            <p:nvPr/>
          </p:nvSpPr>
          <p:spPr>
            <a:xfrm>
              <a:off x="6212475" y="3401925"/>
              <a:ext cx="18450" cy="91050"/>
            </a:xfrm>
            <a:custGeom>
              <a:rect b="b" l="l" r="r" t="t"/>
              <a:pathLst>
                <a:path extrusionOk="0" h="3642" w="738">
                  <a:moveTo>
                    <a:pt x="369" y="1"/>
                  </a:moveTo>
                  <a:cubicBezTo>
                    <a:pt x="330" y="1"/>
                    <a:pt x="291" y="23"/>
                    <a:pt x="280" y="67"/>
                  </a:cubicBezTo>
                  <a:cubicBezTo>
                    <a:pt x="1" y="1141"/>
                    <a:pt x="66" y="2471"/>
                    <a:pt x="257" y="3559"/>
                  </a:cubicBezTo>
                  <a:cubicBezTo>
                    <a:pt x="267" y="3614"/>
                    <a:pt x="318" y="3642"/>
                    <a:pt x="370" y="3642"/>
                  </a:cubicBezTo>
                  <a:cubicBezTo>
                    <a:pt x="421" y="3642"/>
                    <a:pt x="472" y="3614"/>
                    <a:pt x="482" y="3559"/>
                  </a:cubicBezTo>
                  <a:cubicBezTo>
                    <a:pt x="672" y="2471"/>
                    <a:pt x="738" y="1141"/>
                    <a:pt x="458" y="67"/>
                  </a:cubicBezTo>
                  <a:cubicBezTo>
                    <a:pt x="447" y="23"/>
                    <a:pt x="408" y="1"/>
                    <a:pt x="3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43"/>
            <p:cNvSpPr/>
            <p:nvPr/>
          </p:nvSpPr>
          <p:spPr>
            <a:xfrm>
              <a:off x="6231850" y="3394500"/>
              <a:ext cx="17900" cy="90075"/>
            </a:xfrm>
            <a:custGeom>
              <a:rect b="b" l="l" r="r" t="t"/>
              <a:pathLst>
                <a:path extrusionOk="0" h="3603" w="716">
                  <a:moveTo>
                    <a:pt x="358" y="0"/>
                  </a:moveTo>
                  <a:cubicBezTo>
                    <a:pt x="304" y="0"/>
                    <a:pt x="251" y="32"/>
                    <a:pt x="225" y="97"/>
                  </a:cubicBezTo>
                  <a:cubicBezTo>
                    <a:pt x="0" y="669"/>
                    <a:pt x="119" y="1377"/>
                    <a:pt x="133" y="1984"/>
                  </a:cubicBezTo>
                  <a:cubicBezTo>
                    <a:pt x="144" y="2518"/>
                    <a:pt x="58" y="3109"/>
                    <a:pt x="330" y="3587"/>
                  </a:cubicBezTo>
                  <a:cubicBezTo>
                    <a:pt x="336" y="3597"/>
                    <a:pt x="347" y="3602"/>
                    <a:pt x="358" y="3602"/>
                  </a:cubicBezTo>
                  <a:cubicBezTo>
                    <a:pt x="369" y="3602"/>
                    <a:pt x="380" y="3597"/>
                    <a:pt x="386" y="3587"/>
                  </a:cubicBezTo>
                  <a:cubicBezTo>
                    <a:pt x="658" y="3109"/>
                    <a:pt x="572" y="2518"/>
                    <a:pt x="583" y="1984"/>
                  </a:cubicBezTo>
                  <a:cubicBezTo>
                    <a:pt x="597" y="1377"/>
                    <a:pt x="716" y="669"/>
                    <a:pt x="491" y="97"/>
                  </a:cubicBezTo>
                  <a:cubicBezTo>
                    <a:pt x="465" y="32"/>
                    <a:pt x="411" y="0"/>
                    <a:pt x="3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43"/>
            <p:cNvSpPr/>
            <p:nvPr/>
          </p:nvSpPr>
          <p:spPr>
            <a:xfrm>
              <a:off x="6164550" y="3393250"/>
              <a:ext cx="129050" cy="15525"/>
            </a:xfrm>
            <a:custGeom>
              <a:rect b="b" l="l" r="r" t="t"/>
              <a:pathLst>
                <a:path extrusionOk="0" h="621" w="5162">
                  <a:moveTo>
                    <a:pt x="3698" y="1"/>
                  </a:moveTo>
                  <a:cubicBezTo>
                    <a:pt x="3311" y="1"/>
                    <a:pt x="2922" y="24"/>
                    <a:pt x="2541" y="29"/>
                  </a:cubicBezTo>
                  <a:cubicBezTo>
                    <a:pt x="2444" y="30"/>
                    <a:pt x="2348" y="30"/>
                    <a:pt x="2251" y="30"/>
                  </a:cubicBezTo>
                  <a:cubicBezTo>
                    <a:pt x="2132" y="30"/>
                    <a:pt x="2013" y="30"/>
                    <a:pt x="1894" y="30"/>
                  </a:cubicBezTo>
                  <a:cubicBezTo>
                    <a:pt x="1288" y="30"/>
                    <a:pt x="680" y="44"/>
                    <a:pt x="96" y="213"/>
                  </a:cubicBezTo>
                  <a:cubicBezTo>
                    <a:pt x="1" y="243"/>
                    <a:pt x="1" y="379"/>
                    <a:pt x="96" y="408"/>
                  </a:cubicBezTo>
                  <a:cubicBezTo>
                    <a:pt x="682" y="579"/>
                    <a:pt x="1291" y="593"/>
                    <a:pt x="1899" y="593"/>
                  </a:cubicBezTo>
                  <a:cubicBezTo>
                    <a:pt x="2016" y="593"/>
                    <a:pt x="2133" y="592"/>
                    <a:pt x="2249" y="592"/>
                  </a:cubicBezTo>
                  <a:cubicBezTo>
                    <a:pt x="2347" y="592"/>
                    <a:pt x="2444" y="593"/>
                    <a:pt x="2541" y="594"/>
                  </a:cubicBezTo>
                  <a:cubicBezTo>
                    <a:pt x="2922" y="598"/>
                    <a:pt x="3311" y="621"/>
                    <a:pt x="3697" y="621"/>
                  </a:cubicBezTo>
                  <a:cubicBezTo>
                    <a:pt x="4140" y="621"/>
                    <a:pt x="4580" y="591"/>
                    <a:pt x="5003" y="472"/>
                  </a:cubicBezTo>
                  <a:cubicBezTo>
                    <a:pt x="5162" y="427"/>
                    <a:pt x="5162" y="194"/>
                    <a:pt x="5003" y="150"/>
                  </a:cubicBezTo>
                  <a:cubicBezTo>
                    <a:pt x="4580" y="30"/>
                    <a:pt x="4140" y="1"/>
                    <a:pt x="369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43"/>
            <p:cNvSpPr/>
            <p:nvPr/>
          </p:nvSpPr>
          <p:spPr>
            <a:xfrm>
              <a:off x="6150100" y="3365500"/>
              <a:ext cx="160275" cy="39700"/>
            </a:xfrm>
            <a:custGeom>
              <a:rect b="b" l="l" r="r" t="t"/>
              <a:pathLst>
                <a:path extrusionOk="0" h="1588" w="6411">
                  <a:moveTo>
                    <a:pt x="1795" y="1"/>
                  </a:moveTo>
                  <a:cubicBezTo>
                    <a:pt x="1480" y="1"/>
                    <a:pt x="1175" y="39"/>
                    <a:pt x="916" y="161"/>
                  </a:cubicBezTo>
                  <a:cubicBezTo>
                    <a:pt x="341" y="431"/>
                    <a:pt x="1" y="1221"/>
                    <a:pt x="687" y="1573"/>
                  </a:cubicBezTo>
                  <a:cubicBezTo>
                    <a:pt x="707" y="1583"/>
                    <a:pt x="726" y="1588"/>
                    <a:pt x="744" y="1588"/>
                  </a:cubicBezTo>
                  <a:cubicBezTo>
                    <a:pt x="834" y="1588"/>
                    <a:pt x="891" y="1477"/>
                    <a:pt x="823" y="1395"/>
                  </a:cubicBezTo>
                  <a:cubicBezTo>
                    <a:pt x="970" y="827"/>
                    <a:pt x="1234" y="544"/>
                    <a:pt x="1616" y="544"/>
                  </a:cubicBezTo>
                  <a:cubicBezTo>
                    <a:pt x="1654" y="544"/>
                    <a:pt x="1694" y="547"/>
                    <a:pt x="1735" y="553"/>
                  </a:cubicBezTo>
                  <a:cubicBezTo>
                    <a:pt x="1924" y="562"/>
                    <a:pt x="2111" y="576"/>
                    <a:pt x="2299" y="592"/>
                  </a:cubicBezTo>
                  <a:cubicBezTo>
                    <a:pt x="2713" y="622"/>
                    <a:pt x="3127" y="654"/>
                    <a:pt x="3541" y="686"/>
                  </a:cubicBezTo>
                  <a:cubicBezTo>
                    <a:pt x="4208" y="736"/>
                    <a:pt x="4875" y="787"/>
                    <a:pt x="5541" y="835"/>
                  </a:cubicBezTo>
                  <a:lnTo>
                    <a:pt x="5541" y="835"/>
                  </a:lnTo>
                  <a:cubicBezTo>
                    <a:pt x="5454" y="922"/>
                    <a:pt x="5343" y="969"/>
                    <a:pt x="5207" y="976"/>
                  </a:cubicBezTo>
                  <a:cubicBezTo>
                    <a:pt x="5037" y="1011"/>
                    <a:pt x="4998" y="1235"/>
                    <a:pt x="5109" y="1349"/>
                  </a:cubicBezTo>
                  <a:cubicBezTo>
                    <a:pt x="5251" y="1494"/>
                    <a:pt x="5408" y="1556"/>
                    <a:pt x="5561" y="1556"/>
                  </a:cubicBezTo>
                  <a:cubicBezTo>
                    <a:pt x="6003" y="1556"/>
                    <a:pt x="6411" y="1043"/>
                    <a:pt x="6346" y="551"/>
                  </a:cubicBezTo>
                  <a:cubicBezTo>
                    <a:pt x="6323" y="372"/>
                    <a:pt x="6218" y="240"/>
                    <a:pt x="6027" y="231"/>
                  </a:cubicBezTo>
                  <a:cubicBezTo>
                    <a:pt x="5060" y="183"/>
                    <a:pt x="4093" y="142"/>
                    <a:pt x="3128" y="98"/>
                  </a:cubicBezTo>
                  <a:cubicBezTo>
                    <a:pt x="2735" y="81"/>
                    <a:pt x="2254" y="1"/>
                    <a:pt x="17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43"/>
            <p:cNvSpPr/>
            <p:nvPr/>
          </p:nvSpPr>
          <p:spPr>
            <a:xfrm>
              <a:off x="6252575" y="3442625"/>
              <a:ext cx="20950" cy="210525"/>
            </a:xfrm>
            <a:custGeom>
              <a:rect b="b" l="l" r="r" t="t"/>
              <a:pathLst>
                <a:path extrusionOk="0" h="8421" w="838">
                  <a:moveTo>
                    <a:pt x="418" y="0"/>
                  </a:moveTo>
                  <a:cubicBezTo>
                    <a:pt x="364" y="0"/>
                    <a:pt x="311" y="29"/>
                    <a:pt x="304" y="86"/>
                  </a:cubicBezTo>
                  <a:lnTo>
                    <a:pt x="305" y="86"/>
                  </a:lnTo>
                  <a:cubicBezTo>
                    <a:pt x="119" y="1439"/>
                    <a:pt x="185" y="2826"/>
                    <a:pt x="166" y="4189"/>
                  </a:cubicBezTo>
                  <a:cubicBezTo>
                    <a:pt x="146" y="5551"/>
                    <a:pt x="1" y="6965"/>
                    <a:pt x="263" y="8305"/>
                  </a:cubicBezTo>
                  <a:cubicBezTo>
                    <a:pt x="279" y="8382"/>
                    <a:pt x="349" y="8420"/>
                    <a:pt x="419" y="8420"/>
                  </a:cubicBezTo>
                  <a:cubicBezTo>
                    <a:pt x="489" y="8420"/>
                    <a:pt x="559" y="8382"/>
                    <a:pt x="574" y="8305"/>
                  </a:cubicBezTo>
                  <a:cubicBezTo>
                    <a:pt x="838" y="6965"/>
                    <a:pt x="691" y="5551"/>
                    <a:pt x="672" y="4189"/>
                  </a:cubicBezTo>
                  <a:cubicBezTo>
                    <a:pt x="652" y="2826"/>
                    <a:pt x="718" y="1439"/>
                    <a:pt x="533" y="86"/>
                  </a:cubicBezTo>
                  <a:cubicBezTo>
                    <a:pt x="526" y="29"/>
                    <a:pt x="472" y="0"/>
                    <a:pt x="4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43"/>
            <p:cNvSpPr/>
            <p:nvPr/>
          </p:nvSpPr>
          <p:spPr>
            <a:xfrm>
              <a:off x="6288825" y="3436400"/>
              <a:ext cx="24850" cy="221450"/>
            </a:xfrm>
            <a:custGeom>
              <a:rect b="b" l="l" r="r" t="t"/>
              <a:pathLst>
                <a:path extrusionOk="0" h="8858" w="994">
                  <a:moveTo>
                    <a:pt x="497" y="1"/>
                  </a:moveTo>
                  <a:cubicBezTo>
                    <a:pt x="380" y="1"/>
                    <a:pt x="264" y="80"/>
                    <a:pt x="249" y="240"/>
                  </a:cubicBezTo>
                  <a:cubicBezTo>
                    <a:pt x="0" y="2981"/>
                    <a:pt x="49" y="6035"/>
                    <a:pt x="402" y="8765"/>
                  </a:cubicBezTo>
                  <a:cubicBezTo>
                    <a:pt x="410" y="8827"/>
                    <a:pt x="453" y="8858"/>
                    <a:pt x="497" y="8858"/>
                  </a:cubicBezTo>
                  <a:cubicBezTo>
                    <a:pt x="541" y="8858"/>
                    <a:pt x="585" y="8827"/>
                    <a:pt x="592" y="8765"/>
                  </a:cubicBezTo>
                  <a:cubicBezTo>
                    <a:pt x="945" y="6036"/>
                    <a:pt x="994" y="2981"/>
                    <a:pt x="744" y="240"/>
                  </a:cubicBezTo>
                  <a:cubicBezTo>
                    <a:pt x="730" y="80"/>
                    <a:pt x="613" y="1"/>
                    <a:pt x="4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43"/>
            <p:cNvSpPr/>
            <p:nvPr/>
          </p:nvSpPr>
          <p:spPr>
            <a:xfrm>
              <a:off x="6255725" y="3434600"/>
              <a:ext cx="55525" cy="15575"/>
            </a:xfrm>
            <a:custGeom>
              <a:rect b="b" l="l" r="r" t="t"/>
              <a:pathLst>
                <a:path extrusionOk="0" h="623" w="2221">
                  <a:moveTo>
                    <a:pt x="1830" y="2"/>
                  </a:moveTo>
                  <a:cubicBezTo>
                    <a:pt x="1828" y="2"/>
                    <a:pt x="1826" y="2"/>
                    <a:pt x="1824" y="2"/>
                  </a:cubicBezTo>
                  <a:cubicBezTo>
                    <a:pt x="1326" y="9"/>
                    <a:pt x="828" y="1"/>
                    <a:pt x="332" y="51"/>
                  </a:cubicBezTo>
                  <a:cubicBezTo>
                    <a:pt x="321" y="49"/>
                    <a:pt x="311" y="49"/>
                    <a:pt x="300" y="49"/>
                  </a:cubicBezTo>
                  <a:cubicBezTo>
                    <a:pt x="0" y="49"/>
                    <a:pt x="11" y="539"/>
                    <a:pt x="332" y="572"/>
                  </a:cubicBezTo>
                  <a:lnTo>
                    <a:pt x="332" y="574"/>
                  </a:lnTo>
                  <a:cubicBezTo>
                    <a:pt x="335" y="574"/>
                    <a:pt x="337" y="573"/>
                    <a:pt x="340" y="573"/>
                  </a:cubicBezTo>
                  <a:lnTo>
                    <a:pt x="340" y="573"/>
                  </a:lnTo>
                  <a:cubicBezTo>
                    <a:pt x="833" y="622"/>
                    <a:pt x="1328" y="613"/>
                    <a:pt x="1824" y="621"/>
                  </a:cubicBezTo>
                  <a:cubicBezTo>
                    <a:pt x="1826" y="621"/>
                    <a:pt x="1828" y="621"/>
                    <a:pt x="1830" y="621"/>
                  </a:cubicBezTo>
                  <a:cubicBezTo>
                    <a:pt x="2221" y="621"/>
                    <a:pt x="2221" y="2"/>
                    <a:pt x="1830" y="2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43"/>
            <p:cNvSpPr/>
            <p:nvPr/>
          </p:nvSpPr>
          <p:spPr>
            <a:xfrm>
              <a:off x="6301475" y="3483875"/>
              <a:ext cx="117300" cy="18850"/>
            </a:xfrm>
            <a:custGeom>
              <a:rect b="b" l="l" r="r" t="t"/>
              <a:pathLst>
                <a:path extrusionOk="0" h="754" w="4692">
                  <a:moveTo>
                    <a:pt x="3274" y="0"/>
                  </a:moveTo>
                  <a:cubicBezTo>
                    <a:pt x="2888" y="0"/>
                    <a:pt x="2498" y="33"/>
                    <a:pt x="2115" y="42"/>
                  </a:cubicBezTo>
                  <a:cubicBezTo>
                    <a:pt x="1427" y="59"/>
                    <a:pt x="705" y="3"/>
                    <a:pt x="68" y="290"/>
                  </a:cubicBezTo>
                  <a:cubicBezTo>
                    <a:pt x="0" y="320"/>
                    <a:pt x="0" y="435"/>
                    <a:pt x="68" y="465"/>
                  </a:cubicBezTo>
                  <a:lnTo>
                    <a:pt x="68" y="463"/>
                  </a:lnTo>
                  <a:cubicBezTo>
                    <a:pt x="705" y="751"/>
                    <a:pt x="1427" y="695"/>
                    <a:pt x="2115" y="712"/>
                  </a:cubicBezTo>
                  <a:cubicBezTo>
                    <a:pt x="2499" y="721"/>
                    <a:pt x="2890" y="753"/>
                    <a:pt x="3277" y="753"/>
                  </a:cubicBezTo>
                  <a:cubicBezTo>
                    <a:pt x="3693" y="753"/>
                    <a:pt x="4105" y="716"/>
                    <a:pt x="4499" y="573"/>
                  </a:cubicBezTo>
                  <a:cubicBezTo>
                    <a:pt x="4691" y="502"/>
                    <a:pt x="4691" y="251"/>
                    <a:pt x="4499" y="182"/>
                  </a:cubicBezTo>
                  <a:cubicBezTo>
                    <a:pt x="4104" y="38"/>
                    <a:pt x="3691" y="0"/>
                    <a:pt x="32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43"/>
            <p:cNvSpPr/>
            <p:nvPr/>
          </p:nvSpPr>
          <p:spPr>
            <a:xfrm>
              <a:off x="6293175" y="3595050"/>
              <a:ext cx="117700" cy="19225"/>
            </a:xfrm>
            <a:custGeom>
              <a:rect b="b" l="l" r="r" t="t"/>
              <a:pathLst>
                <a:path extrusionOk="0" h="769" w="4708">
                  <a:moveTo>
                    <a:pt x="423" y="1"/>
                  </a:moveTo>
                  <a:cubicBezTo>
                    <a:pt x="1" y="1"/>
                    <a:pt x="1" y="769"/>
                    <a:pt x="423" y="769"/>
                  </a:cubicBezTo>
                  <a:cubicBezTo>
                    <a:pt x="487" y="769"/>
                    <a:pt x="559" y="751"/>
                    <a:pt x="642" y="712"/>
                  </a:cubicBezTo>
                  <a:lnTo>
                    <a:pt x="642" y="710"/>
                  </a:lnTo>
                  <a:cubicBezTo>
                    <a:pt x="828" y="620"/>
                    <a:pt x="1074" y="590"/>
                    <a:pt x="1339" y="590"/>
                  </a:cubicBezTo>
                  <a:cubicBezTo>
                    <a:pt x="1844" y="590"/>
                    <a:pt x="2420" y="699"/>
                    <a:pt x="2799" y="710"/>
                  </a:cubicBezTo>
                  <a:cubicBezTo>
                    <a:pt x="2912" y="714"/>
                    <a:pt x="3022" y="716"/>
                    <a:pt x="3130" y="716"/>
                  </a:cubicBezTo>
                  <a:cubicBezTo>
                    <a:pt x="3622" y="716"/>
                    <a:pt x="4067" y="674"/>
                    <a:pt x="4562" y="531"/>
                  </a:cubicBezTo>
                  <a:cubicBezTo>
                    <a:pt x="4708" y="490"/>
                    <a:pt x="4708" y="279"/>
                    <a:pt x="4562" y="239"/>
                  </a:cubicBezTo>
                  <a:cubicBezTo>
                    <a:pt x="4069" y="96"/>
                    <a:pt x="3618" y="54"/>
                    <a:pt x="3124" y="54"/>
                  </a:cubicBezTo>
                  <a:cubicBezTo>
                    <a:pt x="3018" y="54"/>
                    <a:pt x="2910" y="56"/>
                    <a:pt x="2799" y="59"/>
                  </a:cubicBezTo>
                  <a:cubicBezTo>
                    <a:pt x="2414" y="70"/>
                    <a:pt x="1840" y="178"/>
                    <a:pt x="1338" y="178"/>
                  </a:cubicBezTo>
                  <a:cubicBezTo>
                    <a:pt x="1073" y="178"/>
                    <a:pt x="828" y="148"/>
                    <a:pt x="642" y="57"/>
                  </a:cubicBezTo>
                  <a:cubicBezTo>
                    <a:pt x="559" y="18"/>
                    <a:pt x="487" y="1"/>
                    <a:pt x="4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43"/>
            <p:cNvSpPr/>
            <p:nvPr/>
          </p:nvSpPr>
          <p:spPr>
            <a:xfrm>
              <a:off x="6401475" y="3595850"/>
              <a:ext cx="81500" cy="75650"/>
            </a:xfrm>
            <a:custGeom>
              <a:rect b="b" l="l" r="r" t="t"/>
              <a:pathLst>
                <a:path extrusionOk="0" h="3026" w="3260">
                  <a:moveTo>
                    <a:pt x="877" y="0"/>
                  </a:moveTo>
                  <a:cubicBezTo>
                    <a:pt x="620" y="0"/>
                    <a:pt x="366" y="50"/>
                    <a:pt x="134" y="160"/>
                  </a:cubicBezTo>
                  <a:cubicBezTo>
                    <a:pt x="1" y="222"/>
                    <a:pt x="65" y="438"/>
                    <a:pt x="206" y="438"/>
                  </a:cubicBezTo>
                  <a:cubicBezTo>
                    <a:pt x="207" y="438"/>
                    <a:pt x="209" y="438"/>
                    <a:pt x="210" y="438"/>
                  </a:cubicBezTo>
                  <a:lnTo>
                    <a:pt x="209" y="438"/>
                  </a:lnTo>
                  <a:cubicBezTo>
                    <a:pt x="300" y="434"/>
                    <a:pt x="390" y="432"/>
                    <a:pt x="480" y="432"/>
                  </a:cubicBezTo>
                  <a:cubicBezTo>
                    <a:pt x="1207" y="432"/>
                    <a:pt x="1882" y="579"/>
                    <a:pt x="2325" y="1253"/>
                  </a:cubicBezTo>
                  <a:cubicBezTo>
                    <a:pt x="2536" y="1575"/>
                    <a:pt x="2648" y="1951"/>
                    <a:pt x="2648" y="2336"/>
                  </a:cubicBezTo>
                  <a:cubicBezTo>
                    <a:pt x="2647" y="2625"/>
                    <a:pt x="2545" y="2770"/>
                    <a:pt x="2747" y="2985"/>
                  </a:cubicBezTo>
                  <a:cubicBezTo>
                    <a:pt x="2772" y="3011"/>
                    <a:pt x="2806" y="3025"/>
                    <a:pt x="2841" y="3025"/>
                  </a:cubicBezTo>
                  <a:cubicBezTo>
                    <a:pt x="2854" y="3025"/>
                    <a:pt x="2866" y="3023"/>
                    <a:pt x="2878" y="3020"/>
                  </a:cubicBezTo>
                  <a:lnTo>
                    <a:pt x="2950" y="2993"/>
                  </a:lnTo>
                  <a:cubicBezTo>
                    <a:pt x="3031" y="2962"/>
                    <a:pt x="3123" y="2901"/>
                    <a:pt x="3137" y="2806"/>
                  </a:cubicBezTo>
                  <a:cubicBezTo>
                    <a:pt x="3259" y="1956"/>
                    <a:pt x="3019" y="1100"/>
                    <a:pt x="2341" y="538"/>
                  </a:cubicBezTo>
                  <a:cubicBezTo>
                    <a:pt x="1945" y="210"/>
                    <a:pt x="1404" y="0"/>
                    <a:pt x="8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43"/>
            <p:cNvSpPr/>
            <p:nvPr/>
          </p:nvSpPr>
          <p:spPr>
            <a:xfrm>
              <a:off x="6407425" y="3491200"/>
              <a:ext cx="173100" cy="176950"/>
            </a:xfrm>
            <a:custGeom>
              <a:rect b="b" l="l" r="r" t="t"/>
              <a:pathLst>
                <a:path extrusionOk="0" h="7078" w="6924">
                  <a:moveTo>
                    <a:pt x="1166" y="1"/>
                  </a:moveTo>
                  <a:cubicBezTo>
                    <a:pt x="834" y="1"/>
                    <a:pt x="503" y="38"/>
                    <a:pt x="177" y="116"/>
                  </a:cubicBezTo>
                  <a:cubicBezTo>
                    <a:pt x="0" y="158"/>
                    <a:pt x="47" y="412"/>
                    <a:pt x="217" y="420"/>
                  </a:cubicBezTo>
                  <a:lnTo>
                    <a:pt x="216" y="420"/>
                  </a:lnTo>
                  <a:cubicBezTo>
                    <a:pt x="2193" y="517"/>
                    <a:pt x="3987" y="1058"/>
                    <a:pt x="5038" y="2881"/>
                  </a:cubicBezTo>
                  <a:cubicBezTo>
                    <a:pt x="5519" y="3712"/>
                    <a:pt x="5683" y="4521"/>
                    <a:pt x="5766" y="5477"/>
                  </a:cubicBezTo>
                  <a:cubicBezTo>
                    <a:pt x="5816" y="6066"/>
                    <a:pt x="5777" y="6481"/>
                    <a:pt x="6050" y="6995"/>
                  </a:cubicBezTo>
                  <a:cubicBezTo>
                    <a:pt x="6081" y="7053"/>
                    <a:pt x="6131" y="7078"/>
                    <a:pt x="6184" y="7078"/>
                  </a:cubicBezTo>
                  <a:cubicBezTo>
                    <a:pt x="6257" y="7078"/>
                    <a:pt x="6333" y="7029"/>
                    <a:pt x="6361" y="6954"/>
                  </a:cubicBezTo>
                  <a:cubicBezTo>
                    <a:pt x="6923" y="5413"/>
                    <a:pt x="6130" y="3062"/>
                    <a:pt x="5097" y="1862"/>
                  </a:cubicBezTo>
                  <a:cubicBezTo>
                    <a:pt x="4132" y="743"/>
                    <a:pt x="2651" y="1"/>
                    <a:pt x="11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43"/>
            <p:cNvSpPr/>
            <p:nvPr/>
          </p:nvSpPr>
          <p:spPr>
            <a:xfrm>
              <a:off x="6471775" y="3655850"/>
              <a:ext cx="101750" cy="15775"/>
            </a:xfrm>
            <a:custGeom>
              <a:rect b="b" l="l" r="r" t="t"/>
              <a:pathLst>
                <a:path extrusionOk="0" h="631" w="4070">
                  <a:moveTo>
                    <a:pt x="3123" y="1"/>
                  </a:moveTo>
                  <a:cubicBezTo>
                    <a:pt x="2750" y="1"/>
                    <a:pt x="2364" y="60"/>
                    <a:pt x="2020" y="92"/>
                  </a:cubicBezTo>
                  <a:cubicBezTo>
                    <a:pt x="1397" y="148"/>
                    <a:pt x="749" y="209"/>
                    <a:pt x="143" y="370"/>
                  </a:cubicBezTo>
                  <a:cubicBezTo>
                    <a:pt x="0" y="407"/>
                    <a:pt x="35" y="615"/>
                    <a:pt x="177" y="621"/>
                  </a:cubicBezTo>
                  <a:cubicBezTo>
                    <a:pt x="327" y="628"/>
                    <a:pt x="478" y="631"/>
                    <a:pt x="630" y="631"/>
                  </a:cubicBezTo>
                  <a:cubicBezTo>
                    <a:pt x="1140" y="631"/>
                    <a:pt x="1654" y="600"/>
                    <a:pt x="2162" y="592"/>
                  </a:cubicBezTo>
                  <a:cubicBezTo>
                    <a:pt x="2190" y="591"/>
                    <a:pt x="2218" y="591"/>
                    <a:pt x="2247" y="591"/>
                  </a:cubicBezTo>
                  <a:cubicBezTo>
                    <a:pt x="2479" y="591"/>
                    <a:pt x="2723" y="605"/>
                    <a:pt x="2965" y="605"/>
                  </a:cubicBezTo>
                  <a:cubicBezTo>
                    <a:pt x="3296" y="605"/>
                    <a:pt x="3623" y="579"/>
                    <a:pt x="3912" y="457"/>
                  </a:cubicBezTo>
                  <a:cubicBezTo>
                    <a:pt x="4068" y="390"/>
                    <a:pt x="4070" y="201"/>
                    <a:pt x="3912" y="134"/>
                  </a:cubicBezTo>
                  <a:cubicBezTo>
                    <a:pt x="3671" y="33"/>
                    <a:pt x="3401" y="1"/>
                    <a:pt x="31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43"/>
            <p:cNvSpPr/>
            <p:nvPr/>
          </p:nvSpPr>
          <p:spPr>
            <a:xfrm>
              <a:off x="6549450" y="3650900"/>
              <a:ext cx="31725" cy="321100"/>
            </a:xfrm>
            <a:custGeom>
              <a:rect b="b" l="l" r="r" t="t"/>
              <a:pathLst>
                <a:path extrusionOk="0" h="12844" w="1269">
                  <a:moveTo>
                    <a:pt x="633" y="0"/>
                  </a:moveTo>
                  <a:cubicBezTo>
                    <a:pt x="373" y="0"/>
                    <a:pt x="113" y="187"/>
                    <a:pt x="186" y="563"/>
                  </a:cubicBezTo>
                  <a:cubicBezTo>
                    <a:pt x="953" y="4476"/>
                    <a:pt x="0" y="8698"/>
                    <a:pt x="441" y="12657"/>
                  </a:cubicBezTo>
                  <a:cubicBezTo>
                    <a:pt x="454" y="12781"/>
                    <a:pt x="544" y="12843"/>
                    <a:pt x="634" y="12843"/>
                  </a:cubicBezTo>
                  <a:cubicBezTo>
                    <a:pt x="724" y="12843"/>
                    <a:pt x="814" y="12781"/>
                    <a:pt x="828" y="12657"/>
                  </a:cubicBezTo>
                  <a:cubicBezTo>
                    <a:pt x="1269" y="8698"/>
                    <a:pt x="316" y="4476"/>
                    <a:pt x="1081" y="563"/>
                  </a:cubicBezTo>
                  <a:cubicBezTo>
                    <a:pt x="1155" y="189"/>
                    <a:pt x="893" y="0"/>
                    <a:pt x="6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43"/>
            <p:cNvSpPr/>
            <p:nvPr/>
          </p:nvSpPr>
          <p:spPr>
            <a:xfrm>
              <a:off x="6475950" y="3966200"/>
              <a:ext cx="95550" cy="8625"/>
            </a:xfrm>
            <a:custGeom>
              <a:rect b="b" l="l" r="r" t="t"/>
              <a:pathLst>
                <a:path extrusionOk="0" h="345" w="3822">
                  <a:moveTo>
                    <a:pt x="2580" y="0"/>
                  </a:moveTo>
                  <a:cubicBezTo>
                    <a:pt x="1766" y="0"/>
                    <a:pt x="939" y="57"/>
                    <a:pt x="138" y="65"/>
                  </a:cubicBezTo>
                  <a:cubicBezTo>
                    <a:pt x="1" y="66"/>
                    <a:pt x="1" y="279"/>
                    <a:pt x="138" y="280"/>
                  </a:cubicBezTo>
                  <a:cubicBezTo>
                    <a:pt x="939" y="288"/>
                    <a:pt x="1766" y="345"/>
                    <a:pt x="2580" y="345"/>
                  </a:cubicBezTo>
                  <a:cubicBezTo>
                    <a:pt x="2958" y="345"/>
                    <a:pt x="3333" y="333"/>
                    <a:pt x="3701" y="298"/>
                  </a:cubicBezTo>
                  <a:cubicBezTo>
                    <a:pt x="3768" y="294"/>
                    <a:pt x="3821" y="240"/>
                    <a:pt x="3821" y="173"/>
                  </a:cubicBezTo>
                  <a:cubicBezTo>
                    <a:pt x="3821" y="105"/>
                    <a:pt x="3768" y="49"/>
                    <a:pt x="3701" y="48"/>
                  </a:cubicBezTo>
                  <a:cubicBezTo>
                    <a:pt x="3333" y="13"/>
                    <a:pt x="2958" y="0"/>
                    <a:pt x="25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43"/>
            <p:cNvSpPr/>
            <p:nvPr/>
          </p:nvSpPr>
          <p:spPr>
            <a:xfrm>
              <a:off x="6557525" y="3969575"/>
              <a:ext cx="110225" cy="90100"/>
            </a:xfrm>
            <a:custGeom>
              <a:rect b="b" l="l" r="r" t="t"/>
              <a:pathLst>
                <a:path extrusionOk="0" h="3604" w="4409">
                  <a:moveTo>
                    <a:pt x="251" y="1"/>
                  </a:moveTo>
                  <a:cubicBezTo>
                    <a:pt x="216" y="1"/>
                    <a:pt x="184" y="20"/>
                    <a:pt x="176" y="67"/>
                  </a:cubicBezTo>
                  <a:cubicBezTo>
                    <a:pt x="1" y="1084"/>
                    <a:pt x="176" y="2193"/>
                    <a:pt x="1025" y="2874"/>
                  </a:cubicBezTo>
                  <a:cubicBezTo>
                    <a:pt x="1568" y="3311"/>
                    <a:pt x="2415" y="3603"/>
                    <a:pt x="3197" y="3603"/>
                  </a:cubicBezTo>
                  <a:cubicBezTo>
                    <a:pt x="3556" y="3603"/>
                    <a:pt x="3902" y="3542"/>
                    <a:pt x="4198" y="3404"/>
                  </a:cubicBezTo>
                  <a:cubicBezTo>
                    <a:pt x="4409" y="3305"/>
                    <a:pt x="4367" y="2923"/>
                    <a:pt x="4129" y="2885"/>
                  </a:cubicBezTo>
                  <a:cubicBezTo>
                    <a:pt x="3287" y="2756"/>
                    <a:pt x="2461" y="2971"/>
                    <a:pt x="1642" y="2592"/>
                  </a:cubicBezTo>
                  <a:cubicBezTo>
                    <a:pt x="635" y="2123"/>
                    <a:pt x="454" y="1095"/>
                    <a:pt x="358" y="92"/>
                  </a:cubicBezTo>
                  <a:cubicBezTo>
                    <a:pt x="353" y="37"/>
                    <a:pt x="299" y="1"/>
                    <a:pt x="2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43"/>
            <p:cNvSpPr/>
            <p:nvPr/>
          </p:nvSpPr>
          <p:spPr>
            <a:xfrm>
              <a:off x="6473100" y="3969425"/>
              <a:ext cx="198350" cy="175125"/>
            </a:xfrm>
            <a:custGeom>
              <a:rect b="b" l="l" r="r" t="t"/>
              <a:pathLst>
                <a:path extrusionOk="0" h="7005" w="7934">
                  <a:moveTo>
                    <a:pt x="233" y="1"/>
                  </a:moveTo>
                  <a:cubicBezTo>
                    <a:pt x="179" y="1"/>
                    <a:pt x="121" y="41"/>
                    <a:pt x="118" y="105"/>
                  </a:cubicBezTo>
                  <a:cubicBezTo>
                    <a:pt x="1" y="1877"/>
                    <a:pt x="358" y="4057"/>
                    <a:pt x="1645" y="5389"/>
                  </a:cubicBezTo>
                  <a:cubicBezTo>
                    <a:pt x="2810" y="6595"/>
                    <a:pt x="4636" y="7005"/>
                    <a:pt x="6325" y="7005"/>
                  </a:cubicBezTo>
                  <a:cubicBezTo>
                    <a:pt x="6748" y="7005"/>
                    <a:pt x="7162" y="6979"/>
                    <a:pt x="7555" y="6934"/>
                  </a:cubicBezTo>
                  <a:cubicBezTo>
                    <a:pt x="7914" y="6893"/>
                    <a:pt x="7933" y="6342"/>
                    <a:pt x="7590" y="6342"/>
                  </a:cubicBezTo>
                  <a:cubicBezTo>
                    <a:pt x="7579" y="6342"/>
                    <a:pt x="7567" y="6342"/>
                    <a:pt x="7555" y="6343"/>
                  </a:cubicBezTo>
                  <a:cubicBezTo>
                    <a:pt x="7134" y="6387"/>
                    <a:pt x="6691" y="6414"/>
                    <a:pt x="6240" y="6414"/>
                  </a:cubicBezTo>
                  <a:cubicBezTo>
                    <a:pt x="4577" y="6414"/>
                    <a:pt x="2812" y="6043"/>
                    <a:pt x="1731" y="4758"/>
                  </a:cubicBezTo>
                  <a:cubicBezTo>
                    <a:pt x="596" y="3405"/>
                    <a:pt x="636" y="1720"/>
                    <a:pt x="322" y="76"/>
                  </a:cubicBezTo>
                  <a:cubicBezTo>
                    <a:pt x="312" y="24"/>
                    <a:pt x="274" y="1"/>
                    <a:pt x="2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43"/>
            <p:cNvSpPr/>
            <p:nvPr/>
          </p:nvSpPr>
          <p:spPr>
            <a:xfrm>
              <a:off x="6661575" y="4003625"/>
              <a:ext cx="77300" cy="10475"/>
            </a:xfrm>
            <a:custGeom>
              <a:rect b="b" l="l" r="r" t="t"/>
              <a:pathLst>
                <a:path extrusionOk="0" h="419" w="3092">
                  <a:moveTo>
                    <a:pt x="2196" y="0"/>
                  </a:moveTo>
                  <a:cubicBezTo>
                    <a:pt x="1961" y="0"/>
                    <a:pt x="1727" y="9"/>
                    <a:pt x="1495" y="14"/>
                  </a:cubicBezTo>
                  <a:cubicBezTo>
                    <a:pt x="1028" y="24"/>
                    <a:pt x="541" y="8"/>
                    <a:pt x="86" y="124"/>
                  </a:cubicBezTo>
                  <a:cubicBezTo>
                    <a:pt x="0" y="144"/>
                    <a:pt x="0" y="274"/>
                    <a:pt x="86" y="295"/>
                  </a:cubicBezTo>
                  <a:cubicBezTo>
                    <a:pt x="541" y="411"/>
                    <a:pt x="1028" y="395"/>
                    <a:pt x="1495" y="405"/>
                  </a:cubicBezTo>
                  <a:cubicBezTo>
                    <a:pt x="1730" y="409"/>
                    <a:pt x="1967" y="418"/>
                    <a:pt x="2204" y="418"/>
                  </a:cubicBezTo>
                  <a:cubicBezTo>
                    <a:pt x="2446" y="418"/>
                    <a:pt x="2687" y="409"/>
                    <a:pt x="2926" y="377"/>
                  </a:cubicBezTo>
                  <a:cubicBezTo>
                    <a:pt x="3091" y="353"/>
                    <a:pt x="3091" y="66"/>
                    <a:pt x="2926" y="42"/>
                  </a:cubicBezTo>
                  <a:cubicBezTo>
                    <a:pt x="2685" y="10"/>
                    <a:pt x="2440" y="0"/>
                    <a:pt x="21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43"/>
            <p:cNvSpPr/>
            <p:nvPr/>
          </p:nvSpPr>
          <p:spPr>
            <a:xfrm>
              <a:off x="6727825" y="4006275"/>
              <a:ext cx="18625" cy="174175"/>
            </a:xfrm>
            <a:custGeom>
              <a:rect b="b" l="l" r="r" t="t"/>
              <a:pathLst>
                <a:path extrusionOk="0" h="6967" w="745">
                  <a:moveTo>
                    <a:pt x="373" y="0"/>
                  </a:moveTo>
                  <a:cubicBezTo>
                    <a:pt x="323" y="0"/>
                    <a:pt x="273" y="35"/>
                    <a:pt x="265" y="104"/>
                  </a:cubicBezTo>
                  <a:cubicBezTo>
                    <a:pt x="26" y="2259"/>
                    <a:pt x="1" y="4757"/>
                    <a:pt x="293" y="6906"/>
                  </a:cubicBezTo>
                  <a:cubicBezTo>
                    <a:pt x="298" y="6946"/>
                    <a:pt x="335" y="6966"/>
                    <a:pt x="373" y="6966"/>
                  </a:cubicBezTo>
                  <a:cubicBezTo>
                    <a:pt x="410" y="6966"/>
                    <a:pt x="448" y="6946"/>
                    <a:pt x="454" y="6906"/>
                  </a:cubicBezTo>
                  <a:cubicBezTo>
                    <a:pt x="744" y="4754"/>
                    <a:pt x="719" y="2258"/>
                    <a:pt x="480" y="104"/>
                  </a:cubicBezTo>
                  <a:cubicBezTo>
                    <a:pt x="473" y="35"/>
                    <a:pt x="423" y="0"/>
                    <a:pt x="3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43"/>
            <p:cNvSpPr/>
            <p:nvPr/>
          </p:nvSpPr>
          <p:spPr>
            <a:xfrm>
              <a:off x="6659450" y="4170275"/>
              <a:ext cx="81875" cy="11450"/>
            </a:xfrm>
            <a:custGeom>
              <a:rect b="b" l="l" r="r" t="t"/>
              <a:pathLst>
                <a:path extrusionOk="0" h="458" w="3275">
                  <a:moveTo>
                    <a:pt x="2241" y="1"/>
                  </a:moveTo>
                  <a:cubicBezTo>
                    <a:pt x="2036" y="1"/>
                    <a:pt x="1830" y="9"/>
                    <a:pt x="1627" y="10"/>
                  </a:cubicBezTo>
                  <a:cubicBezTo>
                    <a:pt x="1121" y="15"/>
                    <a:pt x="610" y="14"/>
                    <a:pt x="115" y="114"/>
                  </a:cubicBezTo>
                  <a:cubicBezTo>
                    <a:pt x="2" y="137"/>
                    <a:pt x="1" y="321"/>
                    <a:pt x="115" y="343"/>
                  </a:cubicBezTo>
                  <a:cubicBezTo>
                    <a:pt x="610" y="445"/>
                    <a:pt x="1124" y="442"/>
                    <a:pt x="1627" y="448"/>
                  </a:cubicBezTo>
                  <a:cubicBezTo>
                    <a:pt x="1828" y="450"/>
                    <a:pt x="2032" y="457"/>
                    <a:pt x="2236" y="457"/>
                  </a:cubicBezTo>
                  <a:cubicBezTo>
                    <a:pt x="2542" y="457"/>
                    <a:pt x="2848" y="440"/>
                    <a:pt x="3144" y="360"/>
                  </a:cubicBezTo>
                  <a:cubicBezTo>
                    <a:pt x="3275" y="326"/>
                    <a:pt x="3275" y="131"/>
                    <a:pt x="3144" y="96"/>
                  </a:cubicBezTo>
                  <a:cubicBezTo>
                    <a:pt x="2849" y="18"/>
                    <a:pt x="2546" y="1"/>
                    <a:pt x="22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43"/>
            <p:cNvSpPr/>
            <p:nvPr/>
          </p:nvSpPr>
          <p:spPr>
            <a:xfrm>
              <a:off x="6694175" y="4003725"/>
              <a:ext cx="14325" cy="177250"/>
            </a:xfrm>
            <a:custGeom>
              <a:rect b="b" l="l" r="r" t="t"/>
              <a:pathLst>
                <a:path extrusionOk="0" h="7090" w="573">
                  <a:moveTo>
                    <a:pt x="286" y="1"/>
                  </a:moveTo>
                  <a:cubicBezTo>
                    <a:pt x="234" y="1"/>
                    <a:pt x="182" y="37"/>
                    <a:pt x="172" y="110"/>
                  </a:cubicBezTo>
                  <a:cubicBezTo>
                    <a:pt x="24" y="1329"/>
                    <a:pt x="93" y="2585"/>
                    <a:pt x="89" y="3812"/>
                  </a:cubicBezTo>
                  <a:cubicBezTo>
                    <a:pt x="86" y="4876"/>
                    <a:pt x="0" y="5965"/>
                    <a:pt x="186" y="7015"/>
                  </a:cubicBezTo>
                  <a:cubicBezTo>
                    <a:pt x="195" y="7065"/>
                    <a:pt x="241" y="7090"/>
                    <a:pt x="286" y="7090"/>
                  </a:cubicBezTo>
                  <a:cubicBezTo>
                    <a:pt x="332" y="7090"/>
                    <a:pt x="378" y="7065"/>
                    <a:pt x="386" y="7015"/>
                  </a:cubicBezTo>
                  <a:cubicBezTo>
                    <a:pt x="572" y="5968"/>
                    <a:pt x="486" y="4875"/>
                    <a:pt x="483" y="3812"/>
                  </a:cubicBezTo>
                  <a:cubicBezTo>
                    <a:pt x="480" y="2583"/>
                    <a:pt x="549" y="1332"/>
                    <a:pt x="400" y="110"/>
                  </a:cubicBezTo>
                  <a:cubicBezTo>
                    <a:pt x="391" y="37"/>
                    <a:pt x="338" y="1"/>
                    <a:pt x="2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43"/>
            <p:cNvSpPr/>
            <p:nvPr/>
          </p:nvSpPr>
          <p:spPr>
            <a:xfrm>
              <a:off x="6736925" y="4027750"/>
              <a:ext cx="200400" cy="12350"/>
            </a:xfrm>
            <a:custGeom>
              <a:rect b="b" l="l" r="r" t="t"/>
              <a:pathLst>
                <a:path extrusionOk="0" h="494" w="8016">
                  <a:moveTo>
                    <a:pt x="2183" y="1"/>
                  </a:moveTo>
                  <a:cubicBezTo>
                    <a:pt x="1518" y="1"/>
                    <a:pt x="855" y="19"/>
                    <a:pt x="199" y="93"/>
                  </a:cubicBezTo>
                  <a:cubicBezTo>
                    <a:pt x="1" y="115"/>
                    <a:pt x="1" y="380"/>
                    <a:pt x="199" y="402"/>
                  </a:cubicBezTo>
                  <a:cubicBezTo>
                    <a:pt x="857" y="475"/>
                    <a:pt x="1524" y="494"/>
                    <a:pt x="2192" y="494"/>
                  </a:cubicBezTo>
                  <a:cubicBezTo>
                    <a:pt x="2884" y="494"/>
                    <a:pt x="3576" y="474"/>
                    <a:pt x="4261" y="474"/>
                  </a:cubicBezTo>
                  <a:cubicBezTo>
                    <a:pt x="4287" y="474"/>
                    <a:pt x="4313" y="474"/>
                    <a:pt x="4339" y="474"/>
                  </a:cubicBezTo>
                  <a:cubicBezTo>
                    <a:pt x="4873" y="475"/>
                    <a:pt x="5410" y="492"/>
                    <a:pt x="5947" y="492"/>
                  </a:cubicBezTo>
                  <a:cubicBezTo>
                    <a:pt x="6607" y="492"/>
                    <a:pt x="7267" y="465"/>
                    <a:pt x="7916" y="347"/>
                  </a:cubicBezTo>
                  <a:cubicBezTo>
                    <a:pt x="8014" y="330"/>
                    <a:pt x="8016" y="165"/>
                    <a:pt x="7916" y="146"/>
                  </a:cubicBezTo>
                  <a:cubicBezTo>
                    <a:pt x="7270" y="29"/>
                    <a:pt x="6612" y="2"/>
                    <a:pt x="5953" y="2"/>
                  </a:cubicBezTo>
                  <a:cubicBezTo>
                    <a:pt x="5414" y="2"/>
                    <a:pt x="4874" y="20"/>
                    <a:pt x="4339" y="21"/>
                  </a:cubicBezTo>
                  <a:cubicBezTo>
                    <a:pt x="4313" y="21"/>
                    <a:pt x="4288" y="21"/>
                    <a:pt x="4262" y="21"/>
                  </a:cubicBezTo>
                  <a:cubicBezTo>
                    <a:pt x="3573" y="21"/>
                    <a:pt x="2878" y="1"/>
                    <a:pt x="21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43"/>
            <p:cNvSpPr/>
            <p:nvPr/>
          </p:nvSpPr>
          <p:spPr>
            <a:xfrm>
              <a:off x="6728900" y="4128250"/>
              <a:ext cx="218025" cy="19075"/>
            </a:xfrm>
            <a:custGeom>
              <a:rect b="b" l="l" r="r" t="t"/>
              <a:pathLst>
                <a:path extrusionOk="0" h="763" w="8721">
                  <a:moveTo>
                    <a:pt x="453" y="0"/>
                  </a:moveTo>
                  <a:cubicBezTo>
                    <a:pt x="4" y="0"/>
                    <a:pt x="0" y="763"/>
                    <a:pt x="452" y="763"/>
                  </a:cubicBezTo>
                  <a:cubicBezTo>
                    <a:pt x="489" y="763"/>
                    <a:pt x="530" y="758"/>
                    <a:pt x="573" y="746"/>
                  </a:cubicBezTo>
                  <a:cubicBezTo>
                    <a:pt x="1353" y="544"/>
                    <a:pt x="2162" y="482"/>
                    <a:pt x="2984" y="482"/>
                  </a:cubicBezTo>
                  <a:cubicBezTo>
                    <a:pt x="4283" y="482"/>
                    <a:pt x="5614" y="637"/>
                    <a:pt x="6911" y="637"/>
                  </a:cubicBezTo>
                  <a:cubicBezTo>
                    <a:pt x="7476" y="637"/>
                    <a:pt x="8035" y="607"/>
                    <a:pt x="8582" y="523"/>
                  </a:cubicBezTo>
                  <a:cubicBezTo>
                    <a:pt x="8721" y="501"/>
                    <a:pt x="8721" y="262"/>
                    <a:pt x="8582" y="240"/>
                  </a:cubicBezTo>
                  <a:cubicBezTo>
                    <a:pt x="8035" y="156"/>
                    <a:pt x="7475" y="127"/>
                    <a:pt x="6909" y="127"/>
                  </a:cubicBezTo>
                  <a:cubicBezTo>
                    <a:pt x="5612" y="127"/>
                    <a:pt x="4281" y="280"/>
                    <a:pt x="2983" y="280"/>
                  </a:cubicBezTo>
                  <a:cubicBezTo>
                    <a:pt x="2160" y="280"/>
                    <a:pt x="1351" y="219"/>
                    <a:pt x="573" y="17"/>
                  </a:cubicBezTo>
                  <a:cubicBezTo>
                    <a:pt x="530" y="6"/>
                    <a:pt x="490" y="0"/>
                    <a:pt x="4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43"/>
            <p:cNvSpPr/>
            <p:nvPr/>
          </p:nvSpPr>
          <p:spPr>
            <a:xfrm>
              <a:off x="6908050" y="4024275"/>
              <a:ext cx="87975" cy="115825"/>
            </a:xfrm>
            <a:custGeom>
              <a:rect b="b" l="l" r="r" t="t"/>
              <a:pathLst>
                <a:path extrusionOk="0" h="4633" w="3519">
                  <a:moveTo>
                    <a:pt x="637" y="1"/>
                  </a:moveTo>
                  <a:cubicBezTo>
                    <a:pt x="473" y="1"/>
                    <a:pt x="308" y="16"/>
                    <a:pt x="144" y="46"/>
                  </a:cubicBezTo>
                  <a:cubicBezTo>
                    <a:pt x="1" y="72"/>
                    <a:pt x="7" y="296"/>
                    <a:pt x="144" y="327"/>
                  </a:cubicBezTo>
                  <a:cubicBezTo>
                    <a:pt x="1163" y="561"/>
                    <a:pt x="2445" y="866"/>
                    <a:pt x="2795" y="1987"/>
                  </a:cubicBezTo>
                  <a:cubicBezTo>
                    <a:pt x="3231" y="3386"/>
                    <a:pt x="2183" y="4187"/>
                    <a:pt x="916" y="4376"/>
                  </a:cubicBezTo>
                  <a:cubicBezTo>
                    <a:pt x="802" y="4393"/>
                    <a:pt x="802" y="4588"/>
                    <a:pt x="916" y="4605"/>
                  </a:cubicBezTo>
                  <a:lnTo>
                    <a:pt x="916" y="4607"/>
                  </a:lnTo>
                  <a:cubicBezTo>
                    <a:pt x="1033" y="4624"/>
                    <a:pt x="1150" y="4633"/>
                    <a:pt x="1264" y="4633"/>
                  </a:cubicBezTo>
                  <a:cubicBezTo>
                    <a:pt x="2493" y="4633"/>
                    <a:pt x="3518" y="3672"/>
                    <a:pt x="3384" y="2369"/>
                  </a:cubicBezTo>
                  <a:cubicBezTo>
                    <a:pt x="3241" y="990"/>
                    <a:pt x="1981" y="1"/>
                    <a:pt x="6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43"/>
            <p:cNvSpPr/>
            <p:nvPr/>
          </p:nvSpPr>
          <p:spPr>
            <a:xfrm>
              <a:off x="6851475" y="3978500"/>
              <a:ext cx="202025" cy="195700"/>
            </a:xfrm>
            <a:custGeom>
              <a:rect b="b" l="l" r="r" t="t"/>
              <a:pathLst>
                <a:path extrusionOk="0" h="7828" w="8081">
                  <a:moveTo>
                    <a:pt x="3714" y="1"/>
                  </a:moveTo>
                  <a:cubicBezTo>
                    <a:pt x="2223" y="1"/>
                    <a:pt x="1" y="602"/>
                    <a:pt x="336" y="2372"/>
                  </a:cubicBezTo>
                  <a:cubicBezTo>
                    <a:pt x="351" y="2451"/>
                    <a:pt x="412" y="2486"/>
                    <a:pt x="475" y="2486"/>
                  </a:cubicBezTo>
                  <a:cubicBezTo>
                    <a:pt x="557" y="2486"/>
                    <a:pt x="644" y="2428"/>
                    <a:pt x="647" y="2331"/>
                  </a:cubicBezTo>
                  <a:cubicBezTo>
                    <a:pt x="695" y="887"/>
                    <a:pt x="2146" y="412"/>
                    <a:pt x="3495" y="412"/>
                  </a:cubicBezTo>
                  <a:cubicBezTo>
                    <a:pt x="4110" y="412"/>
                    <a:pt x="4703" y="510"/>
                    <a:pt x="5133" y="660"/>
                  </a:cubicBezTo>
                  <a:cubicBezTo>
                    <a:pt x="6547" y="1152"/>
                    <a:pt x="7408" y="2510"/>
                    <a:pt x="7254" y="3997"/>
                  </a:cubicBezTo>
                  <a:cubicBezTo>
                    <a:pt x="7129" y="5195"/>
                    <a:pt x="6398" y="6269"/>
                    <a:pt x="5336" y="6844"/>
                  </a:cubicBezTo>
                  <a:cubicBezTo>
                    <a:pt x="4784" y="7143"/>
                    <a:pt x="3973" y="7354"/>
                    <a:pt x="3186" y="7354"/>
                  </a:cubicBezTo>
                  <a:cubicBezTo>
                    <a:pt x="2332" y="7354"/>
                    <a:pt x="1507" y="7106"/>
                    <a:pt x="1075" y="6454"/>
                  </a:cubicBezTo>
                  <a:cubicBezTo>
                    <a:pt x="1049" y="6415"/>
                    <a:pt x="1007" y="6398"/>
                    <a:pt x="966" y="6398"/>
                  </a:cubicBezTo>
                  <a:cubicBezTo>
                    <a:pt x="887" y="6398"/>
                    <a:pt x="811" y="6459"/>
                    <a:pt x="845" y="6551"/>
                  </a:cubicBezTo>
                  <a:lnTo>
                    <a:pt x="845" y="6549"/>
                  </a:lnTo>
                  <a:cubicBezTo>
                    <a:pt x="1201" y="7492"/>
                    <a:pt x="2299" y="7827"/>
                    <a:pt x="3386" y="7827"/>
                  </a:cubicBezTo>
                  <a:cubicBezTo>
                    <a:pt x="4066" y="7827"/>
                    <a:pt x="4743" y="7696"/>
                    <a:pt x="5230" y="7500"/>
                  </a:cubicBezTo>
                  <a:cubicBezTo>
                    <a:pt x="6908" y="6824"/>
                    <a:pt x="8081" y="5023"/>
                    <a:pt x="7770" y="3205"/>
                  </a:cubicBezTo>
                  <a:cubicBezTo>
                    <a:pt x="7454" y="1361"/>
                    <a:pt x="6013" y="212"/>
                    <a:pt x="4202" y="24"/>
                  </a:cubicBezTo>
                  <a:cubicBezTo>
                    <a:pt x="4053" y="9"/>
                    <a:pt x="3889" y="1"/>
                    <a:pt x="37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43"/>
            <p:cNvSpPr/>
            <p:nvPr/>
          </p:nvSpPr>
          <p:spPr>
            <a:xfrm>
              <a:off x="6923600" y="3999700"/>
              <a:ext cx="23250" cy="20100"/>
            </a:xfrm>
            <a:custGeom>
              <a:rect b="b" l="l" r="r" t="t"/>
              <a:pathLst>
                <a:path extrusionOk="0" h="804" w="930">
                  <a:moveTo>
                    <a:pt x="457" y="298"/>
                  </a:moveTo>
                  <a:cubicBezTo>
                    <a:pt x="520" y="298"/>
                    <a:pt x="572" y="356"/>
                    <a:pt x="506" y="412"/>
                  </a:cubicBezTo>
                  <a:cubicBezTo>
                    <a:pt x="487" y="429"/>
                    <a:pt x="466" y="437"/>
                    <a:pt x="449" y="437"/>
                  </a:cubicBezTo>
                  <a:cubicBezTo>
                    <a:pt x="404" y="437"/>
                    <a:pt x="377" y="392"/>
                    <a:pt x="433" y="346"/>
                  </a:cubicBezTo>
                  <a:cubicBezTo>
                    <a:pt x="447" y="334"/>
                    <a:pt x="455" y="317"/>
                    <a:pt x="457" y="298"/>
                  </a:cubicBezTo>
                  <a:close/>
                  <a:moveTo>
                    <a:pt x="529" y="1"/>
                  </a:moveTo>
                  <a:cubicBezTo>
                    <a:pt x="423" y="1"/>
                    <a:pt x="319" y="55"/>
                    <a:pt x="262" y="144"/>
                  </a:cubicBezTo>
                  <a:lnTo>
                    <a:pt x="262" y="144"/>
                  </a:lnTo>
                  <a:cubicBezTo>
                    <a:pt x="132" y="172"/>
                    <a:pt x="0" y="338"/>
                    <a:pt x="18" y="476"/>
                  </a:cubicBezTo>
                  <a:cubicBezTo>
                    <a:pt x="45" y="691"/>
                    <a:pt x="232" y="803"/>
                    <a:pt x="424" y="803"/>
                  </a:cubicBezTo>
                  <a:cubicBezTo>
                    <a:pt x="524" y="803"/>
                    <a:pt x="625" y="773"/>
                    <a:pt x="706" y="712"/>
                  </a:cubicBezTo>
                  <a:cubicBezTo>
                    <a:pt x="917" y="552"/>
                    <a:pt x="930" y="221"/>
                    <a:pt x="711" y="60"/>
                  </a:cubicBezTo>
                  <a:cubicBezTo>
                    <a:pt x="655" y="19"/>
                    <a:pt x="592" y="1"/>
                    <a:pt x="5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43"/>
            <p:cNvSpPr/>
            <p:nvPr/>
          </p:nvSpPr>
          <p:spPr>
            <a:xfrm>
              <a:off x="6972100" y="4016725"/>
              <a:ext cx="22175" cy="20175"/>
            </a:xfrm>
            <a:custGeom>
              <a:rect b="b" l="l" r="r" t="t"/>
              <a:pathLst>
                <a:path extrusionOk="0" h="807" w="887">
                  <a:moveTo>
                    <a:pt x="463" y="345"/>
                  </a:moveTo>
                  <a:lnTo>
                    <a:pt x="546" y="373"/>
                  </a:lnTo>
                  <a:lnTo>
                    <a:pt x="546" y="373"/>
                  </a:lnTo>
                  <a:cubicBezTo>
                    <a:pt x="547" y="409"/>
                    <a:pt x="540" y="446"/>
                    <a:pt x="511" y="453"/>
                  </a:cubicBezTo>
                  <a:cubicBezTo>
                    <a:pt x="509" y="453"/>
                    <a:pt x="507" y="453"/>
                    <a:pt x="504" y="453"/>
                  </a:cubicBezTo>
                  <a:cubicBezTo>
                    <a:pt x="470" y="453"/>
                    <a:pt x="443" y="399"/>
                    <a:pt x="449" y="371"/>
                  </a:cubicBezTo>
                  <a:cubicBezTo>
                    <a:pt x="451" y="362"/>
                    <a:pt x="456" y="353"/>
                    <a:pt x="463" y="345"/>
                  </a:cubicBezTo>
                  <a:close/>
                  <a:moveTo>
                    <a:pt x="499" y="1"/>
                  </a:moveTo>
                  <a:cubicBezTo>
                    <a:pt x="385" y="1"/>
                    <a:pt x="259" y="50"/>
                    <a:pt x="193" y="118"/>
                  </a:cubicBezTo>
                  <a:cubicBezTo>
                    <a:pt x="0" y="310"/>
                    <a:pt x="69" y="627"/>
                    <a:pt x="299" y="757"/>
                  </a:cubicBezTo>
                  <a:cubicBezTo>
                    <a:pt x="358" y="791"/>
                    <a:pt x="421" y="807"/>
                    <a:pt x="483" y="807"/>
                  </a:cubicBezTo>
                  <a:cubicBezTo>
                    <a:pt x="651" y="807"/>
                    <a:pt x="808" y="691"/>
                    <a:pt x="856" y="513"/>
                  </a:cubicBezTo>
                  <a:cubicBezTo>
                    <a:pt x="886" y="406"/>
                    <a:pt x="864" y="289"/>
                    <a:pt x="785" y="207"/>
                  </a:cubicBezTo>
                  <a:cubicBezTo>
                    <a:pt x="767" y="189"/>
                    <a:pt x="748" y="176"/>
                    <a:pt x="728" y="166"/>
                  </a:cubicBezTo>
                  <a:lnTo>
                    <a:pt x="728" y="166"/>
                  </a:lnTo>
                  <a:cubicBezTo>
                    <a:pt x="705" y="46"/>
                    <a:pt x="608" y="1"/>
                    <a:pt x="4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43"/>
            <p:cNvSpPr/>
            <p:nvPr/>
          </p:nvSpPr>
          <p:spPr>
            <a:xfrm>
              <a:off x="6998775" y="4068050"/>
              <a:ext cx="21525" cy="19100"/>
            </a:xfrm>
            <a:custGeom>
              <a:rect b="b" l="l" r="r" t="t"/>
              <a:pathLst>
                <a:path extrusionOk="0" h="764" w="861">
                  <a:moveTo>
                    <a:pt x="365" y="1"/>
                  </a:moveTo>
                  <a:cubicBezTo>
                    <a:pt x="342" y="1"/>
                    <a:pt x="319" y="3"/>
                    <a:pt x="296" y="7"/>
                  </a:cubicBezTo>
                  <a:lnTo>
                    <a:pt x="296" y="7"/>
                  </a:lnTo>
                  <a:cubicBezTo>
                    <a:pt x="295" y="7"/>
                    <a:pt x="295" y="7"/>
                    <a:pt x="294" y="7"/>
                  </a:cubicBezTo>
                  <a:cubicBezTo>
                    <a:pt x="280" y="3"/>
                    <a:pt x="266" y="1"/>
                    <a:pt x="252" y="1"/>
                  </a:cubicBezTo>
                  <a:cubicBezTo>
                    <a:pt x="194" y="1"/>
                    <a:pt x="138" y="32"/>
                    <a:pt x="108" y="83"/>
                  </a:cubicBezTo>
                  <a:cubicBezTo>
                    <a:pt x="0" y="261"/>
                    <a:pt x="38" y="493"/>
                    <a:pt x="172" y="649"/>
                  </a:cubicBezTo>
                  <a:cubicBezTo>
                    <a:pt x="240" y="728"/>
                    <a:pt x="318" y="764"/>
                    <a:pt x="396" y="764"/>
                  </a:cubicBezTo>
                  <a:cubicBezTo>
                    <a:pt x="495" y="764"/>
                    <a:pt x="593" y="706"/>
                    <a:pt x="667" y="602"/>
                  </a:cubicBezTo>
                  <a:cubicBezTo>
                    <a:pt x="861" y="329"/>
                    <a:pt x="642" y="1"/>
                    <a:pt x="3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43"/>
            <p:cNvSpPr/>
            <p:nvPr/>
          </p:nvSpPr>
          <p:spPr>
            <a:xfrm>
              <a:off x="6977350" y="4119075"/>
              <a:ext cx="21075" cy="17775"/>
            </a:xfrm>
            <a:custGeom>
              <a:rect b="b" l="l" r="r" t="t"/>
              <a:pathLst>
                <a:path extrusionOk="0" h="711" w="843">
                  <a:moveTo>
                    <a:pt x="468" y="1"/>
                  </a:moveTo>
                  <a:cubicBezTo>
                    <a:pt x="457" y="1"/>
                    <a:pt x="445" y="2"/>
                    <a:pt x="434" y="4"/>
                  </a:cubicBezTo>
                  <a:cubicBezTo>
                    <a:pt x="0" y="107"/>
                    <a:pt x="182" y="710"/>
                    <a:pt x="547" y="710"/>
                  </a:cubicBezTo>
                  <a:cubicBezTo>
                    <a:pt x="592" y="710"/>
                    <a:pt x="640" y="701"/>
                    <a:pt x="690" y="681"/>
                  </a:cubicBezTo>
                  <a:cubicBezTo>
                    <a:pt x="773" y="648"/>
                    <a:pt x="815" y="593"/>
                    <a:pt x="825" y="504"/>
                  </a:cubicBezTo>
                  <a:cubicBezTo>
                    <a:pt x="842" y="352"/>
                    <a:pt x="769" y="207"/>
                    <a:pt x="643" y="129"/>
                  </a:cubicBezTo>
                  <a:lnTo>
                    <a:pt x="643" y="129"/>
                  </a:lnTo>
                  <a:cubicBezTo>
                    <a:pt x="623" y="58"/>
                    <a:pt x="546" y="1"/>
                    <a:pt x="4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43"/>
            <p:cNvSpPr/>
            <p:nvPr/>
          </p:nvSpPr>
          <p:spPr>
            <a:xfrm>
              <a:off x="6925275" y="4138200"/>
              <a:ext cx="27475" cy="20325"/>
            </a:xfrm>
            <a:custGeom>
              <a:rect b="b" l="l" r="r" t="t"/>
              <a:pathLst>
                <a:path extrusionOk="0" h="813" w="1099">
                  <a:moveTo>
                    <a:pt x="497" y="0"/>
                  </a:moveTo>
                  <a:cubicBezTo>
                    <a:pt x="471" y="0"/>
                    <a:pt x="443" y="7"/>
                    <a:pt x="415" y="22"/>
                  </a:cubicBezTo>
                  <a:cubicBezTo>
                    <a:pt x="1" y="239"/>
                    <a:pt x="450" y="783"/>
                    <a:pt x="768" y="811"/>
                  </a:cubicBezTo>
                  <a:cubicBezTo>
                    <a:pt x="777" y="812"/>
                    <a:pt x="786" y="812"/>
                    <a:pt x="795" y="812"/>
                  </a:cubicBezTo>
                  <a:cubicBezTo>
                    <a:pt x="969" y="812"/>
                    <a:pt x="1098" y="660"/>
                    <a:pt x="1094" y="489"/>
                  </a:cubicBezTo>
                  <a:cubicBezTo>
                    <a:pt x="1091" y="308"/>
                    <a:pt x="949" y="195"/>
                    <a:pt x="802" y="119"/>
                  </a:cubicBezTo>
                  <a:cubicBezTo>
                    <a:pt x="783" y="109"/>
                    <a:pt x="764" y="104"/>
                    <a:pt x="746" y="104"/>
                  </a:cubicBezTo>
                  <a:cubicBezTo>
                    <a:pt x="712" y="104"/>
                    <a:pt x="681" y="120"/>
                    <a:pt x="659" y="144"/>
                  </a:cubicBezTo>
                  <a:lnTo>
                    <a:pt x="659" y="144"/>
                  </a:lnTo>
                  <a:cubicBezTo>
                    <a:pt x="645" y="62"/>
                    <a:pt x="578" y="0"/>
                    <a:pt x="4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43"/>
            <p:cNvSpPr/>
            <p:nvPr/>
          </p:nvSpPr>
          <p:spPr>
            <a:xfrm>
              <a:off x="6900925" y="4141850"/>
              <a:ext cx="14850" cy="8450"/>
            </a:xfrm>
            <a:custGeom>
              <a:rect b="b" l="l" r="r" t="t"/>
              <a:pathLst>
                <a:path extrusionOk="0" h="338" w="594">
                  <a:moveTo>
                    <a:pt x="166" y="0"/>
                  </a:moveTo>
                  <a:cubicBezTo>
                    <a:pt x="57" y="0"/>
                    <a:pt x="1" y="158"/>
                    <a:pt x="81" y="231"/>
                  </a:cubicBezTo>
                  <a:cubicBezTo>
                    <a:pt x="163" y="305"/>
                    <a:pt x="244" y="338"/>
                    <a:pt x="339" y="338"/>
                  </a:cubicBezTo>
                  <a:cubicBezTo>
                    <a:pt x="373" y="338"/>
                    <a:pt x="410" y="334"/>
                    <a:pt x="448" y="326"/>
                  </a:cubicBezTo>
                  <a:cubicBezTo>
                    <a:pt x="501" y="312"/>
                    <a:pt x="542" y="271"/>
                    <a:pt x="554" y="220"/>
                  </a:cubicBezTo>
                  <a:cubicBezTo>
                    <a:pt x="593" y="6"/>
                    <a:pt x="323" y="13"/>
                    <a:pt x="176" y="1"/>
                  </a:cubicBezTo>
                  <a:cubicBezTo>
                    <a:pt x="173" y="1"/>
                    <a:pt x="169" y="0"/>
                    <a:pt x="1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43"/>
            <p:cNvSpPr/>
            <p:nvPr/>
          </p:nvSpPr>
          <p:spPr>
            <a:xfrm>
              <a:off x="6883325" y="4019775"/>
              <a:ext cx="18650" cy="11250"/>
            </a:xfrm>
            <a:custGeom>
              <a:rect b="b" l="l" r="r" t="t"/>
              <a:pathLst>
                <a:path extrusionOk="0" h="450" w="746">
                  <a:moveTo>
                    <a:pt x="345" y="0"/>
                  </a:moveTo>
                  <a:cubicBezTo>
                    <a:pt x="166" y="0"/>
                    <a:pt x="0" y="106"/>
                    <a:pt x="29" y="321"/>
                  </a:cubicBezTo>
                  <a:cubicBezTo>
                    <a:pt x="34" y="366"/>
                    <a:pt x="65" y="391"/>
                    <a:pt x="100" y="391"/>
                  </a:cubicBezTo>
                  <a:cubicBezTo>
                    <a:pt x="116" y="391"/>
                    <a:pt x="134" y="385"/>
                    <a:pt x="151" y="373"/>
                  </a:cubicBezTo>
                  <a:cubicBezTo>
                    <a:pt x="210" y="327"/>
                    <a:pt x="277" y="270"/>
                    <a:pt x="353" y="270"/>
                  </a:cubicBezTo>
                  <a:cubicBezTo>
                    <a:pt x="373" y="270"/>
                    <a:pt x="395" y="274"/>
                    <a:pt x="416" y="284"/>
                  </a:cubicBezTo>
                  <a:cubicBezTo>
                    <a:pt x="466" y="306"/>
                    <a:pt x="490" y="379"/>
                    <a:pt x="530" y="410"/>
                  </a:cubicBezTo>
                  <a:cubicBezTo>
                    <a:pt x="558" y="432"/>
                    <a:pt x="591" y="450"/>
                    <a:pt x="624" y="450"/>
                  </a:cubicBezTo>
                  <a:cubicBezTo>
                    <a:pt x="642" y="450"/>
                    <a:pt x="661" y="444"/>
                    <a:pt x="679" y="431"/>
                  </a:cubicBezTo>
                  <a:cubicBezTo>
                    <a:pt x="724" y="401"/>
                    <a:pt x="746" y="346"/>
                    <a:pt x="735" y="293"/>
                  </a:cubicBezTo>
                  <a:cubicBezTo>
                    <a:pt x="702" y="99"/>
                    <a:pt x="517" y="0"/>
                    <a:pt x="34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43"/>
            <p:cNvSpPr/>
            <p:nvPr/>
          </p:nvSpPr>
          <p:spPr>
            <a:xfrm>
              <a:off x="6817525" y="3831575"/>
              <a:ext cx="163750" cy="160300"/>
            </a:xfrm>
            <a:custGeom>
              <a:rect b="b" l="l" r="r" t="t"/>
              <a:pathLst>
                <a:path extrusionOk="0" h="6412" w="6550">
                  <a:moveTo>
                    <a:pt x="1627" y="1"/>
                  </a:moveTo>
                  <a:cubicBezTo>
                    <a:pt x="1600" y="1"/>
                    <a:pt x="1573" y="15"/>
                    <a:pt x="1555" y="50"/>
                  </a:cubicBezTo>
                  <a:cubicBezTo>
                    <a:pt x="1" y="3124"/>
                    <a:pt x="3409" y="6012"/>
                    <a:pt x="6191" y="6409"/>
                  </a:cubicBezTo>
                  <a:cubicBezTo>
                    <a:pt x="6206" y="6411"/>
                    <a:pt x="6220" y="6412"/>
                    <a:pt x="6233" y="6412"/>
                  </a:cubicBezTo>
                  <a:cubicBezTo>
                    <a:pt x="6475" y="6412"/>
                    <a:pt x="6549" y="6096"/>
                    <a:pt x="6307" y="5995"/>
                  </a:cubicBezTo>
                  <a:cubicBezTo>
                    <a:pt x="5065" y="5480"/>
                    <a:pt x="3795" y="5145"/>
                    <a:pt x="2814" y="4155"/>
                  </a:cubicBezTo>
                  <a:cubicBezTo>
                    <a:pt x="1669" y="2999"/>
                    <a:pt x="1511" y="1674"/>
                    <a:pt x="1730" y="125"/>
                  </a:cubicBezTo>
                  <a:cubicBezTo>
                    <a:pt x="1739" y="59"/>
                    <a:pt x="1683" y="1"/>
                    <a:pt x="16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43"/>
            <p:cNvSpPr/>
            <p:nvPr/>
          </p:nvSpPr>
          <p:spPr>
            <a:xfrm>
              <a:off x="6762550" y="3833525"/>
              <a:ext cx="384250" cy="430325"/>
            </a:xfrm>
            <a:custGeom>
              <a:rect b="b" l="l" r="r" t="t"/>
              <a:pathLst>
                <a:path extrusionOk="0" h="17213" w="15370">
                  <a:moveTo>
                    <a:pt x="8179" y="0"/>
                  </a:moveTo>
                  <a:cubicBezTo>
                    <a:pt x="8111" y="0"/>
                    <a:pt x="8038" y="49"/>
                    <a:pt x="8034" y="130"/>
                  </a:cubicBezTo>
                  <a:lnTo>
                    <a:pt x="8033" y="130"/>
                  </a:lnTo>
                  <a:cubicBezTo>
                    <a:pt x="7959" y="1923"/>
                    <a:pt x="9504" y="3283"/>
                    <a:pt x="10708" y="4413"/>
                  </a:cubicBezTo>
                  <a:cubicBezTo>
                    <a:pt x="12947" y="6515"/>
                    <a:pt x="15087" y="9361"/>
                    <a:pt x="13978" y="12645"/>
                  </a:cubicBezTo>
                  <a:cubicBezTo>
                    <a:pt x="13086" y="15291"/>
                    <a:pt x="9564" y="16316"/>
                    <a:pt x="6991" y="16316"/>
                  </a:cubicBezTo>
                  <a:cubicBezTo>
                    <a:pt x="6901" y="16316"/>
                    <a:pt x="6813" y="16315"/>
                    <a:pt x="6725" y="16312"/>
                  </a:cubicBezTo>
                  <a:cubicBezTo>
                    <a:pt x="3993" y="16236"/>
                    <a:pt x="1862" y="14988"/>
                    <a:pt x="847" y="12400"/>
                  </a:cubicBezTo>
                  <a:cubicBezTo>
                    <a:pt x="774" y="12212"/>
                    <a:pt x="613" y="12128"/>
                    <a:pt x="455" y="12128"/>
                  </a:cubicBezTo>
                  <a:cubicBezTo>
                    <a:pt x="223" y="12128"/>
                    <a:pt x="0" y="12311"/>
                    <a:pt x="83" y="12610"/>
                  </a:cubicBezTo>
                  <a:cubicBezTo>
                    <a:pt x="973" y="15835"/>
                    <a:pt x="3957" y="17212"/>
                    <a:pt x="7049" y="17212"/>
                  </a:cubicBezTo>
                  <a:cubicBezTo>
                    <a:pt x="9048" y="17212"/>
                    <a:pt x="11093" y="16637"/>
                    <a:pt x="12648" y="15614"/>
                  </a:cubicBezTo>
                  <a:cubicBezTo>
                    <a:pt x="15071" y="14019"/>
                    <a:pt x="15369" y="11037"/>
                    <a:pt x="14482" y="8446"/>
                  </a:cubicBezTo>
                  <a:cubicBezTo>
                    <a:pt x="14025" y="7112"/>
                    <a:pt x="13233" y="5990"/>
                    <a:pt x="12242" y="5000"/>
                  </a:cubicBezTo>
                  <a:cubicBezTo>
                    <a:pt x="10816" y="3572"/>
                    <a:pt x="8664" y="2207"/>
                    <a:pt x="8292" y="95"/>
                  </a:cubicBezTo>
                  <a:cubicBezTo>
                    <a:pt x="8280" y="29"/>
                    <a:pt x="8231" y="0"/>
                    <a:pt x="81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43"/>
            <p:cNvSpPr/>
            <p:nvPr/>
          </p:nvSpPr>
          <p:spPr>
            <a:xfrm>
              <a:off x="6740325" y="3899750"/>
              <a:ext cx="126975" cy="132250"/>
            </a:xfrm>
            <a:custGeom>
              <a:rect b="b" l="l" r="r" t="t"/>
              <a:pathLst>
                <a:path extrusionOk="0" h="5290" w="5079">
                  <a:moveTo>
                    <a:pt x="4775" y="1"/>
                  </a:moveTo>
                  <a:cubicBezTo>
                    <a:pt x="4741" y="1"/>
                    <a:pt x="4703" y="10"/>
                    <a:pt x="4665" y="31"/>
                  </a:cubicBezTo>
                  <a:cubicBezTo>
                    <a:pt x="3087" y="905"/>
                    <a:pt x="1" y="3037"/>
                    <a:pt x="924" y="5253"/>
                  </a:cubicBezTo>
                  <a:cubicBezTo>
                    <a:pt x="934" y="5276"/>
                    <a:pt x="956" y="5289"/>
                    <a:pt x="977" y="5289"/>
                  </a:cubicBezTo>
                  <a:cubicBezTo>
                    <a:pt x="996" y="5289"/>
                    <a:pt x="1015" y="5278"/>
                    <a:pt x="1022" y="5253"/>
                  </a:cubicBezTo>
                  <a:cubicBezTo>
                    <a:pt x="1358" y="4091"/>
                    <a:pt x="1496" y="3170"/>
                    <a:pt x="2384" y="2246"/>
                  </a:cubicBezTo>
                  <a:cubicBezTo>
                    <a:pt x="3112" y="1490"/>
                    <a:pt x="4021" y="984"/>
                    <a:pt x="4884" y="408"/>
                  </a:cubicBezTo>
                  <a:cubicBezTo>
                    <a:pt x="5079" y="277"/>
                    <a:pt x="4964" y="1"/>
                    <a:pt x="47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43"/>
            <p:cNvSpPr/>
            <p:nvPr/>
          </p:nvSpPr>
          <p:spPr>
            <a:xfrm>
              <a:off x="6806650" y="3824975"/>
              <a:ext cx="218475" cy="16825"/>
            </a:xfrm>
            <a:custGeom>
              <a:rect b="b" l="l" r="r" t="t"/>
              <a:pathLst>
                <a:path extrusionOk="0" h="673" w="8739">
                  <a:moveTo>
                    <a:pt x="6691" y="0"/>
                  </a:moveTo>
                  <a:cubicBezTo>
                    <a:pt x="6024" y="0"/>
                    <a:pt x="5352" y="45"/>
                    <a:pt x="4707" y="47"/>
                  </a:cubicBezTo>
                  <a:cubicBezTo>
                    <a:pt x="3196" y="51"/>
                    <a:pt x="1682" y="23"/>
                    <a:pt x="180" y="195"/>
                  </a:cubicBezTo>
                  <a:cubicBezTo>
                    <a:pt x="0" y="215"/>
                    <a:pt x="0" y="456"/>
                    <a:pt x="180" y="476"/>
                  </a:cubicBezTo>
                  <a:cubicBezTo>
                    <a:pt x="1400" y="616"/>
                    <a:pt x="2631" y="625"/>
                    <a:pt x="3859" y="625"/>
                  </a:cubicBezTo>
                  <a:cubicBezTo>
                    <a:pt x="4031" y="625"/>
                    <a:pt x="4203" y="624"/>
                    <a:pt x="4375" y="624"/>
                  </a:cubicBezTo>
                  <a:cubicBezTo>
                    <a:pt x="4485" y="624"/>
                    <a:pt x="4596" y="624"/>
                    <a:pt x="4707" y="625"/>
                  </a:cubicBezTo>
                  <a:cubicBezTo>
                    <a:pt x="5357" y="627"/>
                    <a:pt x="6027" y="672"/>
                    <a:pt x="6691" y="672"/>
                  </a:cubicBezTo>
                  <a:cubicBezTo>
                    <a:pt x="7347" y="672"/>
                    <a:pt x="7997" y="628"/>
                    <a:pt x="8618" y="456"/>
                  </a:cubicBezTo>
                  <a:cubicBezTo>
                    <a:pt x="8737" y="423"/>
                    <a:pt x="8738" y="248"/>
                    <a:pt x="8618" y="215"/>
                  </a:cubicBezTo>
                  <a:cubicBezTo>
                    <a:pt x="8002" y="44"/>
                    <a:pt x="7349" y="0"/>
                    <a:pt x="66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43"/>
            <p:cNvSpPr/>
            <p:nvPr/>
          </p:nvSpPr>
          <p:spPr>
            <a:xfrm>
              <a:off x="6804850" y="3782475"/>
              <a:ext cx="10250" cy="54100"/>
            </a:xfrm>
            <a:custGeom>
              <a:rect b="b" l="l" r="r" t="t"/>
              <a:pathLst>
                <a:path extrusionOk="0" h="2164" w="410">
                  <a:moveTo>
                    <a:pt x="206" y="0"/>
                  </a:moveTo>
                  <a:cubicBezTo>
                    <a:pt x="108" y="0"/>
                    <a:pt x="11" y="63"/>
                    <a:pt x="11" y="188"/>
                  </a:cubicBezTo>
                  <a:cubicBezTo>
                    <a:pt x="11" y="831"/>
                    <a:pt x="0" y="1475"/>
                    <a:pt x="128" y="2104"/>
                  </a:cubicBezTo>
                  <a:cubicBezTo>
                    <a:pt x="136" y="2144"/>
                    <a:pt x="171" y="2163"/>
                    <a:pt x="206" y="2163"/>
                  </a:cubicBezTo>
                  <a:cubicBezTo>
                    <a:pt x="242" y="2163"/>
                    <a:pt x="277" y="2144"/>
                    <a:pt x="284" y="2104"/>
                  </a:cubicBezTo>
                  <a:lnTo>
                    <a:pt x="283" y="2104"/>
                  </a:lnTo>
                  <a:cubicBezTo>
                    <a:pt x="409" y="1475"/>
                    <a:pt x="400" y="831"/>
                    <a:pt x="400" y="188"/>
                  </a:cubicBezTo>
                  <a:cubicBezTo>
                    <a:pt x="400" y="63"/>
                    <a:pt x="303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43"/>
            <p:cNvSpPr/>
            <p:nvPr/>
          </p:nvSpPr>
          <p:spPr>
            <a:xfrm>
              <a:off x="6809800" y="3780375"/>
              <a:ext cx="214775" cy="15250"/>
            </a:xfrm>
            <a:custGeom>
              <a:rect b="b" l="l" r="r" t="t"/>
              <a:pathLst>
                <a:path extrusionOk="0" h="610" w="8591">
                  <a:moveTo>
                    <a:pt x="4739" y="0"/>
                  </a:moveTo>
                  <a:cubicBezTo>
                    <a:pt x="3167" y="0"/>
                    <a:pt x="1583" y="91"/>
                    <a:pt x="102" y="225"/>
                  </a:cubicBezTo>
                  <a:cubicBezTo>
                    <a:pt x="1" y="230"/>
                    <a:pt x="1" y="381"/>
                    <a:pt x="102" y="386"/>
                  </a:cubicBezTo>
                  <a:cubicBezTo>
                    <a:pt x="1577" y="520"/>
                    <a:pt x="3158" y="610"/>
                    <a:pt x="4727" y="610"/>
                  </a:cubicBezTo>
                  <a:cubicBezTo>
                    <a:pt x="6000" y="610"/>
                    <a:pt x="7265" y="550"/>
                    <a:pt x="8459" y="406"/>
                  </a:cubicBezTo>
                  <a:cubicBezTo>
                    <a:pt x="8589" y="391"/>
                    <a:pt x="8590" y="220"/>
                    <a:pt x="8459" y="203"/>
                  </a:cubicBezTo>
                  <a:cubicBezTo>
                    <a:pt x="7269" y="59"/>
                    <a:pt x="6008" y="0"/>
                    <a:pt x="47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43"/>
            <p:cNvSpPr/>
            <p:nvPr/>
          </p:nvSpPr>
          <p:spPr>
            <a:xfrm>
              <a:off x="7014225" y="3788900"/>
              <a:ext cx="9300" cy="42950"/>
            </a:xfrm>
            <a:custGeom>
              <a:rect b="b" l="l" r="r" t="t"/>
              <a:pathLst>
                <a:path extrusionOk="0" h="1718" w="372">
                  <a:moveTo>
                    <a:pt x="186" y="0"/>
                  </a:moveTo>
                  <a:cubicBezTo>
                    <a:pt x="166" y="0"/>
                    <a:pt x="146" y="11"/>
                    <a:pt x="135" y="31"/>
                  </a:cubicBezTo>
                  <a:cubicBezTo>
                    <a:pt x="15" y="267"/>
                    <a:pt x="18" y="526"/>
                    <a:pt x="10" y="787"/>
                  </a:cubicBezTo>
                  <a:cubicBezTo>
                    <a:pt x="1" y="1088"/>
                    <a:pt x="9" y="1371"/>
                    <a:pt x="106" y="1658"/>
                  </a:cubicBezTo>
                  <a:cubicBezTo>
                    <a:pt x="118" y="1698"/>
                    <a:pt x="152" y="1717"/>
                    <a:pt x="187" y="1717"/>
                  </a:cubicBezTo>
                  <a:cubicBezTo>
                    <a:pt x="221" y="1717"/>
                    <a:pt x="255" y="1698"/>
                    <a:pt x="266" y="1658"/>
                  </a:cubicBezTo>
                  <a:cubicBezTo>
                    <a:pt x="365" y="1371"/>
                    <a:pt x="371" y="1088"/>
                    <a:pt x="362" y="787"/>
                  </a:cubicBezTo>
                  <a:cubicBezTo>
                    <a:pt x="354" y="526"/>
                    <a:pt x="357" y="267"/>
                    <a:pt x="238" y="31"/>
                  </a:cubicBezTo>
                  <a:cubicBezTo>
                    <a:pt x="227" y="11"/>
                    <a:pt x="206" y="0"/>
                    <a:pt x="1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43"/>
            <p:cNvSpPr/>
            <p:nvPr/>
          </p:nvSpPr>
          <p:spPr>
            <a:xfrm>
              <a:off x="6831050" y="3743100"/>
              <a:ext cx="10325" cy="44100"/>
            </a:xfrm>
            <a:custGeom>
              <a:rect b="b" l="l" r="r" t="t"/>
              <a:pathLst>
                <a:path extrusionOk="0" h="1764" w="413">
                  <a:moveTo>
                    <a:pt x="207" y="1"/>
                  </a:moveTo>
                  <a:cubicBezTo>
                    <a:pt x="174" y="1"/>
                    <a:pt x="141" y="20"/>
                    <a:pt x="133" y="57"/>
                  </a:cubicBezTo>
                  <a:cubicBezTo>
                    <a:pt x="69" y="340"/>
                    <a:pt x="72" y="637"/>
                    <a:pt x="57" y="926"/>
                  </a:cubicBezTo>
                  <a:cubicBezTo>
                    <a:pt x="43" y="1197"/>
                    <a:pt x="0" y="1455"/>
                    <a:pt x="111" y="1708"/>
                  </a:cubicBezTo>
                  <a:cubicBezTo>
                    <a:pt x="128" y="1745"/>
                    <a:pt x="167" y="1763"/>
                    <a:pt x="207" y="1763"/>
                  </a:cubicBezTo>
                  <a:cubicBezTo>
                    <a:pt x="247" y="1763"/>
                    <a:pt x="286" y="1745"/>
                    <a:pt x="302" y="1708"/>
                  </a:cubicBezTo>
                  <a:cubicBezTo>
                    <a:pt x="413" y="1455"/>
                    <a:pt x="372" y="1197"/>
                    <a:pt x="358" y="926"/>
                  </a:cubicBezTo>
                  <a:cubicBezTo>
                    <a:pt x="342" y="637"/>
                    <a:pt x="346" y="340"/>
                    <a:pt x="282" y="57"/>
                  </a:cubicBezTo>
                  <a:cubicBezTo>
                    <a:pt x="274" y="20"/>
                    <a:pt x="241" y="1"/>
                    <a:pt x="2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43"/>
            <p:cNvSpPr/>
            <p:nvPr/>
          </p:nvSpPr>
          <p:spPr>
            <a:xfrm>
              <a:off x="6979275" y="3746875"/>
              <a:ext cx="7575" cy="37225"/>
            </a:xfrm>
            <a:custGeom>
              <a:rect b="b" l="l" r="r" t="t"/>
              <a:pathLst>
                <a:path extrusionOk="0" h="1489" w="303">
                  <a:moveTo>
                    <a:pt x="152" y="1"/>
                  </a:moveTo>
                  <a:cubicBezTo>
                    <a:pt x="122" y="1"/>
                    <a:pt x="93" y="18"/>
                    <a:pt x="82" y="51"/>
                  </a:cubicBezTo>
                  <a:cubicBezTo>
                    <a:pt x="1" y="267"/>
                    <a:pt x="20" y="511"/>
                    <a:pt x="16" y="739"/>
                  </a:cubicBezTo>
                  <a:cubicBezTo>
                    <a:pt x="13" y="981"/>
                    <a:pt x="6" y="1195"/>
                    <a:pt x="71" y="1429"/>
                  </a:cubicBezTo>
                  <a:cubicBezTo>
                    <a:pt x="83" y="1469"/>
                    <a:pt x="117" y="1489"/>
                    <a:pt x="152" y="1489"/>
                  </a:cubicBezTo>
                  <a:cubicBezTo>
                    <a:pt x="186" y="1489"/>
                    <a:pt x="220" y="1469"/>
                    <a:pt x="232" y="1429"/>
                  </a:cubicBezTo>
                  <a:cubicBezTo>
                    <a:pt x="298" y="1195"/>
                    <a:pt x="290" y="981"/>
                    <a:pt x="287" y="739"/>
                  </a:cubicBezTo>
                  <a:cubicBezTo>
                    <a:pt x="284" y="511"/>
                    <a:pt x="302" y="267"/>
                    <a:pt x="221" y="51"/>
                  </a:cubicBezTo>
                  <a:cubicBezTo>
                    <a:pt x="210" y="18"/>
                    <a:pt x="181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43"/>
            <p:cNvSpPr/>
            <p:nvPr/>
          </p:nvSpPr>
          <p:spPr>
            <a:xfrm>
              <a:off x="6982525" y="3759700"/>
              <a:ext cx="75700" cy="11225"/>
            </a:xfrm>
            <a:custGeom>
              <a:rect b="b" l="l" r="r" t="t"/>
              <a:pathLst>
                <a:path extrusionOk="0" h="449" w="3028">
                  <a:moveTo>
                    <a:pt x="2342" y="1"/>
                  </a:moveTo>
                  <a:cubicBezTo>
                    <a:pt x="2104" y="1"/>
                    <a:pt x="1857" y="36"/>
                    <a:pt x="1634" y="40"/>
                  </a:cubicBezTo>
                  <a:cubicBezTo>
                    <a:pt x="1552" y="41"/>
                    <a:pt x="1469" y="42"/>
                    <a:pt x="1386" y="42"/>
                  </a:cubicBezTo>
                  <a:cubicBezTo>
                    <a:pt x="1320" y="42"/>
                    <a:pt x="1254" y="41"/>
                    <a:pt x="1189" y="41"/>
                  </a:cubicBezTo>
                  <a:cubicBezTo>
                    <a:pt x="819" y="41"/>
                    <a:pt x="447" y="48"/>
                    <a:pt x="91" y="133"/>
                  </a:cubicBezTo>
                  <a:cubicBezTo>
                    <a:pt x="1" y="154"/>
                    <a:pt x="1" y="294"/>
                    <a:pt x="91" y="316"/>
                  </a:cubicBezTo>
                  <a:cubicBezTo>
                    <a:pt x="447" y="402"/>
                    <a:pt x="819" y="408"/>
                    <a:pt x="1189" y="408"/>
                  </a:cubicBezTo>
                  <a:cubicBezTo>
                    <a:pt x="1254" y="408"/>
                    <a:pt x="1320" y="408"/>
                    <a:pt x="1386" y="408"/>
                  </a:cubicBezTo>
                  <a:cubicBezTo>
                    <a:pt x="1469" y="408"/>
                    <a:pt x="1552" y="408"/>
                    <a:pt x="1634" y="410"/>
                  </a:cubicBezTo>
                  <a:cubicBezTo>
                    <a:pt x="1857" y="414"/>
                    <a:pt x="2104" y="449"/>
                    <a:pt x="2342" y="449"/>
                  </a:cubicBezTo>
                  <a:cubicBezTo>
                    <a:pt x="2570" y="449"/>
                    <a:pt x="2791" y="417"/>
                    <a:pt x="2975" y="294"/>
                  </a:cubicBezTo>
                  <a:cubicBezTo>
                    <a:pt x="3028" y="263"/>
                    <a:pt x="3028" y="187"/>
                    <a:pt x="2975" y="155"/>
                  </a:cubicBezTo>
                  <a:cubicBezTo>
                    <a:pt x="2791" y="33"/>
                    <a:pt x="2570" y="1"/>
                    <a:pt x="23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43"/>
            <p:cNvSpPr/>
            <p:nvPr/>
          </p:nvSpPr>
          <p:spPr>
            <a:xfrm>
              <a:off x="7045175" y="3741300"/>
              <a:ext cx="37725" cy="43200"/>
            </a:xfrm>
            <a:custGeom>
              <a:rect b="b" l="l" r="r" t="t"/>
              <a:pathLst>
                <a:path extrusionOk="0" h="1728" w="1509">
                  <a:moveTo>
                    <a:pt x="1055" y="367"/>
                  </a:moveTo>
                  <a:cubicBezTo>
                    <a:pt x="1056" y="385"/>
                    <a:pt x="1059" y="410"/>
                    <a:pt x="1064" y="443"/>
                  </a:cubicBezTo>
                  <a:cubicBezTo>
                    <a:pt x="1056" y="546"/>
                    <a:pt x="1064" y="652"/>
                    <a:pt x="1065" y="755"/>
                  </a:cubicBezTo>
                  <a:cubicBezTo>
                    <a:pt x="1065" y="885"/>
                    <a:pt x="1133" y="1219"/>
                    <a:pt x="1053" y="1319"/>
                  </a:cubicBezTo>
                  <a:cubicBezTo>
                    <a:pt x="1011" y="1373"/>
                    <a:pt x="891" y="1387"/>
                    <a:pt x="760" y="1387"/>
                  </a:cubicBezTo>
                  <a:cubicBezTo>
                    <a:pt x="671" y="1387"/>
                    <a:pt x="576" y="1380"/>
                    <a:pt x="496" y="1374"/>
                  </a:cubicBezTo>
                  <a:lnTo>
                    <a:pt x="496" y="1374"/>
                  </a:lnTo>
                  <a:cubicBezTo>
                    <a:pt x="493" y="1250"/>
                    <a:pt x="491" y="1126"/>
                    <a:pt x="483" y="1002"/>
                  </a:cubicBezTo>
                  <a:lnTo>
                    <a:pt x="483" y="1002"/>
                  </a:lnTo>
                  <a:cubicBezTo>
                    <a:pt x="492" y="973"/>
                    <a:pt x="494" y="942"/>
                    <a:pt x="487" y="907"/>
                  </a:cubicBezTo>
                  <a:cubicBezTo>
                    <a:pt x="460" y="757"/>
                    <a:pt x="432" y="609"/>
                    <a:pt x="405" y="461"/>
                  </a:cubicBezTo>
                  <a:lnTo>
                    <a:pt x="405" y="461"/>
                  </a:lnTo>
                  <a:cubicBezTo>
                    <a:pt x="579" y="430"/>
                    <a:pt x="752" y="403"/>
                    <a:pt x="928" y="382"/>
                  </a:cubicBezTo>
                  <a:cubicBezTo>
                    <a:pt x="970" y="377"/>
                    <a:pt x="1012" y="371"/>
                    <a:pt x="1055" y="367"/>
                  </a:cubicBezTo>
                  <a:close/>
                  <a:moveTo>
                    <a:pt x="1082" y="1"/>
                  </a:moveTo>
                  <a:cubicBezTo>
                    <a:pt x="965" y="1"/>
                    <a:pt x="837" y="31"/>
                    <a:pt x="731" y="45"/>
                  </a:cubicBezTo>
                  <a:cubicBezTo>
                    <a:pt x="534" y="70"/>
                    <a:pt x="337" y="101"/>
                    <a:pt x="142" y="135"/>
                  </a:cubicBezTo>
                  <a:cubicBezTo>
                    <a:pt x="36" y="156"/>
                    <a:pt x="0" y="273"/>
                    <a:pt x="14" y="362"/>
                  </a:cubicBezTo>
                  <a:cubicBezTo>
                    <a:pt x="47" y="579"/>
                    <a:pt x="77" y="795"/>
                    <a:pt x="108" y="1012"/>
                  </a:cubicBezTo>
                  <a:cubicBezTo>
                    <a:pt x="116" y="1069"/>
                    <a:pt x="143" y="1108"/>
                    <a:pt x="179" y="1130"/>
                  </a:cubicBezTo>
                  <a:lnTo>
                    <a:pt x="179" y="1130"/>
                  </a:lnTo>
                  <a:cubicBezTo>
                    <a:pt x="176" y="1263"/>
                    <a:pt x="177" y="1397"/>
                    <a:pt x="173" y="1529"/>
                  </a:cubicBezTo>
                  <a:cubicBezTo>
                    <a:pt x="170" y="1619"/>
                    <a:pt x="252" y="1688"/>
                    <a:pt x="337" y="1693"/>
                  </a:cubicBezTo>
                  <a:cubicBezTo>
                    <a:pt x="470" y="1698"/>
                    <a:pt x="656" y="1727"/>
                    <a:pt x="835" y="1727"/>
                  </a:cubicBezTo>
                  <a:cubicBezTo>
                    <a:pt x="1011" y="1727"/>
                    <a:pt x="1180" y="1699"/>
                    <a:pt x="1284" y="1593"/>
                  </a:cubicBezTo>
                  <a:cubicBezTo>
                    <a:pt x="1481" y="1391"/>
                    <a:pt x="1414" y="1005"/>
                    <a:pt x="1417" y="755"/>
                  </a:cubicBezTo>
                  <a:cubicBezTo>
                    <a:pt x="1418" y="524"/>
                    <a:pt x="1509" y="84"/>
                    <a:pt x="1192" y="12"/>
                  </a:cubicBezTo>
                  <a:cubicBezTo>
                    <a:pt x="1157" y="4"/>
                    <a:pt x="1120" y="1"/>
                    <a:pt x="10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43"/>
            <p:cNvSpPr/>
            <p:nvPr/>
          </p:nvSpPr>
          <p:spPr>
            <a:xfrm>
              <a:off x="7054525" y="3639175"/>
              <a:ext cx="29325" cy="111475"/>
            </a:xfrm>
            <a:custGeom>
              <a:rect b="b" l="l" r="r" t="t"/>
              <a:pathLst>
                <a:path extrusionOk="0" h="4459" w="1173">
                  <a:moveTo>
                    <a:pt x="501" y="0"/>
                  </a:moveTo>
                  <a:cubicBezTo>
                    <a:pt x="399" y="0"/>
                    <a:pt x="279" y="20"/>
                    <a:pt x="137" y="59"/>
                  </a:cubicBezTo>
                  <a:cubicBezTo>
                    <a:pt x="62" y="79"/>
                    <a:pt x="26" y="156"/>
                    <a:pt x="42" y="229"/>
                  </a:cubicBezTo>
                  <a:cubicBezTo>
                    <a:pt x="173" y="878"/>
                    <a:pt x="93" y="1654"/>
                    <a:pt x="90" y="2310"/>
                  </a:cubicBezTo>
                  <a:cubicBezTo>
                    <a:pt x="87" y="2983"/>
                    <a:pt x="56" y="3656"/>
                    <a:pt x="6" y="4328"/>
                  </a:cubicBezTo>
                  <a:cubicBezTo>
                    <a:pt x="0" y="4410"/>
                    <a:pt x="59" y="4451"/>
                    <a:pt x="123" y="4451"/>
                  </a:cubicBezTo>
                  <a:cubicBezTo>
                    <a:pt x="187" y="4451"/>
                    <a:pt x="255" y="4409"/>
                    <a:pt x="263" y="4328"/>
                  </a:cubicBezTo>
                  <a:cubicBezTo>
                    <a:pt x="331" y="3655"/>
                    <a:pt x="373" y="2986"/>
                    <a:pt x="376" y="2310"/>
                  </a:cubicBezTo>
                  <a:cubicBezTo>
                    <a:pt x="377" y="2099"/>
                    <a:pt x="154" y="382"/>
                    <a:pt x="445" y="320"/>
                  </a:cubicBezTo>
                  <a:cubicBezTo>
                    <a:pt x="458" y="317"/>
                    <a:pt x="471" y="316"/>
                    <a:pt x="484" y="316"/>
                  </a:cubicBezTo>
                  <a:cubicBezTo>
                    <a:pt x="900" y="316"/>
                    <a:pt x="767" y="1889"/>
                    <a:pt x="754" y="2191"/>
                  </a:cubicBezTo>
                  <a:cubicBezTo>
                    <a:pt x="718" y="2919"/>
                    <a:pt x="620" y="3649"/>
                    <a:pt x="668" y="4377"/>
                  </a:cubicBezTo>
                  <a:cubicBezTo>
                    <a:pt x="671" y="4427"/>
                    <a:pt x="720" y="4459"/>
                    <a:pt x="763" y="4459"/>
                  </a:cubicBezTo>
                  <a:cubicBezTo>
                    <a:pt x="796" y="4459"/>
                    <a:pt x="826" y="4441"/>
                    <a:pt x="832" y="4398"/>
                  </a:cubicBezTo>
                  <a:cubicBezTo>
                    <a:pt x="1007" y="3177"/>
                    <a:pt x="1172" y="1873"/>
                    <a:pt x="1026" y="643"/>
                  </a:cubicBezTo>
                  <a:cubicBezTo>
                    <a:pt x="973" y="210"/>
                    <a:pt x="834" y="0"/>
                    <a:pt x="50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43"/>
            <p:cNvSpPr/>
            <p:nvPr/>
          </p:nvSpPr>
          <p:spPr>
            <a:xfrm>
              <a:off x="6803525" y="3735200"/>
              <a:ext cx="215300" cy="17275"/>
            </a:xfrm>
            <a:custGeom>
              <a:rect b="b" l="l" r="r" t="t"/>
              <a:pathLst>
                <a:path extrusionOk="0" h="691" w="8612">
                  <a:moveTo>
                    <a:pt x="4724" y="0"/>
                  </a:moveTo>
                  <a:cubicBezTo>
                    <a:pt x="3157" y="0"/>
                    <a:pt x="1578" y="94"/>
                    <a:pt x="114" y="256"/>
                  </a:cubicBezTo>
                  <a:cubicBezTo>
                    <a:pt x="0" y="261"/>
                    <a:pt x="0" y="429"/>
                    <a:pt x="114" y="434"/>
                  </a:cubicBezTo>
                  <a:lnTo>
                    <a:pt x="114" y="436"/>
                  </a:lnTo>
                  <a:cubicBezTo>
                    <a:pt x="1573" y="597"/>
                    <a:pt x="3149" y="691"/>
                    <a:pt x="4712" y="691"/>
                  </a:cubicBezTo>
                  <a:cubicBezTo>
                    <a:pt x="5981" y="691"/>
                    <a:pt x="7240" y="629"/>
                    <a:pt x="8423" y="492"/>
                  </a:cubicBezTo>
                  <a:cubicBezTo>
                    <a:pt x="8610" y="470"/>
                    <a:pt x="8612" y="222"/>
                    <a:pt x="8423" y="198"/>
                  </a:cubicBezTo>
                  <a:cubicBezTo>
                    <a:pt x="7244" y="61"/>
                    <a:pt x="5988" y="0"/>
                    <a:pt x="47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43"/>
            <p:cNvSpPr/>
            <p:nvPr/>
          </p:nvSpPr>
          <p:spPr>
            <a:xfrm>
              <a:off x="7009125" y="3704850"/>
              <a:ext cx="10025" cy="38250"/>
            </a:xfrm>
            <a:custGeom>
              <a:rect b="b" l="l" r="r" t="t"/>
              <a:pathLst>
                <a:path extrusionOk="0" h="1530" w="401">
                  <a:moveTo>
                    <a:pt x="201" y="0"/>
                  </a:moveTo>
                  <a:cubicBezTo>
                    <a:pt x="165" y="0"/>
                    <a:pt x="129" y="20"/>
                    <a:pt x="122" y="58"/>
                  </a:cubicBezTo>
                  <a:cubicBezTo>
                    <a:pt x="86" y="286"/>
                    <a:pt x="67" y="517"/>
                    <a:pt x="63" y="748"/>
                  </a:cubicBezTo>
                  <a:cubicBezTo>
                    <a:pt x="55" y="973"/>
                    <a:pt x="0" y="1236"/>
                    <a:pt x="88" y="1447"/>
                  </a:cubicBezTo>
                  <a:cubicBezTo>
                    <a:pt x="110" y="1501"/>
                    <a:pt x="156" y="1529"/>
                    <a:pt x="201" y="1529"/>
                  </a:cubicBezTo>
                  <a:cubicBezTo>
                    <a:pt x="245" y="1529"/>
                    <a:pt x="290" y="1502"/>
                    <a:pt x="313" y="1447"/>
                  </a:cubicBezTo>
                  <a:cubicBezTo>
                    <a:pt x="400" y="1237"/>
                    <a:pt x="345" y="972"/>
                    <a:pt x="338" y="748"/>
                  </a:cubicBezTo>
                  <a:cubicBezTo>
                    <a:pt x="333" y="517"/>
                    <a:pt x="313" y="286"/>
                    <a:pt x="278" y="58"/>
                  </a:cubicBezTo>
                  <a:cubicBezTo>
                    <a:pt x="272" y="20"/>
                    <a:pt x="237" y="0"/>
                    <a:pt x="20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43"/>
            <p:cNvSpPr/>
            <p:nvPr/>
          </p:nvSpPr>
          <p:spPr>
            <a:xfrm>
              <a:off x="6802900" y="3702600"/>
              <a:ext cx="9350" cy="40950"/>
            </a:xfrm>
            <a:custGeom>
              <a:rect b="b" l="l" r="r" t="t"/>
              <a:pathLst>
                <a:path extrusionOk="0" h="1638" w="374">
                  <a:moveTo>
                    <a:pt x="187" y="0"/>
                  </a:moveTo>
                  <a:cubicBezTo>
                    <a:pt x="156" y="0"/>
                    <a:pt x="125" y="18"/>
                    <a:pt x="114" y="54"/>
                  </a:cubicBezTo>
                  <a:cubicBezTo>
                    <a:pt x="28" y="348"/>
                    <a:pt x="31" y="651"/>
                    <a:pt x="44" y="955"/>
                  </a:cubicBezTo>
                  <a:cubicBezTo>
                    <a:pt x="53" y="1177"/>
                    <a:pt x="0" y="1458"/>
                    <a:pt x="161" y="1627"/>
                  </a:cubicBezTo>
                  <a:cubicBezTo>
                    <a:pt x="168" y="1634"/>
                    <a:pt x="177" y="1638"/>
                    <a:pt x="187" y="1638"/>
                  </a:cubicBezTo>
                  <a:cubicBezTo>
                    <a:pt x="196" y="1638"/>
                    <a:pt x="206" y="1634"/>
                    <a:pt x="213" y="1627"/>
                  </a:cubicBezTo>
                  <a:cubicBezTo>
                    <a:pt x="373" y="1458"/>
                    <a:pt x="320" y="1176"/>
                    <a:pt x="330" y="955"/>
                  </a:cubicBezTo>
                  <a:cubicBezTo>
                    <a:pt x="342" y="651"/>
                    <a:pt x="345" y="348"/>
                    <a:pt x="259" y="54"/>
                  </a:cubicBezTo>
                  <a:cubicBezTo>
                    <a:pt x="248" y="18"/>
                    <a:pt x="218" y="0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43"/>
            <p:cNvSpPr/>
            <p:nvPr/>
          </p:nvSpPr>
          <p:spPr>
            <a:xfrm>
              <a:off x="6804300" y="3699150"/>
              <a:ext cx="212375" cy="10600"/>
            </a:xfrm>
            <a:custGeom>
              <a:rect b="b" l="l" r="r" t="t"/>
              <a:pathLst>
                <a:path extrusionOk="0" h="424" w="8495">
                  <a:moveTo>
                    <a:pt x="2270" y="0"/>
                  </a:moveTo>
                  <a:cubicBezTo>
                    <a:pt x="1530" y="0"/>
                    <a:pt x="791" y="28"/>
                    <a:pt x="64" y="145"/>
                  </a:cubicBezTo>
                  <a:cubicBezTo>
                    <a:pt x="0" y="156"/>
                    <a:pt x="0" y="267"/>
                    <a:pt x="64" y="278"/>
                  </a:cubicBezTo>
                  <a:cubicBezTo>
                    <a:pt x="791" y="396"/>
                    <a:pt x="1530" y="423"/>
                    <a:pt x="2271" y="423"/>
                  </a:cubicBezTo>
                  <a:cubicBezTo>
                    <a:pt x="2928" y="423"/>
                    <a:pt x="3586" y="401"/>
                    <a:pt x="4238" y="401"/>
                  </a:cubicBezTo>
                  <a:cubicBezTo>
                    <a:pt x="4250" y="401"/>
                    <a:pt x="4261" y="401"/>
                    <a:pt x="4272" y="401"/>
                  </a:cubicBezTo>
                  <a:cubicBezTo>
                    <a:pt x="4929" y="401"/>
                    <a:pt x="5592" y="422"/>
                    <a:pt x="6254" y="422"/>
                  </a:cubicBezTo>
                  <a:cubicBezTo>
                    <a:pt x="6979" y="422"/>
                    <a:pt x="7702" y="397"/>
                    <a:pt x="8415" y="292"/>
                  </a:cubicBezTo>
                  <a:cubicBezTo>
                    <a:pt x="8495" y="280"/>
                    <a:pt x="8495" y="142"/>
                    <a:pt x="8415" y="131"/>
                  </a:cubicBezTo>
                  <a:cubicBezTo>
                    <a:pt x="7702" y="26"/>
                    <a:pt x="6979" y="1"/>
                    <a:pt x="6255" y="1"/>
                  </a:cubicBezTo>
                  <a:cubicBezTo>
                    <a:pt x="5593" y="1"/>
                    <a:pt x="4930" y="22"/>
                    <a:pt x="4272" y="22"/>
                  </a:cubicBezTo>
                  <a:cubicBezTo>
                    <a:pt x="4261" y="22"/>
                    <a:pt x="4250" y="22"/>
                    <a:pt x="4238" y="22"/>
                  </a:cubicBezTo>
                  <a:cubicBezTo>
                    <a:pt x="3585" y="22"/>
                    <a:pt x="2927" y="0"/>
                    <a:pt x="22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43"/>
            <p:cNvSpPr/>
            <p:nvPr/>
          </p:nvSpPr>
          <p:spPr>
            <a:xfrm>
              <a:off x="6854175" y="3552125"/>
              <a:ext cx="14275" cy="156175"/>
            </a:xfrm>
            <a:custGeom>
              <a:rect b="b" l="l" r="r" t="t"/>
              <a:pathLst>
                <a:path extrusionOk="0" h="6247" w="571">
                  <a:moveTo>
                    <a:pt x="286" y="0"/>
                  </a:moveTo>
                  <a:cubicBezTo>
                    <a:pt x="230" y="0"/>
                    <a:pt x="174" y="30"/>
                    <a:pt x="164" y="90"/>
                  </a:cubicBezTo>
                  <a:cubicBezTo>
                    <a:pt x="0" y="1101"/>
                    <a:pt x="53" y="2135"/>
                    <a:pt x="53" y="3155"/>
                  </a:cubicBezTo>
                  <a:cubicBezTo>
                    <a:pt x="53" y="4172"/>
                    <a:pt x="6" y="5208"/>
                    <a:pt x="228" y="6204"/>
                  </a:cubicBezTo>
                  <a:cubicBezTo>
                    <a:pt x="234" y="6232"/>
                    <a:pt x="260" y="6247"/>
                    <a:pt x="286" y="6247"/>
                  </a:cubicBezTo>
                  <a:cubicBezTo>
                    <a:pt x="312" y="6247"/>
                    <a:pt x="337" y="6232"/>
                    <a:pt x="344" y="6204"/>
                  </a:cubicBezTo>
                  <a:lnTo>
                    <a:pt x="342" y="6204"/>
                  </a:lnTo>
                  <a:cubicBezTo>
                    <a:pt x="564" y="5208"/>
                    <a:pt x="519" y="4174"/>
                    <a:pt x="519" y="3155"/>
                  </a:cubicBezTo>
                  <a:cubicBezTo>
                    <a:pt x="519" y="2135"/>
                    <a:pt x="570" y="1101"/>
                    <a:pt x="406" y="90"/>
                  </a:cubicBezTo>
                  <a:cubicBezTo>
                    <a:pt x="397" y="30"/>
                    <a:pt x="341" y="0"/>
                    <a:pt x="2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43"/>
            <p:cNvSpPr/>
            <p:nvPr/>
          </p:nvSpPr>
          <p:spPr>
            <a:xfrm>
              <a:off x="6953675" y="3553000"/>
              <a:ext cx="15800" cy="148750"/>
            </a:xfrm>
            <a:custGeom>
              <a:rect b="b" l="l" r="r" t="t"/>
              <a:pathLst>
                <a:path extrusionOk="0" h="5950" w="632">
                  <a:moveTo>
                    <a:pt x="316" y="0"/>
                  </a:moveTo>
                  <a:cubicBezTo>
                    <a:pt x="277" y="0"/>
                    <a:pt x="238" y="22"/>
                    <a:pt x="230" y="65"/>
                  </a:cubicBezTo>
                  <a:cubicBezTo>
                    <a:pt x="55" y="1035"/>
                    <a:pt x="114" y="2021"/>
                    <a:pt x="120" y="3002"/>
                  </a:cubicBezTo>
                  <a:cubicBezTo>
                    <a:pt x="128" y="3961"/>
                    <a:pt x="0" y="4999"/>
                    <a:pt x="281" y="5924"/>
                  </a:cubicBezTo>
                  <a:cubicBezTo>
                    <a:pt x="287" y="5941"/>
                    <a:pt x="302" y="5950"/>
                    <a:pt x="316" y="5950"/>
                  </a:cubicBezTo>
                  <a:cubicBezTo>
                    <a:pt x="331" y="5950"/>
                    <a:pt x="345" y="5941"/>
                    <a:pt x="350" y="5924"/>
                  </a:cubicBezTo>
                  <a:cubicBezTo>
                    <a:pt x="631" y="4999"/>
                    <a:pt x="505" y="3961"/>
                    <a:pt x="511" y="3002"/>
                  </a:cubicBezTo>
                  <a:cubicBezTo>
                    <a:pt x="519" y="2021"/>
                    <a:pt x="577" y="1035"/>
                    <a:pt x="403" y="65"/>
                  </a:cubicBezTo>
                  <a:cubicBezTo>
                    <a:pt x="395" y="22"/>
                    <a:pt x="356" y="0"/>
                    <a:pt x="3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43"/>
            <p:cNvSpPr/>
            <p:nvPr/>
          </p:nvSpPr>
          <p:spPr>
            <a:xfrm>
              <a:off x="6831975" y="3545075"/>
              <a:ext cx="175150" cy="15500"/>
            </a:xfrm>
            <a:custGeom>
              <a:rect b="b" l="l" r="r" t="t"/>
              <a:pathLst>
                <a:path extrusionOk="0" h="620" w="7006">
                  <a:moveTo>
                    <a:pt x="4109" y="0"/>
                  </a:moveTo>
                  <a:cubicBezTo>
                    <a:pt x="2757" y="0"/>
                    <a:pt x="1383" y="106"/>
                    <a:pt x="123" y="215"/>
                  </a:cubicBezTo>
                  <a:cubicBezTo>
                    <a:pt x="1" y="219"/>
                    <a:pt x="1" y="399"/>
                    <a:pt x="123" y="405"/>
                  </a:cubicBezTo>
                  <a:cubicBezTo>
                    <a:pt x="1384" y="514"/>
                    <a:pt x="2758" y="620"/>
                    <a:pt x="4110" y="620"/>
                  </a:cubicBezTo>
                  <a:cubicBezTo>
                    <a:pt x="5063" y="620"/>
                    <a:pt x="6004" y="567"/>
                    <a:pt x="6888" y="427"/>
                  </a:cubicBezTo>
                  <a:cubicBezTo>
                    <a:pt x="7005" y="410"/>
                    <a:pt x="7005" y="210"/>
                    <a:pt x="6888" y="193"/>
                  </a:cubicBezTo>
                  <a:cubicBezTo>
                    <a:pt x="6004" y="53"/>
                    <a:pt x="5062" y="0"/>
                    <a:pt x="41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43"/>
            <p:cNvSpPr/>
            <p:nvPr/>
          </p:nvSpPr>
          <p:spPr>
            <a:xfrm>
              <a:off x="6821675" y="3489650"/>
              <a:ext cx="14775" cy="67500"/>
            </a:xfrm>
            <a:custGeom>
              <a:rect b="b" l="l" r="r" t="t"/>
              <a:pathLst>
                <a:path extrusionOk="0" h="2700" w="591">
                  <a:moveTo>
                    <a:pt x="296" y="0"/>
                  </a:moveTo>
                  <a:cubicBezTo>
                    <a:pt x="265" y="0"/>
                    <a:pt x="234" y="15"/>
                    <a:pt x="216" y="45"/>
                  </a:cubicBezTo>
                  <a:cubicBezTo>
                    <a:pt x="0" y="410"/>
                    <a:pt x="85" y="871"/>
                    <a:pt x="104" y="1282"/>
                  </a:cubicBezTo>
                  <a:cubicBezTo>
                    <a:pt x="125" y="1749"/>
                    <a:pt x="147" y="2226"/>
                    <a:pt x="268" y="2679"/>
                  </a:cubicBezTo>
                  <a:cubicBezTo>
                    <a:pt x="271" y="2693"/>
                    <a:pt x="284" y="2700"/>
                    <a:pt x="296" y="2700"/>
                  </a:cubicBezTo>
                  <a:cubicBezTo>
                    <a:pt x="308" y="2700"/>
                    <a:pt x="320" y="2693"/>
                    <a:pt x="324" y="2679"/>
                  </a:cubicBezTo>
                  <a:cubicBezTo>
                    <a:pt x="444" y="2226"/>
                    <a:pt x="466" y="1749"/>
                    <a:pt x="488" y="1282"/>
                  </a:cubicBezTo>
                  <a:cubicBezTo>
                    <a:pt x="507" y="871"/>
                    <a:pt x="591" y="410"/>
                    <a:pt x="375" y="45"/>
                  </a:cubicBezTo>
                  <a:cubicBezTo>
                    <a:pt x="357" y="15"/>
                    <a:pt x="327" y="0"/>
                    <a:pt x="2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43"/>
            <p:cNvSpPr/>
            <p:nvPr/>
          </p:nvSpPr>
          <p:spPr>
            <a:xfrm>
              <a:off x="6824475" y="3485425"/>
              <a:ext cx="194275" cy="10625"/>
            </a:xfrm>
            <a:custGeom>
              <a:rect b="b" l="l" r="r" t="t"/>
              <a:pathLst>
                <a:path extrusionOk="0" h="425" w="7771">
                  <a:moveTo>
                    <a:pt x="5741" y="1"/>
                  </a:moveTo>
                  <a:cubicBezTo>
                    <a:pt x="5015" y="1"/>
                    <a:pt x="4286" y="30"/>
                    <a:pt x="3570" y="30"/>
                  </a:cubicBezTo>
                  <a:cubicBezTo>
                    <a:pt x="3091" y="30"/>
                    <a:pt x="2610" y="19"/>
                    <a:pt x="2129" y="19"/>
                  </a:cubicBezTo>
                  <a:cubicBezTo>
                    <a:pt x="1439" y="19"/>
                    <a:pt x="750" y="40"/>
                    <a:pt x="70" y="144"/>
                  </a:cubicBezTo>
                  <a:cubicBezTo>
                    <a:pt x="1" y="155"/>
                    <a:pt x="1" y="272"/>
                    <a:pt x="70" y="283"/>
                  </a:cubicBezTo>
                  <a:cubicBezTo>
                    <a:pt x="743" y="385"/>
                    <a:pt x="1425" y="406"/>
                    <a:pt x="2108" y="406"/>
                  </a:cubicBezTo>
                  <a:cubicBezTo>
                    <a:pt x="2596" y="406"/>
                    <a:pt x="3085" y="395"/>
                    <a:pt x="3570" y="395"/>
                  </a:cubicBezTo>
                  <a:cubicBezTo>
                    <a:pt x="4293" y="395"/>
                    <a:pt x="5026" y="425"/>
                    <a:pt x="5756" y="425"/>
                  </a:cubicBezTo>
                  <a:cubicBezTo>
                    <a:pt x="6387" y="425"/>
                    <a:pt x="7016" y="403"/>
                    <a:pt x="7633" y="320"/>
                  </a:cubicBezTo>
                  <a:cubicBezTo>
                    <a:pt x="7771" y="301"/>
                    <a:pt x="7771" y="123"/>
                    <a:pt x="7633" y="106"/>
                  </a:cubicBezTo>
                  <a:cubicBezTo>
                    <a:pt x="7012" y="23"/>
                    <a:pt x="6378" y="1"/>
                    <a:pt x="57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43"/>
            <p:cNvSpPr/>
            <p:nvPr/>
          </p:nvSpPr>
          <p:spPr>
            <a:xfrm>
              <a:off x="6991075" y="3488450"/>
              <a:ext cx="30875" cy="68200"/>
            </a:xfrm>
            <a:custGeom>
              <a:rect b="b" l="l" r="r" t="t"/>
              <a:pathLst>
                <a:path extrusionOk="0" h="2728" w="1235">
                  <a:moveTo>
                    <a:pt x="953" y="0"/>
                  </a:moveTo>
                  <a:cubicBezTo>
                    <a:pt x="913" y="0"/>
                    <a:pt x="875" y="21"/>
                    <a:pt x="868" y="66"/>
                  </a:cubicBezTo>
                  <a:cubicBezTo>
                    <a:pt x="743" y="830"/>
                    <a:pt x="814" y="1644"/>
                    <a:pt x="774" y="2423"/>
                  </a:cubicBezTo>
                  <a:lnTo>
                    <a:pt x="774" y="2423"/>
                  </a:lnTo>
                  <a:cubicBezTo>
                    <a:pt x="705" y="2421"/>
                    <a:pt x="636" y="2419"/>
                    <a:pt x="568" y="2419"/>
                  </a:cubicBezTo>
                  <a:cubicBezTo>
                    <a:pt x="403" y="2419"/>
                    <a:pt x="240" y="2431"/>
                    <a:pt x="85" y="2491"/>
                  </a:cubicBezTo>
                  <a:cubicBezTo>
                    <a:pt x="1" y="2517"/>
                    <a:pt x="1" y="2636"/>
                    <a:pt x="85" y="2662"/>
                  </a:cubicBezTo>
                  <a:cubicBezTo>
                    <a:pt x="226" y="2715"/>
                    <a:pt x="372" y="2727"/>
                    <a:pt x="520" y="2727"/>
                  </a:cubicBezTo>
                  <a:cubicBezTo>
                    <a:pt x="650" y="2727"/>
                    <a:pt x="781" y="2718"/>
                    <a:pt x="911" y="2717"/>
                  </a:cubicBezTo>
                  <a:cubicBezTo>
                    <a:pt x="996" y="2717"/>
                    <a:pt x="1052" y="2650"/>
                    <a:pt x="1058" y="2570"/>
                  </a:cubicBezTo>
                  <a:cubicBezTo>
                    <a:pt x="1117" y="1771"/>
                    <a:pt x="1235" y="854"/>
                    <a:pt x="1046" y="66"/>
                  </a:cubicBezTo>
                  <a:cubicBezTo>
                    <a:pt x="1036" y="23"/>
                    <a:pt x="994" y="0"/>
                    <a:pt x="9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43"/>
            <p:cNvSpPr/>
            <p:nvPr/>
          </p:nvSpPr>
          <p:spPr>
            <a:xfrm>
              <a:off x="6830350" y="3513825"/>
              <a:ext cx="181050" cy="11100"/>
            </a:xfrm>
            <a:custGeom>
              <a:rect b="b" l="l" r="r" t="t"/>
              <a:pathLst>
                <a:path extrusionOk="0" h="444" w="7242">
                  <a:moveTo>
                    <a:pt x="5389" y="1"/>
                  </a:moveTo>
                  <a:cubicBezTo>
                    <a:pt x="4792" y="1"/>
                    <a:pt x="4193" y="26"/>
                    <a:pt x="3602" y="31"/>
                  </a:cubicBezTo>
                  <a:cubicBezTo>
                    <a:pt x="3529" y="31"/>
                    <a:pt x="3455" y="31"/>
                    <a:pt x="3381" y="31"/>
                  </a:cubicBezTo>
                  <a:cubicBezTo>
                    <a:pt x="2985" y="31"/>
                    <a:pt x="2588" y="26"/>
                    <a:pt x="2190" y="26"/>
                  </a:cubicBezTo>
                  <a:cubicBezTo>
                    <a:pt x="1481" y="26"/>
                    <a:pt x="771" y="44"/>
                    <a:pt x="72" y="149"/>
                  </a:cubicBezTo>
                  <a:cubicBezTo>
                    <a:pt x="0" y="160"/>
                    <a:pt x="0" y="284"/>
                    <a:pt x="72" y="295"/>
                  </a:cubicBezTo>
                  <a:cubicBezTo>
                    <a:pt x="777" y="401"/>
                    <a:pt x="1493" y="419"/>
                    <a:pt x="2209" y="419"/>
                  </a:cubicBezTo>
                  <a:cubicBezTo>
                    <a:pt x="2584" y="419"/>
                    <a:pt x="2960" y="414"/>
                    <a:pt x="3334" y="414"/>
                  </a:cubicBezTo>
                  <a:cubicBezTo>
                    <a:pt x="3423" y="414"/>
                    <a:pt x="3513" y="414"/>
                    <a:pt x="3602" y="415"/>
                  </a:cubicBezTo>
                  <a:cubicBezTo>
                    <a:pt x="4192" y="419"/>
                    <a:pt x="4789" y="444"/>
                    <a:pt x="5384" y="444"/>
                  </a:cubicBezTo>
                  <a:cubicBezTo>
                    <a:pt x="5974" y="444"/>
                    <a:pt x="6562" y="419"/>
                    <a:pt x="7140" y="326"/>
                  </a:cubicBezTo>
                  <a:cubicBezTo>
                    <a:pt x="7242" y="309"/>
                    <a:pt x="7242" y="135"/>
                    <a:pt x="7140" y="118"/>
                  </a:cubicBezTo>
                  <a:cubicBezTo>
                    <a:pt x="6565" y="25"/>
                    <a:pt x="5978" y="1"/>
                    <a:pt x="53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43"/>
            <p:cNvSpPr/>
            <p:nvPr/>
          </p:nvSpPr>
          <p:spPr>
            <a:xfrm>
              <a:off x="6853150" y="3416825"/>
              <a:ext cx="12825" cy="75600"/>
            </a:xfrm>
            <a:custGeom>
              <a:rect b="b" l="l" r="r" t="t"/>
              <a:pathLst>
                <a:path extrusionOk="0" h="3024" w="513">
                  <a:moveTo>
                    <a:pt x="231" y="1"/>
                  </a:moveTo>
                  <a:cubicBezTo>
                    <a:pt x="193" y="1"/>
                    <a:pt x="155" y="23"/>
                    <a:pt x="141" y="67"/>
                  </a:cubicBezTo>
                  <a:cubicBezTo>
                    <a:pt x="0" y="527"/>
                    <a:pt x="82" y="1049"/>
                    <a:pt x="97" y="1524"/>
                  </a:cubicBezTo>
                  <a:cubicBezTo>
                    <a:pt x="111" y="1979"/>
                    <a:pt x="41" y="2549"/>
                    <a:pt x="211" y="2975"/>
                  </a:cubicBezTo>
                  <a:cubicBezTo>
                    <a:pt x="222" y="3007"/>
                    <a:pt x="250" y="3023"/>
                    <a:pt x="278" y="3023"/>
                  </a:cubicBezTo>
                  <a:cubicBezTo>
                    <a:pt x="306" y="3023"/>
                    <a:pt x="334" y="3007"/>
                    <a:pt x="344" y="2975"/>
                  </a:cubicBezTo>
                  <a:cubicBezTo>
                    <a:pt x="513" y="2547"/>
                    <a:pt x="418" y="1977"/>
                    <a:pt x="411" y="1524"/>
                  </a:cubicBezTo>
                  <a:cubicBezTo>
                    <a:pt x="405" y="1049"/>
                    <a:pt x="463" y="526"/>
                    <a:pt x="319" y="67"/>
                  </a:cubicBezTo>
                  <a:cubicBezTo>
                    <a:pt x="306" y="23"/>
                    <a:pt x="268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43"/>
            <p:cNvSpPr/>
            <p:nvPr/>
          </p:nvSpPr>
          <p:spPr>
            <a:xfrm>
              <a:off x="6960150" y="3422675"/>
              <a:ext cx="7625" cy="69600"/>
            </a:xfrm>
            <a:custGeom>
              <a:rect b="b" l="l" r="r" t="t"/>
              <a:pathLst>
                <a:path extrusionOk="0" h="2784" w="305">
                  <a:moveTo>
                    <a:pt x="152" y="1"/>
                  </a:moveTo>
                  <a:cubicBezTo>
                    <a:pt x="76" y="1"/>
                    <a:pt x="0" y="49"/>
                    <a:pt x="4" y="145"/>
                  </a:cubicBezTo>
                  <a:cubicBezTo>
                    <a:pt x="16" y="578"/>
                    <a:pt x="77" y="999"/>
                    <a:pt x="82" y="1434"/>
                  </a:cubicBezTo>
                  <a:lnTo>
                    <a:pt x="91" y="2722"/>
                  </a:lnTo>
                  <a:cubicBezTo>
                    <a:pt x="91" y="2763"/>
                    <a:pt x="122" y="2783"/>
                    <a:pt x="154" y="2783"/>
                  </a:cubicBezTo>
                  <a:cubicBezTo>
                    <a:pt x="185" y="2783"/>
                    <a:pt x="216" y="2763"/>
                    <a:pt x="216" y="2722"/>
                  </a:cubicBezTo>
                  <a:lnTo>
                    <a:pt x="225" y="1434"/>
                  </a:lnTo>
                  <a:cubicBezTo>
                    <a:pt x="227" y="999"/>
                    <a:pt x="289" y="578"/>
                    <a:pt x="302" y="145"/>
                  </a:cubicBezTo>
                  <a:cubicBezTo>
                    <a:pt x="304" y="49"/>
                    <a:pt x="228" y="1"/>
                    <a:pt x="15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43"/>
            <p:cNvSpPr/>
            <p:nvPr/>
          </p:nvSpPr>
          <p:spPr>
            <a:xfrm>
              <a:off x="4466875" y="1770825"/>
              <a:ext cx="135750" cy="13250"/>
            </a:xfrm>
            <a:custGeom>
              <a:rect b="b" l="l" r="r" t="t"/>
              <a:pathLst>
                <a:path extrusionOk="0" h="530" w="5430">
                  <a:moveTo>
                    <a:pt x="3627" y="0"/>
                  </a:moveTo>
                  <a:cubicBezTo>
                    <a:pt x="2413" y="0"/>
                    <a:pt x="1140" y="182"/>
                    <a:pt x="17" y="254"/>
                  </a:cubicBezTo>
                  <a:cubicBezTo>
                    <a:pt x="1" y="254"/>
                    <a:pt x="1" y="277"/>
                    <a:pt x="17" y="277"/>
                  </a:cubicBezTo>
                  <a:cubicBezTo>
                    <a:pt x="1143" y="348"/>
                    <a:pt x="2417" y="530"/>
                    <a:pt x="3632" y="530"/>
                  </a:cubicBezTo>
                  <a:cubicBezTo>
                    <a:pt x="4218" y="530"/>
                    <a:pt x="4791" y="487"/>
                    <a:pt x="5326" y="369"/>
                  </a:cubicBezTo>
                  <a:cubicBezTo>
                    <a:pt x="5429" y="346"/>
                    <a:pt x="5429" y="184"/>
                    <a:pt x="5326" y="162"/>
                  </a:cubicBezTo>
                  <a:cubicBezTo>
                    <a:pt x="4789" y="43"/>
                    <a:pt x="4215" y="0"/>
                    <a:pt x="36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43"/>
            <p:cNvSpPr/>
            <p:nvPr/>
          </p:nvSpPr>
          <p:spPr>
            <a:xfrm>
              <a:off x="4450025" y="1775475"/>
              <a:ext cx="46650" cy="7675"/>
            </a:xfrm>
            <a:custGeom>
              <a:rect b="b" l="l" r="r" t="t"/>
              <a:pathLst>
                <a:path extrusionOk="0" h="307" w="1866">
                  <a:moveTo>
                    <a:pt x="1066" y="1"/>
                  </a:moveTo>
                  <a:cubicBezTo>
                    <a:pt x="711" y="1"/>
                    <a:pt x="354" y="59"/>
                    <a:pt x="17" y="137"/>
                  </a:cubicBezTo>
                  <a:cubicBezTo>
                    <a:pt x="0" y="141"/>
                    <a:pt x="0" y="166"/>
                    <a:pt x="17" y="171"/>
                  </a:cubicBezTo>
                  <a:cubicBezTo>
                    <a:pt x="353" y="248"/>
                    <a:pt x="710" y="307"/>
                    <a:pt x="1063" y="307"/>
                  </a:cubicBezTo>
                  <a:cubicBezTo>
                    <a:pt x="1320" y="307"/>
                    <a:pt x="1575" y="276"/>
                    <a:pt x="1820" y="199"/>
                  </a:cubicBezTo>
                  <a:cubicBezTo>
                    <a:pt x="1865" y="185"/>
                    <a:pt x="1865" y="121"/>
                    <a:pt x="1820" y="107"/>
                  </a:cubicBezTo>
                  <a:cubicBezTo>
                    <a:pt x="1575" y="31"/>
                    <a:pt x="1321" y="1"/>
                    <a:pt x="10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43"/>
            <p:cNvSpPr/>
            <p:nvPr/>
          </p:nvSpPr>
          <p:spPr>
            <a:xfrm>
              <a:off x="4487700" y="1722925"/>
              <a:ext cx="11300" cy="56050"/>
            </a:xfrm>
            <a:custGeom>
              <a:rect b="b" l="l" r="r" t="t"/>
              <a:pathLst>
                <a:path extrusionOk="0" h="2242" w="452">
                  <a:moveTo>
                    <a:pt x="226" y="1"/>
                  </a:moveTo>
                  <a:cubicBezTo>
                    <a:pt x="185" y="1"/>
                    <a:pt x="143" y="24"/>
                    <a:pt x="129" y="72"/>
                  </a:cubicBezTo>
                  <a:cubicBezTo>
                    <a:pt x="19" y="402"/>
                    <a:pt x="29" y="758"/>
                    <a:pt x="32" y="1103"/>
                  </a:cubicBezTo>
                  <a:cubicBezTo>
                    <a:pt x="35" y="1443"/>
                    <a:pt x="1" y="1814"/>
                    <a:pt x="94" y="2143"/>
                  </a:cubicBezTo>
                  <a:cubicBezTo>
                    <a:pt x="112" y="2208"/>
                    <a:pt x="170" y="2241"/>
                    <a:pt x="227" y="2241"/>
                  </a:cubicBezTo>
                  <a:cubicBezTo>
                    <a:pt x="284" y="2241"/>
                    <a:pt x="340" y="2209"/>
                    <a:pt x="358" y="2143"/>
                  </a:cubicBezTo>
                  <a:cubicBezTo>
                    <a:pt x="452" y="1814"/>
                    <a:pt x="418" y="1443"/>
                    <a:pt x="421" y="1103"/>
                  </a:cubicBezTo>
                  <a:cubicBezTo>
                    <a:pt x="422" y="758"/>
                    <a:pt x="433" y="402"/>
                    <a:pt x="324" y="72"/>
                  </a:cubicBezTo>
                  <a:cubicBezTo>
                    <a:pt x="309" y="24"/>
                    <a:pt x="268" y="1"/>
                    <a:pt x="2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43"/>
            <p:cNvSpPr/>
            <p:nvPr/>
          </p:nvSpPr>
          <p:spPr>
            <a:xfrm>
              <a:off x="4544050" y="1725475"/>
              <a:ext cx="13800" cy="46100"/>
            </a:xfrm>
            <a:custGeom>
              <a:rect b="b" l="l" r="r" t="t"/>
              <a:pathLst>
                <a:path extrusionOk="0" h="1844" w="552">
                  <a:moveTo>
                    <a:pt x="276" y="0"/>
                  </a:moveTo>
                  <a:cubicBezTo>
                    <a:pt x="251" y="0"/>
                    <a:pt x="226" y="11"/>
                    <a:pt x="215" y="34"/>
                  </a:cubicBezTo>
                  <a:cubicBezTo>
                    <a:pt x="157" y="164"/>
                    <a:pt x="87" y="231"/>
                    <a:pt x="54" y="370"/>
                  </a:cubicBezTo>
                  <a:cubicBezTo>
                    <a:pt x="22" y="509"/>
                    <a:pt x="32" y="653"/>
                    <a:pt x="30" y="792"/>
                  </a:cubicBezTo>
                  <a:cubicBezTo>
                    <a:pt x="29" y="1090"/>
                    <a:pt x="1" y="1398"/>
                    <a:pt x="69" y="1690"/>
                  </a:cubicBezTo>
                  <a:cubicBezTo>
                    <a:pt x="94" y="1792"/>
                    <a:pt x="185" y="1843"/>
                    <a:pt x="276" y="1843"/>
                  </a:cubicBezTo>
                  <a:cubicBezTo>
                    <a:pt x="368" y="1843"/>
                    <a:pt x="459" y="1792"/>
                    <a:pt x="483" y="1690"/>
                  </a:cubicBezTo>
                  <a:cubicBezTo>
                    <a:pt x="552" y="1398"/>
                    <a:pt x="525" y="1090"/>
                    <a:pt x="522" y="792"/>
                  </a:cubicBezTo>
                  <a:cubicBezTo>
                    <a:pt x="522" y="653"/>
                    <a:pt x="532" y="507"/>
                    <a:pt x="499" y="370"/>
                  </a:cubicBezTo>
                  <a:cubicBezTo>
                    <a:pt x="468" y="232"/>
                    <a:pt x="397" y="164"/>
                    <a:pt x="338" y="34"/>
                  </a:cubicBezTo>
                  <a:cubicBezTo>
                    <a:pt x="327" y="11"/>
                    <a:pt x="302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43"/>
            <p:cNvSpPr/>
            <p:nvPr/>
          </p:nvSpPr>
          <p:spPr>
            <a:xfrm>
              <a:off x="4487075" y="1712600"/>
              <a:ext cx="72400" cy="29175"/>
            </a:xfrm>
            <a:custGeom>
              <a:rect b="b" l="l" r="r" t="t"/>
              <a:pathLst>
                <a:path extrusionOk="0" h="1167" w="2896">
                  <a:moveTo>
                    <a:pt x="1405" y="0"/>
                  </a:moveTo>
                  <a:cubicBezTo>
                    <a:pt x="898" y="0"/>
                    <a:pt x="382" y="236"/>
                    <a:pt x="30" y="587"/>
                  </a:cubicBezTo>
                  <a:cubicBezTo>
                    <a:pt x="0" y="618"/>
                    <a:pt x="25" y="668"/>
                    <a:pt x="65" y="668"/>
                  </a:cubicBezTo>
                  <a:cubicBezTo>
                    <a:pt x="69" y="668"/>
                    <a:pt x="73" y="667"/>
                    <a:pt x="77" y="666"/>
                  </a:cubicBezTo>
                  <a:cubicBezTo>
                    <a:pt x="486" y="570"/>
                    <a:pt x="885" y="365"/>
                    <a:pt x="1309" y="365"/>
                  </a:cubicBezTo>
                  <a:cubicBezTo>
                    <a:pt x="1393" y="365"/>
                    <a:pt x="1477" y="373"/>
                    <a:pt x="1563" y="391"/>
                  </a:cubicBezTo>
                  <a:cubicBezTo>
                    <a:pt x="1863" y="455"/>
                    <a:pt x="2080" y="610"/>
                    <a:pt x="2233" y="871"/>
                  </a:cubicBezTo>
                  <a:cubicBezTo>
                    <a:pt x="2311" y="1005"/>
                    <a:pt x="2322" y="1054"/>
                    <a:pt x="2450" y="1147"/>
                  </a:cubicBezTo>
                  <a:cubicBezTo>
                    <a:pt x="2468" y="1161"/>
                    <a:pt x="2489" y="1166"/>
                    <a:pt x="2510" y="1166"/>
                  </a:cubicBezTo>
                  <a:cubicBezTo>
                    <a:pt x="2557" y="1166"/>
                    <a:pt x="2607" y="1139"/>
                    <a:pt x="2629" y="1100"/>
                  </a:cubicBezTo>
                  <a:cubicBezTo>
                    <a:pt x="2895" y="635"/>
                    <a:pt x="2222" y="177"/>
                    <a:pt x="1838" y="62"/>
                  </a:cubicBezTo>
                  <a:cubicBezTo>
                    <a:pt x="1697" y="20"/>
                    <a:pt x="1552" y="0"/>
                    <a:pt x="14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43"/>
            <p:cNvSpPr/>
            <p:nvPr/>
          </p:nvSpPr>
          <p:spPr>
            <a:xfrm>
              <a:off x="4352475" y="1888400"/>
              <a:ext cx="25175" cy="181525"/>
            </a:xfrm>
            <a:custGeom>
              <a:rect b="b" l="l" r="r" t="t"/>
              <a:pathLst>
                <a:path extrusionOk="0" h="7261" w="1007">
                  <a:moveTo>
                    <a:pt x="502" y="0"/>
                  </a:moveTo>
                  <a:cubicBezTo>
                    <a:pt x="395" y="0"/>
                    <a:pt x="288" y="70"/>
                    <a:pt x="288" y="209"/>
                  </a:cubicBezTo>
                  <a:cubicBezTo>
                    <a:pt x="275" y="2469"/>
                    <a:pt x="0" y="4900"/>
                    <a:pt x="336" y="7136"/>
                  </a:cubicBezTo>
                  <a:cubicBezTo>
                    <a:pt x="349" y="7219"/>
                    <a:pt x="426" y="7261"/>
                    <a:pt x="503" y="7261"/>
                  </a:cubicBezTo>
                  <a:cubicBezTo>
                    <a:pt x="580" y="7261"/>
                    <a:pt x="658" y="7219"/>
                    <a:pt x="670" y="7136"/>
                  </a:cubicBezTo>
                  <a:cubicBezTo>
                    <a:pt x="1006" y="4898"/>
                    <a:pt x="731" y="2468"/>
                    <a:pt x="719" y="209"/>
                  </a:cubicBezTo>
                  <a:cubicBezTo>
                    <a:pt x="718" y="142"/>
                    <a:pt x="693" y="92"/>
                    <a:pt x="655" y="57"/>
                  </a:cubicBezTo>
                  <a:lnTo>
                    <a:pt x="655" y="57"/>
                  </a:lnTo>
                  <a:cubicBezTo>
                    <a:pt x="614" y="19"/>
                    <a:pt x="558" y="0"/>
                    <a:pt x="5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43"/>
            <p:cNvSpPr/>
            <p:nvPr/>
          </p:nvSpPr>
          <p:spPr>
            <a:xfrm>
              <a:off x="4365150" y="1888525"/>
              <a:ext cx="60550" cy="8450"/>
            </a:xfrm>
            <a:custGeom>
              <a:rect b="b" l="l" r="r" t="t"/>
              <a:pathLst>
                <a:path extrusionOk="0" h="338" w="2422">
                  <a:moveTo>
                    <a:pt x="488" y="1"/>
                  </a:moveTo>
                  <a:cubicBezTo>
                    <a:pt x="327" y="1"/>
                    <a:pt x="173" y="26"/>
                    <a:pt x="40" y="118"/>
                  </a:cubicBezTo>
                  <a:cubicBezTo>
                    <a:pt x="1" y="143"/>
                    <a:pt x="1" y="198"/>
                    <a:pt x="40" y="221"/>
                  </a:cubicBezTo>
                  <a:lnTo>
                    <a:pt x="40" y="219"/>
                  </a:lnTo>
                  <a:cubicBezTo>
                    <a:pt x="172" y="312"/>
                    <a:pt x="326" y="337"/>
                    <a:pt x="487" y="337"/>
                  </a:cubicBezTo>
                  <a:cubicBezTo>
                    <a:pt x="669" y="337"/>
                    <a:pt x="859" y="304"/>
                    <a:pt x="1035" y="298"/>
                  </a:cubicBezTo>
                  <a:cubicBezTo>
                    <a:pt x="1475" y="280"/>
                    <a:pt x="1914" y="262"/>
                    <a:pt x="2353" y="240"/>
                  </a:cubicBezTo>
                  <a:cubicBezTo>
                    <a:pt x="2355" y="240"/>
                    <a:pt x="2356" y="240"/>
                    <a:pt x="2358" y="240"/>
                  </a:cubicBezTo>
                  <a:cubicBezTo>
                    <a:pt x="2401" y="240"/>
                    <a:pt x="2421" y="205"/>
                    <a:pt x="2420" y="169"/>
                  </a:cubicBezTo>
                  <a:lnTo>
                    <a:pt x="2420" y="169"/>
                  </a:lnTo>
                  <a:cubicBezTo>
                    <a:pt x="2421" y="134"/>
                    <a:pt x="2401" y="99"/>
                    <a:pt x="2358" y="99"/>
                  </a:cubicBezTo>
                  <a:cubicBezTo>
                    <a:pt x="2356" y="99"/>
                    <a:pt x="2355" y="99"/>
                    <a:pt x="2353" y="99"/>
                  </a:cubicBezTo>
                  <a:cubicBezTo>
                    <a:pt x="1914" y="76"/>
                    <a:pt x="1474" y="57"/>
                    <a:pt x="1035" y="40"/>
                  </a:cubicBezTo>
                  <a:cubicBezTo>
                    <a:pt x="859" y="33"/>
                    <a:pt x="670" y="1"/>
                    <a:pt x="4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43"/>
            <p:cNvSpPr/>
            <p:nvPr/>
          </p:nvSpPr>
          <p:spPr>
            <a:xfrm>
              <a:off x="4418475" y="1888850"/>
              <a:ext cx="19625" cy="187125"/>
            </a:xfrm>
            <a:custGeom>
              <a:rect b="b" l="l" r="r" t="t"/>
              <a:pathLst>
                <a:path extrusionOk="0" h="7485" w="785">
                  <a:moveTo>
                    <a:pt x="391" y="0"/>
                  </a:moveTo>
                  <a:cubicBezTo>
                    <a:pt x="306" y="0"/>
                    <a:pt x="236" y="71"/>
                    <a:pt x="236" y="156"/>
                  </a:cubicBezTo>
                  <a:cubicBezTo>
                    <a:pt x="63" y="2470"/>
                    <a:pt x="0" y="5066"/>
                    <a:pt x="272" y="7370"/>
                  </a:cubicBezTo>
                  <a:cubicBezTo>
                    <a:pt x="281" y="7447"/>
                    <a:pt x="336" y="7485"/>
                    <a:pt x="391" y="7485"/>
                  </a:cubicBezTo>
                  <a:cubicBezTo>
                    <a:pt x="446" y="7485"/>
                    <a:pt x="501" y="7447"/>
                    <a:pt x="511" y="7370"/>
                  </a:cubicBezTo>
                  <a:cubicBezTo>
                    <a:pt x="784" y="5066"/>
                    <a:pt x="720" y="2470"/>
                    <a:pt x="547" y="156"/>
                  </a:cubicBezTo>
                  <a:cubicBezTo>
                    <a:pt x="547" y="71"/>
                    <a:pt x="476" y="0"/>
                    <a:pt x="3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43"/>
            <p:cNvSpPr/>
            <p:nvPr/>
          </p:nvSpPr>
          <p:spPr>
            <a:xfrm>
              <a:off x="4359725" y="2061825"/>
              <a:ext cx="68800" cy="15075"/>
            </a:xfrm>
            <a:custGeom>
              <a:rect b="b" l="l" r="r" t="t"/>
              <a:pathLst>
                <a:path extrusionOk="0" h="603" w="2752">
                  <a:moveTo>
                    <a:pt x="1756" y="0"/>
                  </a:moveTo>
                  <a:cubicBezTo>
                    <a:pt x="1204" y="0"/>
                    <a:pt x="610" y="128"/>
                    <a:pt x="138" y="164"/>
                  </a:cubicBezTo>
                  <a:cubicBezTo>
                    <a:pt x="62" y="164"/>
                    <a:pt x="1" y="224"/>
                    <a:pt x="1" y="301"/>
                  </a:cubicBezTo>
                  <a:cubicBezTo>
                    <a:pt x="1" y="376"/>
                    <a:pt x="62" y="438"/>
                    <a:pt x="138" y="438"/>
                  </a:cubicBezTo>
                  <a:lnTo>
                    <a:pt x="138" y="440"/>
                  </a:lnTo>
                  <a:cubicBezTo>
                    <a:pt x="610" y="475"/>
                    <a:pt x="1203" y="603"/>
                    <a:pt x="1754" y="603"/>
                  </a:cubicBezTo>
                  <a:cubicBezTo>
                    <a:pt x="2082" y="603"/>
                    <a:pt x="2396" y="558"/>
                    <a:pt x="2661" y="420"/>
                  </a:cubicBezTo>
                  <a:cubicBezTo>
                    <a:pt x="2751" y="373"/>
                    <a:pt x="2751" y="229"/>
                    <a:pt x="2661" y="182"/>
                  </a:cubicBezTo>
                  <a:cubicBezTo>
                    <a:pt x="2397" y="45"/>
                    <a:pt x="2084" y="0"/>
                    <a:pt x="17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43"/>
            <p:cNvSpPr/>
            <p:nvPr/>
          </p:nvSpPr>
          <p:spPr>
            <a:xfrm>
              <a:off x="4388600" y="1891625"/>
              <a:ext cx="16100" cy="188225"/>
            </a:xfrm>
            <a:custGeom>
              <a:rect b="b" l="l" r="r" t="t"/>
              <a:pathLst>
                <a:path extrusionOk="0" h="7529" w="644">
                  <a:moveTo>
                    <a:pt x="322" y="0"/>
                  </a:moveTo>
                  <a:cubicBezTo>
                    <a:pt x="256" y="0"/>
                    <a:pt x="203" y="53"/>
                    <a:pt x="203" y="119"/>
                  </a:cubicBezTo>
                  <a:cubicBezTo>
                    <a:pt x="0" y="2517"/>
                    <a:pt x="134" y="4980"/>
                    <a:pt x="173" y="7386"/>
                  </a:cubicBezTo>
                  <a:cubicBezTo>
                    <a:pt x="175" y="7481"/>
                    <a:pt x="250" y="7528"/>
                    <a:pt x="324" y="7528"/>
                  </a:cubicBezTo>
                  <a:cubicBezTo>
                    <a:pt x="398" y="7528"/>
                    <a:pt x="472" y="7481"/>
                    <a:pt x="470" y="7386"/>
                  </a:cubicBezTo>
                  <a:cubicBezTo>
                    <a:pt x="509" y="4982"/>
                    <a:pt x="644" y="2517"/>
                    <a:pt x="441" y="119"/>
                  </a:cubicBezTo>
                  <a:cubicBezTo>
                    <a:pt x="441" y="53"/>
                    <a:pt x="387" y="0"/>
                    <a:pt x="3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43"/>
            <p:cNvSpPr/>
            <p:nvPr/>
          </p:nvSpPr>
          <p:spPr>
            <a:xfrm>
              <a:off x="4430150" y="1875175"/>
              <a:ext cx="81800" cy="67025"/>
            </a:xfrm>
            <a:custGeom>
              <a:rect b="b" l="l" r="r" t="t"/>
              <a:pathLst>
                <a:path extrusionOk="0" h="2681" w="3272">
                  <a:moveTo>
                    <a:pt x="2689" y="0"/>
                  </a:moveTo>
                  <a:cubicBezTo>
                    <a:pt x="2612" y="0"/>
                    <a:pt x="2540" y="57"/>
                    <a:pt x="2531" y="157"/>
                  </a:cubicBezTo>
                  <a:cubicBezTo>
                    <a:pt x="2499" y="457"/>
                    <a:pt x="2582" y="722"/>
                    <a:pt x="2502" y="1027"/>
                  </a:cubicBezTo>
                  <a:cubicBezTo>
                    <a:pt x="2420" y="1347"/>
                    <a:pt x="2242" y="1636"/>
                    <a:pt x="1992" y="1853"/>
                  </a:cubicBezTo>
                  <a:cubicBezTo>
                    <a:pt x="1613" y="2185"/>
                    <a:pt x="1105" y="2316"/>
                    <a:pt x="607" y="2316"/>
                  </a:cubicBezTo>
                  <a:cubicBezTo>
                    <a:pt x="477" y="2316"/>
                    <a:pt x="347" y="2307"/>
                    <a:pt x="220" y="2290"/>
                  </a:cubicBezTo>
                  <a:cubicBezTo>
                    <a:pt x="213" y="2290"/>
                    <a:pt x="206" y="2289"/>
                    <a:pt x="200" y="2289"/>
                  </a:cubicBezTo>
                  <a:cubicBezTo>
                    <a:pt x="32" y="2289"/>
                    <a:pt x="1" y="2582"/>
                    <a:pt x="177" y="2619"/>
                  </a:cubicBezTo>
                  <a:cubicBezTo>
                    <a:pt x="376" y="2659"/>
                    <a:pt x="577" y="2681"/>
                    <a:pt x="776" y="2681"/>
                  </a:cubicBezTo>
                  <a:cubicBezTo>
                    <a:pt x="1347" y="2681"/>
                    <a:pt x="1901" y="2504"/>
                    <a:pt x="2338" y="2097"/>
                  </a:cubicBezTo>
                  <a:cubicBezTo>
                    <a:pt x="2799" y="1666"/>
                    <a:pt x="3271" y="658"/>
                    <a:pt x="2831" y="76"/>
                  </a:cubicBezTo>
                  <a:cubicBezTo>
                    <a:pt x="2792" y="24"/>
                    <a:pt x="2739" y="0"/>
                    <a:pt x="268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43"/>
            <p:cNvSpPr/>
            <p:nvPr/>
          </p:nvSpPr>
          <p:spPr>
            <a:xfrm>
              <a:off x="4497300" y="1874775"/>
              <a:ext cx="66725" cy="13650"/>
            </a:xfrm>
            <a:custGeom>
              <a:rect b="b" l="l" r="r" t="t"/>
              <a:pathLst>
                <a:path extrusionOk="0" h="546" w="2669">
                  <a:moveTo>
                    <a:pt x="1953" y="1"/>
                  </a:moveTo>
                  <a:cubicBezTo>
                    <a:pt x="1772" y="1"/>
                    <a:pt x="1589" y="21"/>
                    <a:pt x="1421" y="27"/>
                  </a:cubicBezTo>
                  <a:cubicBezTo>
                    <a:pt x="980" y="45"/>
                    <a:pt x="543" y="90"/>
                    <a:pt x="109" y="165"/>
                  </a:cubicBezTo>
                  <a:cubicBezTo>
                    <a:pt x="1" y="184"/>
                    <a:pt x="1" y="365"/>
                    <a:pt x="109" y="384"/>
                  </a:cubicBezTo>
                  <a:lnTo>
                    <a:pt x="109" y="382"/>
                  </a:lnTo>
                  <a:cubicBezTo>
                    <a:pt x="543" y="455"/>
                    <a:pt x="980" y="502"/>
                    <a:pt x="1421" y="518"/>
                  </a:cubicBezTo>
                  <a:cubicBezTo>
                    <a:pt x="1590" y="526"/>
                    <a:pt x="1774" y="546"/>
                    <a:pt x="1956" y="546"/>
                  </a:cubicBezTo>
                  <a:cubicBezTo>
                    <a:pt x="2183" y="546"/>
                    <a:pt x="2405" y="514"/>
                    <a:pt x="2584" y="387"/>
                  </a:cubicBezTo>
                  <a:cubicBezTo>
                    <a:pt x="2669" y="327"/>
                    <a:pt x="2669" y="220"/>
                    <a:pt x="2584" y="160"/>
                  </a:cubicBezTo>
                  <a:cubicBezTo>
                    <a:pt x="2404" y="32"/>
                    <a:pt x="2181" y="1"/>
                    <a:pt x="19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43"/>
            <p:cNvSpPr/>
            <p:nvPr/>
          </p:nvSpPr>
          <p:spPr>
            <a:xfrm>
              <a:off x="4436100" y="1880350"/>
              <a:ext cx="136400" cy="137500"/>
            </a:xfrm>
            <a:custGeom>
              <a:rect b="b" l="l" r="r" t="t"/>
              <a:pathLst>
                <a:path extrusionOk="0" h="5500" w="5456">
                  <a:moveTo>
                    <a:pt x="5084" y="0"/>
                  </a:moveTo>
                  <a:cubicBezTo>
                    <a:pt x="5031" y="0"/>
                    <a:pt x="4978" y="30"/>
                    <a:pt x="4957" y="93"/>
                  </a:cubicBezTo>
                  <a:cubicBezTo>
                    <a:pt x="4539" y="1307"/>
                    <a:pt x="4501" y="2504"/>
                    <a:pt x="3636" y="3552"/>
                  </a:cubicBezTo>
                  <a:cubicBezTo>
                    <a:pt x="2705" y="4680"/>
                    <a:pt x="1355" y="4958"/>
                    <a:pt x="43" y="5417"/>
                  </a:cubicBezTo>
                  <a:cubicBezTo>
                    <a:pt x="0" y="5432"/>
                    <a:pt x="4" y="5500"/>
                    <a:pt x="53" y="5500"/>
                  </a:cubicBezTo>
                  <a:cubicBezTo>
                    <a:pt x="53" y="5500"/>
                    <a:pt x="54" y="5500"/>
                    <a:pt x="54" y="5500"/>
                  </a:cubicBezTo>
                  <a:cubicBezTo>
                    <a:pt x="2825" y="5406"/>
                    <a:pt x="5456" y="3079"/>
                    <a:pt x="5217" y="128"/>
                  </a:cubicBezTo>
                  <a:cubicBezTo>
                    <a:pt x="5214" y="46"/>
                    <a:pt x="5149" y="0"/>
                    <a:pt x="50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43"/>
            <p:cNvSpPr/>
            <p:nvPr/>
          </p:nvSpPr>
          <p:spPr>
            <a:xfrm>
              <a:off x="4500150" y="1854950"/>
              <a:ext cx="1200" cy="13900"/>
            </a:xfrm>
            <a:custGeom>
              <a:rect b="b" l="l" r="r" t="t"/>
              <a:pathLst>
                <a:path extrusionOk="0" h="556" w="48">
                  <a:moveTo>
                    <a:pt x="24" y="0"/>
                  </a:moveTo>
                  <a:cubicBezTo>
                    <a:pt x="13" y="0"/>
                    <a:pt x="1" y="8"/>
                    <a:pt x="1" y="24"/>
                  </a:cubicBezTo>
                  <a:lnTo>
                    <a:pt x="12" y="544"/>
                  </a:lnTo>
                  <a:cubicBezTo>
                    <a:pt x="12" y="552"/>
                    <a:pt x="18" y="556"/>
                    <a:pt x="24" y="556"/>
                  </a:cubicBezTo>
                  <a:cubicBezTo>
                    <a:pt x="31" y="556"/>
                    <a:pt x="37" y="552"/>
                    <a:pt x="37" y="544"/>
                  </a:cubicBezTo>
                  <a:lnTo>
                    <a:pt x="48" y="24"/>
                  </a:lnTo>
                  <a:cubicBezTo>
                    <a:pt x="48" y="8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43"/>
            <p:cNvSpPr/>
            <p:nvPr/>
          </p:nvSpPr>
          <p:spPr>
            <a:xfrm>
              <a:off x="4492425" y="1838325"/>
              <a:ext cx="9250" cy="49275"/>
            </a:xfrm>
            <a:custGeom>
              <a:rect b="b" l="l" r="r" t="t"/>
              <a:pathLst>
                <a:path extrusionOk="0" h="1971" w="370">
                  <a:moveTo>
                    <a:pt x="185" y="1"/>
                  </a:moveTo>
                  <a:cubicBezTo>
                    <a:pt x="97" y="1"/>
                    <a:pt x="10" y="56"/>
                    <a:pt x="11" y="167"/>
                  </a:cubicBezTo>
                  <a:cubicBezTo>
                    <a:pt x="16" y="414"/>
                    <a:pt x="1" y="675"/>
                    <a:pt x="38" y="917"/>
                  </a:cubicBezTo>
                  <a:cubicBezTo>
                    <a:pt x="71" y="1126"/>
                    <a:pt x="143" y="1267"/>
                    <a:pt x="151" y="1473"/>
                  </a:cubicBezTo>
                  <a:lnTo>
                    <a:pt x="168" y="1953"/>
                  </a:lnTo>
                  <a:cubicBezTo>
                    <a:pt x="168" y="1964"/>
                    <a:pt x="177" y="1970"/>
                    <a:pt x="186" y="1970"/>
                  </a:cubicBezTo>
                  <a:cubicBezTo>
                    <a:pt x="195" y="1970"/>
                    <a:pt x="204" y="1964"/>
                    <a:pt x="204" y="1953"/>
                  </a:cubicBezTo>
                  <a:lnTo>
                    <a:pt x="218" y="1542"/>
                  </a:lnTo>
                  <a:cubicBezTo>
                    <a:pt x="226" y="1306"/>
                    <a:pt x="296" y="1157"/>
                    <a:pt x="332" y="917"/>
                  </a:cubicBezTo>
                  <a:cubicBezTo>
                    <a:pt x="369" y="676"/>
                    <a:pt x="354" y="414"/>
                    <a:pt x="358" y="167"/>
                  </a:cubicBezTo>
                  <a:cubicBezTo>
                    <a:pt x="360" y="56"/>
                    <a:pt x="272" y="1"/>
                    <a:pt x="1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43"/>
            <p:cNvSpPr/>
            <p:nvPr/>
          </p:nvSpPr>
          <p:spPr>
            <a:xfrm>
              <a:off x="4494500" y="1849425"/>
              <a:ext cx="66100" cy="8500"/>
            </a:xfrm>
            <a:custGeom>
              <a:rect b="b" l="l" r="r" t="t"/>
              <a:pathLst>
                <a:path extrusionOk="0" h="340" w="2644">
                  <a:moveTo>
                    <a:pt x="1214" y="1"/>
                  </a:moveTo>
                  <a:cubicBezTo>
                    <a:pt x="871" y="1"/>
                    <a:pt x="527" y="15"/>
                    <a:pt x="177" y="32"/>
                  </a:cubicBezTo>
                  <a:cubicBezTo>
                    <a:pt x="0" y="42"/>
                    <a:pt x="0" y="298"/>
                    <a:pt x="177" y="307"/>
                  </a:cubicBezTo>
                  <a:cubicBezTo>
                    <a:pt x="527" y="325"/>
                    <a:pt x="871" y="339"/>
                    <a:pt x="1214" y="339"/>
                  </a:cubicBezTo>
                  <a:cubicBezTo>
                    <a:pt x="1668" y="339"/>
                    <a:pt x="2118" y="314"/>
                    <a:pt x="2576" y="239"/>
                  </a:cubicBezTo>
                  <a:cubicBezTo>
                    <a:pt x="2643" y="228"/>
                    <a:pt x="2643" y="112"/>
                    <a:pt x="2576" y="101"/>
                  </a:cubicBezTo>
                  <a:cubicBezTo>
                    <a:pt x="2117" y="26"/>
                    <a:pt x="1667" y="1"/>
                    <a:pt x="12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43"/>
            <p:cNvSpPr/>
            <p:nvPr/>
          </p:nvSpPr>
          <p:spPr>
            <a:xfrm>
              <a:off x="4553575" y="1838775"/>
              <a:ext cx="9675" cy="44900"/>
            </a:xfrm>
            <a:custGeom>
              <a:rect b="b" l="l" r="r" t="t"/>
              <a:pathLst>
                <a:path extrusionOk="0" h="1796" w="387">
                  <a:moveTo>
                    <a:pt x="194" y="0"/>
                  </a:moveTo>
                  <a:cubicBezTo>
                    <a:pt x="159" y="0"/>
                    <a:pt x="125" y="19"/>
                    <a:pt x="119" y="55"/>
                  </a:cubicBezTo>
                  <a:cubicBezTo>
                    <a:pt x="74" y="358"/>
                    <a:pt x="26" y="649"/>
                    <a:pt x="32" y="957"/>
                  </a:cubicBezTo>
                  <a:cubicBezTo>
                    <a:pt x="38" y="1225"/>
                    <a:pt x="1" y="1510"/>
                    <a:pt x="121" y="1755"/>
                  </a:cubicBezTo>
                  <a:cubicBezTo>
                    <a:pt x="134" y="1782"/>
                    <a:pt x="164" y="1796"/>
                    <a:pt x="193" y="1796"/>
                  </a:cubicBezTo>
                  <a:cubicBezTo>
                    <a:pt x="223" y="1796"/>
                    <a:pt x="252" y="1782"/>
                    <a:pt x="266" y="1755"/>
                  </a:cubicBezTo>
                  <a:cubicBezTo>
                    <a:pt x="387" y="1510"/>
                    <a:pt x="349" y="1225"/>
                    <a:pt x="355" y="957"/>
                  </a:cubicBezTo>
                  <a:cubicBezTo>
                    <a:pt x="362" y="649"/>
                    <a:pt x="313" y="358"/>
                    <a:pt x="268" y="55"/>
                  </a:cubicBezTo>
                  <a:cubicBezTo>
                    <a:pt x="262" y="19"/>
                    <a:pt x="228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43"/>
            <p:cNvSpPr/>
            <p:nvPr/>
          </p:nvSpPr>
          <p:spPr>
            <a:xfrm>
              <a:off x="4444675" y="1830675"/>
              <a:ext cx="162950" cy="12625"/>
            </a:xfrm>
            <a:custGeom>
              <a:rect b="b" l="l" r="r" t="t"/>
              <a:pathLst>
                <a:path extrusionOk="0" h="505" w="6518">
                  <a:moveTo>
                    <a:pt x="4996" y="0"/>
                  </a:moveTo>
                  <a:cubicBezTo>
                    <a:pt x="4490" y="0"/>
                    <a:pt x="3983" y="27"/>
                    <a:pt x="3485" y="29"/>
                  </a:cubicBezTo>
                  <a:cubicBezTo>
                    <a:pt x="3387" y="30"/>
                    <a:pt x="3289" y="30"/>
                    <a:pt x="3192" y="30"/>
                  </a:cubicBezTo>
                  <a:cubicBezTo>
                    <a:pt x="2877" y="30"/>
                    <a:pt x="2562" y="28"/>
                    <a:pt x="2246" y="28"/>
                  </a:cubicBezTo>
                  <a:cubicBezTo>
                    <a:pt x="1549" y="28"/>
                    <a:pt x="851" y="41"/>
                    <a:pt x="161" y="126"/>
                  </a:cubicBezTo>
                  <a:cubicBezTo>
                    <a:pt x="0" y="147"/>
                    <a:pt x="0" y="358"/>
                    <a:pt x="161" y="378"/>
                  </a:cubicBezTo>
                  <a:lnTo>
                    <a:pt x="161" y="376"/>
                  </a:lnTo>
                  <a:cubicBezTo>
                    <a:pt x="861" y="463"/>
                    <a:pt x="1571" y="475"/>
                    <a:pt x="2280" y="475"/>
                  </a:cubicBezTo>
                  <a:cubicBezTo>
                    <a:pt x="2562" y="475"/>
                    <a:pt x="2845" y="473"/>
                    <a:pt x="3126" y="473"/>
                  </a:cubicBezTo>
                  <a:cubicBezTo>
                    <a:pt x="3246" y="473"/>
                    <a:pt x="3366" y="474"/>
                    <a:pt x="3485" y="475"/>
                  </a:cubicBezTo>
                  <a:cubicBezTo>
                    <a:pt x="3982" y="478"/>
                    <a:pt x="4487" y="504"/>
                    <a:pt x="4989" y="504"/>
                  </a:cubicBezTo>
                  <a:cubicBezTo>
                    <a:pt x="5456" y="504"/>
                    <a:pt x="5920" y="482"/>
                    <a:pt x="6375" y="397"/>
                  </a:cubicBezTo>
                  <a:cubicBezTo>
                    <a:pt x="6517" y="368"/>
                    <a:pt x="6517" y="136"/>
                    <a:pt x="6375" y="108"/>
                  </a:cubicBezTo>
                  <a:cubicBezTo>
                    <a:pt x="5923" y="23"/>
                    <a:pt x="5460" y="0"/>
                    <a:pt x="49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43"/>
            <p:cNvSpPr/>
            <p:nvPr/>
          </p:nvSpPr>
          <p:spPr>
            <a:xfrm>
              <a:off x="4594200" y="1776825"/>
              <a:ext cx="13950" cy="60025"/>
            </a:xfrm>
            <a:custGeom>
              <a:rect b="b" l="l" r="r" t="t"/>
              <a:pathLst>
                <a:path extrusionOk="0" h="2401" w="558">
                  <a:moveTo>
                    <a:pt x="279" y="1"/>
                  </a:moveTo>
                  <a:cubicBezTo>
                    <a:pt x="237" y="1"/>
                    <a:pt x="194" y="25"/>
                    <a:pt x="181" y="73"/>
                  </a:cubicBezTo>
                  <a:cubicBezTo>
                    <a:pt x="0" y="767"/>
                    <a:pt x="17" y="1654"/>
                    <a:pt x="211" y="2349"/>
                  </a:cubicBezTo>
                  <a:cubicBezTo>
                    <a:pt x="221" y="2383"/>
                    <a:pt x="251" y="2401"/>
                    <a:pt x="280" y="2401"/>
                  </a:cubicBezTo>
                  <a:cubicBezTo>
                    <a:pt x="309" y="2401"/>
                    <a:pt x="338" y="2383"/>
                    <a:pt x="349" y="2349"/>
                  </a:cubicBezTo>
                  <a:cubicBezTo>
                    <a:pt x="541" y="1654"/>
                    <a:pt x="558" y="768"/>
                    <a:pt x="377" y="73"/>
                  </a:cubicBezTo>
                  <a:cubicBezTo>
                    <a:pt x="364" y="25"/>
                    <a:pt x="32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43"/>
            <p:cNvSpPr/>
            <p:nvPr/>
          </p:nvSpPr>
          <p:spPr>
            <a:xfrm>
              <a:off x="4440725" y="1778975"/>
              <a:ext cx="12200" cy="57450"/>
            </a:xfrm>
            <a:custGeom>
              <a:rect b="b" l="l" r="r" t="t"/>
              <a:pathLst>
                <a:path extrusionOk="0" h="2298" w="488">
                  <a:moveTo>
                    <a:pt x="244" y="0"/>
                  </a:moveTo>
                  <a:cubicBezTo>
                    <a:pt x="204" y="0"/>
                    <a:pt x="164" y="22"/>
                    <a:pt x="158" y="64"/>
                  </a:cubicBezTo>
                  <a:cubicBezTo>
                    <a:pt x="99" y="456"/>
                    <a:pt x="74" y="853"/>
                    <a:pt x="80" y="1249"/>
                  </a:cubicBezTo>
                  <a:cubicBezTo>
                    <a:pt x="83" y="1579"/>
                    <a:pt x="0" y="1994"/>
                    <a:pt x="197" y="2272"/>
                  </a:cubicBezTo>
                  <a:cubicBezTo>
                    <a:pt x="208" y="2289"/>
                    <a:pt x="226" y="2297"/>
                    <a:pt x="243" y="2297"/>
                  </a:cubicBezTo>
                  <a:cubicBezTo>
                    <a:pt x="261" y="2297"/>
                    <a:pt x="278" y="2289"/>
                    <a:pt x="289" y="2272"/>
                  </a:cubicBezTo>
                  <a:lnTo>
                    <a:pt x="291" y="2272"/>
                  </a:lnTo>
                  <a:cubicBezTo>
                    <a:pt x="488" y="1994"/>
                    <a:pt x="405" y="1579"/>
                    <a:pt x="408" y="1249"/>
                  </a:cubicBezTo>
                  <a:cubicBezTo>
                    <a:pt x="414" y="853"/>
                    <a:pt x="389" y="456"/>
                    <a:pt x="330" y="64"/>
                  </a:cubicBezTo>
                  <a:cubicBezTo>
                    <a:pt x="324" y="22"/>
                    <a:pt x="284" y="0"/>
                    <a:pt x="2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43"/>
            <p:cNvSpPr/>
            <p:nvPr/>
          </p:nvSpPr>
          <p:spPr>
            <a:xfrm>
              <a:off x="4451500" y="1804975"/>
              <a:ext cx="145150" cy="11900"/>
            </a:xfrm>
            <a:custGeom>
              <a:rect b="b" l="l" r="r" t="t"/>
              <a:pathLst>
                <a:path extrusionOk="0" h="476" w="5806">
                  <a:moveTo>
                    <a:pt x="4525" y="1"/>
                  </a:moveTo>
                  <a:cubicBezTo>
                    <a:pt x="3958" y="1"/>
                    <a:pt x="3386" y="47"/>
                    <a:pt x="2826" y="59"/>
                  </a:cubicBezTo>
                  <a:cubicBezTo>
                    <a:pt x="1891" y="81"/>
                    <a:pt x="953" y="58"/>
                    <a:pt x="30" y="209"/>
                  </a:cubicBezTo>
                  <a:cubicBezTo>
                    <a:pt x="1" y="217"/>
                    <a:pt x="1" y="258"/>
                    <a:pt x="30" y="267"/>
                  </a:cubicBezTo>
                  <a:cubicBezTo>
                    <a:pt x="953" y="419"/>
                    <a:pt x="1892" y="395"/>
                    <a:pt x="2826" y="415"/>
                  </a:cubicBezTo>
                  <a:cubicBezTo>
                    <a:pt x="3385" y="429"/>
                    <a:pt x="3958" y="476"/>
                    <a:pt x="4526" y="476"/>
                  </a:cubicBezTo>
                  <a:cubicBezTo>
                    <a:pt x="4908" y="476"/>
                    <a:pt x="5287" y="454"/>
                    <a:pt x="5658" y="387"/>
                  </a:cubicBezTo>
                  <a:cubicBezTo>
                    <a:pt x="5805" y="361"/>
                    <a:pt x="5805" y="116"/>
                    <a:pt x="5658" y="89"/>
                  </a:cubicBezTo>
                  <a:cubicBezTo>
                    <a:pt x="5287" y="22"/>
                    <a:pt x="4907" y="1"/>
                    <a:pt x="45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43"/>
            <p:cNvSpPr/>
            <p:nvPr/>
          </p:nvSpPr>
          <p:spPr>
            <a:xfrm>
              <a:off x="4598500" y="1790425"/>
              <a:ext cx="22150" cy="7350"/>
            </a:xfrm>
            <a:custGeom>
              <a:rect b="b" l="l" r="r" t="t"/>
              <a:pathLst>
                <a:path extrusionOk="0" h="294" w="886">
                  <a:moveTo>
                    <a:pt x="551" y="0"/>
                  </a:moveTo>
                  <a:cubicBezTo>
                    <a:pt x="489" y="0"/>
                    <a:pt x="427" y="7"/>
                    <a:pt x="362" y="18"/>
                  </a:cubicBezTo>
                  <a:cubicBezTo>
                    <a:pt x="220" y="42"/>
                    <a:pt x="139" y="112"/>
                    <a:pt x="16" y="182"/>
                  </a:cubicBezTo>
                  <a:cubicBezTo>
                    <a:pt x="0" y="191"/>
                    <a:pt x="6" y="215"/>
                    <a:pt x="25" y="215"/>
                  </a:cubicBezTo>
                  <a:cubicBezTo>
                    <a:pt x="27" y="215"/>
                    <a:pt x="30" y="215"/>
                    <a:pt x="32" y="215"/>
                  </a:cubicBezTo>
                  <a:cubicBezTo>
                    <a:pt x="252" y="215"/>
                    <a:pt x="477" y="288"/>
                    <a:pt x="701" y="293"/>
                  </a:cubicBezTo>
                  <a:cubicBezTo>
                    <a:pt x="703" y="293"/>
                    <a:pt x="704" y="293"/>
                    <a:pt x="706" y="293"/>
                  </a:cubicBezTo>
                  <a:cubicBezTo>
                    <a:pt x="857" y="293"/>
                    <a:pt x="886" y="63"/>
                    <a:pt x="737" y="24"/>
                  </a:cubicBezTo>
                  <a:cubicBezTo>
                    <a:pt x="673" y="7"/>
                    <a:pt x="612" y="0"/>
                    <a:pt x="5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43"/>
            <p:cNvSpPr/>
            <p:nvPr/>
          </p:nvSpPr>
          <p:spPr>
            <a:xfrm>
              <a:off x="4611800" y="1792650"/>
              <a:ext cx="12225" cy="28025"/>
            </a:xfrm>
            <a:custGeom>
              <a:rect b="b" l="l" r="r" t="t"/>
              <a:pathLst>
                <a:path extrusionOk="0" h="1121" w="489">
                  <a:moveTo>
                    <a:pt x="244" y="1"/>
                  </a:moveTo>
                  <a:cubicBezTo>
                    <a:pt x="185" y="1"/>
                    <a:pt x="125" y="34"/>
                    <a:pt x="112" y="99"/>
                  </a:cubicBezTo>
                  <a:cubicBezTo>
                    <a:pt x="55" y="381"/>
                    <a:pt x="1" y="716"/>
                    <a:pt x="79" y="999"/>
                  </a:cubicBezTo>
                  <a:cubicBezTo>
                    <a:pt x="101" y="1080"/>
                    <a:pt x="173" y="1121"/>
                    <a:pt x="244" y="1121"/>
                  </a:cubicBezTo>
                  <a:cubicBezTo>
                    <a:pt x="316" y="1121"/>
                    <a:pt x="387" y="1080"/>
                    <a:pt x="410" y="999"/>
                  </a:cubicBezTo>
                  <a:cubicBezTo>
                    <a:pt x="488" y="716"/>
                    <a:pt x="435" y="381"/>
                    <a:pt x="377" y="99"/>
                  </a:cubicBezTo>
                  <a:cubicBezTo>
                    <a:pt x="364" y="34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43"/>
            <p:cNvSpPr/>
            <p:nvPr/>
          </p:nvSpPr>
          <p:spPr>
            <a:xfrm>
              <a:off x="4596825" y="1820650"/>
              <a:ext cx="17275" cy="5425"/>
            </a:xfrm>
            <a:custGeom>
              <a:rect b="b" l="l" r="r" t="t"/>
              <a:pathLst>
                <a:path extrusionOk="0" h="217" w="691">
                  <a:moveTo>
                    <a:pt x="618" y="1"/>
                  </a:moveTo>
                  <a:cubicBezTo>
                    <a:pt x="463" y="5"/>
                    <a:pt x="322" y="56"/>
                    <a:pt x="167" y="56"/>
                  </a:cubicBezTo>
                  <a:cubicBezTo>
                    <a:pt x="145" y="56"/>
                    <a:pt x="123" y="55"/>
                    <a:pt x="100" y="52"/>
                  </a:cubicBezTo>
                  <a:cubicBezTo>
                    <a:pt x="96" y="52"/>
                    <a:pt x="93" y="52"/>
                    <a:pt x="90" y="52"/>
                  </a:cubicBezTo>
                  <a:cubicBezTo>
                    <a:pt x="0" y="52"/>
                    <a:pt x="5" y="197"/>
                    <a:pt x="100" y="207"/>
                  </a:cubicBezTo>
                  <a:cubicBezTo>
                    <a:pt x="150" y="213"/>
                    <a:pt x="204" y="217"/>
                    <a:pt x="259" y="217"/>
                  </a:cubicBezTo>
                  <a:cubicBezTo>
                    <a:pt x="404" y="217"/>
                    <a:pt x="557" y="189"/>
                    <a:pt x="658" y="93"/>
                  </a:cubicBezTo>
                  <a:cubicBezTo>
                    <a:pt x="690" y="59"/>
                    <a:pt x="665" y="1"/>
                    <a:pt x="6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43"/>
            <p:cNvSpPr/>
            <p:nvPr/>
          </p:nvSpPr>
          <p:spPr>
            <a:xfrm>
              <a:off x="4424275" y="1797275"/>
              <a:ext cx="17800" cy="21725"/>
            </a:xfrm>
            <a:custGeom>
              <a:rect b="b" l="l" r="r" t="t"/>
              <a:pathLst>
                <a:path extrusionOk="0" h="869" w="712">
                  <a:moveTo>
                    <a:pt x="283" y="1"/>
                  </a:moveTo>
                  <a:cubicBezTo>
                    <a:pt x="272" y="1"/>
                    <a:pt x="261" y="1"/>
                    <a:pt x="251" y="2"/>
                  </a:cubicBezTo>
                  <a:cubicBezTo>
                    <a:pt x="176" y="7"/>
                    <a:pt x="88" y="56"/>
                    <a:pt x="73" y="138"/>
                  </a:cubicBezTo>
                  <a:cubicBezTo>
                    <a:pt x="34" y="345"/>
                    <a:pt x="1" y="592"/>
                    <a:pt x="168" y="756"/>
                  </a:cubicBezTo>
                  <a:cubicBezTo>
                    <a:pt x="239" y="826"/>
                    <a:pt x="333" y="869"/>
                    <a:pt x="426" y="869"/>
                  </a:cubicBezTo>
                  <a:cubicBezTo>
                    <a:pt x="489" y="869"/>
                    <a:pt x="551" y="850"/>
                    <a:pt x="607" y="808"/>
                  </a:cubicBezTo>
                  <a:cubicBezTo>
                    <a:pt x="712" y="729"/>
                    <a:pt x="667" y="567"/>
                    <a:pt x="542" y="567"/>
                  </a:cubicBezTo>
                  <a:cubicBezTo>
                    <a:pt x="531" y="567"/>
                    <a:pt x="519" y="568"/>
                    <a:pt x="507" y="570"/>
                  </a:cubicBezTo>
                  <a:cubicBezTo>
                    <a:pt x="495" y="573"/>
                    <a:pt x="484" y="574"/>
                    <a:pt x="474" y="574"/>
                  </a:cubicBezTo>
                  <a:cubicBezTo>
                    <a:pt x="376" y="574"/>
                    <a:pt x="383" y="445"/>
                    <a:pt x="403" y="342"/>
                  </a:cubicBezTo>
                  <a:lnTo>
                    <a:pt x="403" y="342"/>
                  </a:lnTo>
                  <a:cubicBezTo>
                    <a:pt x="500" y="307"/>
                    <a:pt x="584" y="241"/>
                    <a:pt x="538" y="133"/>
                  </a:cubicBezTo>
                  <a:cubicBezTo>
                    <a:pt x="493" y="30"/>
                    <a:pt x="385" y="1"/>
                    <a:pt x="2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43"/>
            <p:cNvSpPr/>
            <p:nvPr/>
          </p:nvSpPr>
          <p:spPr>
            <a:xfrm>
              <a:off x="4616150" y="1799700"/>
              <a:ext cx="39250" cy="15000"/>
            </a:xfrm>
            <a:custGeom>
              <a:rect b="b" l="l" r="r" t="t"/>
              <a:pathLst>
                <a:path extrusionOk="0" h="600" w="1570">
                  <a:moveTo>
                    <a:pt x="1122" y="1"/>
                  </a:moveTo>
                  <a:cubicBezTo>
                    <a:pt x="944" y="1"/>
                    <a:pt x="763" y="17"/>
                    <a:pt x="586" y="31"/>
                  </a:cubicBezTo>
                  <a:cubicBezTo>
                    <a:pt x="497" y="36"/>
                    <a:pt x="409" y="53"/>
                    <a:pt x="325" y="83"/>
                  </a:cubicBezTo>
                  <a:cubicBezTo>
                    <a:pt x="252" y="108"/>
                    <a:pt x="188" y="166"/>
                    <a:pt x="113" y="184"/>
                  </a:cubicBezTo>
                  <a:cubicBezTo>
                    <a:pt x="0" y="216"/>
                    <a:pt x="0" y="386"/>
                    <a:pt x="113" y="416"/>
                  </a:cubicBezTo>
                  <a:cubicBezTo>
                    <a:pt x="188" y="434"/>
                    <a:pt x="252" y="492"/>
                    <a:pt x="325" y="519"/>
                  </a:cubicBezTo>
                  <a:cubicBezTo>
                    <a:pt x="409" y="547"/>
                    <a:pt x="497" y="564"/>
                    <a:pt x="586" y="569"/>
                  </a:cubicBezTo>
                  <a:cubicBezTo>
                    <a:pt x="763" y="583"/>
                    <a:pt x="944" y="599"/>
                    <a:pt x="1122" y="599"/>
                  </a:cubicBezTo>
                  <a:cubicBezTo>
                    <a:pt x="1143" y="599"/>
                    <a:pt x="1165" y="599"/>
                    <a:pt x="1186" y="598"/>
                  </a:cubicBezTo>
                  <a:cubicBezTo>
                    <a:pt x="1570" y="589"/>
                    <a:pt x="1570" y="11"/>
                    <a:pt x="1186" y="2"/>
                  </a:cubicBezTo>
                  <a:cubicBezTo>
                    <a:pt x="1165" y="1"/>
                    <a:pt x="1143" y="1"/>
                    <a:pt x="11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43"/>
            <p:cNvSpPr/>
            <p:nvPr/>
          </p:nvSpPr>
          <p:spPr>
            <a:xfrm>
              <a:off x="4636525" y="1819475"/>
              <a:ext cx="11125" cy="109425"/>
            </a:xfrm>
            <a:custGeom>
              <a:rect b="b" l="l" r="r" t="t"/>
              <a:pathLst>
                <a:path extrusionOk="0" h="4377" w="445">
                  <a:moveTo>
                    <a:pt x="223" y="0"/>
                  </a:moveTo>
                  <a:cubicBezTo>
                    <a:pt x="209" y="0"/>
                    <a:pt x="196" y="7"/>
                    <a:pt x="194" y="21"/>
                  </a:cubicBezTo>
                  <a:cubicBezTo>
                    <a:pt x="1" y="1416"/>
                    <a:pt x="40" y="2949"/>
                    <a:pt x="186" y="4344"/>
                  </a:cubicBezTo>
                  <a:cubicBezTo>
                    <a:pt x="188" y="4365"/>
                    <a:pt x="205" y="4376"/>
                    <a:pt x="222" y="4376"/>
                  </a:cubicBezTo>
                  <a:cubicBezTo>
                    <a:pt x="240" y="4376"/>
                    <a:pt x="257" y="4365"/>
                    <a:pt x="258" y="4344"/>
                  </a:cubicBezTo>
                  <a:cubicBezTo>
                    <a:pt x="407" y="2947"/>
                    <a:pt x="444" y="1416"/>
                    <a:pt x="252" y="21"/>
                  </a:cubicBezTo>
                  <a:cubicBezTo>
                    <a:pt x="250" y="7"/>
                    <a:pt x="236" y="0"/>
                    <a:pt x="2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43"/>
            <p:cNvSpPr/>
            <p:nvPr/>
          </p:nvSpPr>
          <p:spPr>
            <a:xfrm>
              <a:off x="4637025" y="1811225"/>
              <a:ext cx="10150" cy="59100"/>
            </a:xfrm>
            <a:custGeom>
              <a:rect b="b" l="l" r="r" t="t"/>
              <a:pathLst>
                <a:path extrusionOk="0" h="2364" w="406">
                  <a:moveTo>
                    <a:pt x="202" y="0"/>
                  </a:moveTo>
                  <a:cubicBezTo>
                    <a:pt x="171" y="0"/>
                    <a:pt x="139" y="21"/>
                    <a:pt x="137" y="62"/>
                  </a:cubicBezTo>
                  <a:cubicBezTo>
                    <a:pt x="85" y="807"/>
                    <a:pt x="1" y="1574"/>
                    <a:pt x="134" y="2313"/>
                  </a:cubicBezTo>
                  <a:cubicBezTo>
                    <a:pt x="140" y="2347"/>
                    <a:pt x="171" y="2364"/>
                    <a:pt x="202" y="2364"/>
                  </a:cubicBezTo>
                  <a:cubicBezTo>
                    <a:pt x="234" y="2364"/>
                    <a:pt x="265" y="2347"/>
                    <a:pt x="271" y="2313"/>
                  </a:cubicBezTo>
                  <a:cubicBezTo>
                    <a:pt x="405" y="1573"/>
                    <a:pt x="319" y="807"/>
                    <a:pt x="268" y="62"/>
                  </a:cubicBezTo>
                  <a:cubicBezTo>
                    <a:pt x="266" y="21"/>
                    <a:pt x="234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43"/>
            <p:cNvSpPr/>
            <p:nvPr/>
          </p:nvSpPr>
          <p:spPr>
            <a:xfrm>
              <a:off x="4638700" y="1785300"/>
              <a:ext cx="3075" cy="15600"/>
            </a:xfrm>
            <a:custGeom>
              <a:rect b="b" l="l" r="r" t="t"/>
              <a:pathLst>
                <a:path extrusionOk="0" h="624" w="123">
                  <a:moveTo>
                    <a:pt x="61" y="0"/>
                  </a:moveTo>
                  <a:cubicBezTo>
                    <a:pt x="31" y="0"/>
                    <a:pt x="0" y="19"/>
                    <a:pt x="1" y="58"/>
                  </a:cubicBezTo>
                  <a:lnTo>
                    <a:pt x="13" y="579"/>
                  </a:lnTo>
                  <a:cubicBezTo>
                    <a:pt x="15" y="609"/>
                    <a:pt x="38" y="624"/>
                    <a:pt x="61" y="624"/>
                  </a:cubicBezTo>
                  <a:cubicBezTo>
                    <a:pt x="84" y="624"/>
                    <a:pt x="107" y="609"/>
                    <a:pt x="109" y="579"/>
                  </a:cubicBezTo>
                  <a:lnTo>
                    <a:pt x="121" y="58"/>
                  </a:lnTo>
                  <a:cubicBezTo>
                    <a:pt x="122" y="19"/>
                    <a:pt x="92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43"/>
            <p:cNvSpPr/>
            <p:nvPr/>
          </p:nvSpPr>
          <p:spPr>
            <a:xfrm>
              <a:off x="4662375" y="1786275"/>
              <a:ext cx="11500" cy="46525"/>
            </a:xfrm>
            <a:custGeom>
              <a:rect b="b" l="l" r="r" t="t"/>
              <a:pathLst>
                <a:path extrusionOk="0" h="1861" w="460">
                  <a:moveTo>
                    <a:pt x="230" y="1"/>
                  </a:moveTo>
                  <a:cubicBezTo>
                    <a:pt x="192" y="1"/>
                    <a:pt x="155" y="23"/>
                    <a:pt x="138" y="68"/>
                  </a:cubicBezTo>
                  <a:cubicBezTo>
                    <a:pt x="24" y="361"/>
                    <a:pt x="44" y="664"/>
                    <a:pt x="35" y="974"/>
                  </a:cubicBezTo>
                  <a:cubicBezTo>
                    <a:pt x="26" y="1262"/>
                    <a:pt x="1" y="1527"/>
                    <a:pt x="116" y="1796"/>
                  </a:cubicBezTo>
                  <a:cubicBezTo>
                    <a:pt x="135" y="1839"/>
                    <a:pt x="182" y="1861"/>
                    <a:pt x="229" y="1861"/>
                  </a:cubicBezTo>
                  <a:cubicBezTo>
                    <a:pt x="277" y="1861"/>
                    <a:pt x="324" y="1839"/>
                    <a:pt x="343" y="1796"/>
                  </a:cubicBezTo>
                  <a:cubicBezTo>
                    <a:pt x="460" y="1527"/>
                    <a:pt x="435" y="1262"/>
                    <a:pt x="425" y="974"/>
                  </a:cubicBezTo>
                  <a:cubicBezTo>
                    <a:pt x="416" y="664"/>
                    <a:pt x="436" y="361"/>
                    <a:pt x="322" y="68"/>
                  </a:cubicBezTo>
                  <a:cubicBezTo>
                    <a:pt x="304" y="23"/>
                    <a:pt x="267" y="1"/>
                    <a:pt x="2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43"/>
            <p:cNvSpPr/>
            <p:nvPr/>
          </p:nvSpPr>
          <p:spPr>
            <a:xfrm>
              <a:off x="4647300" y="1827575"/>
              <a:ext cx="19850" cy="107100"/>
            </a:xfrm>
            <a:custGeom>
              <a:rect b="b" l="l" r="r" t="t"/>
              <a:pathLst>
                <a:path extrusionOk="0" h="4284" w="794">
                  <a:moveTo>
                    <a:pt x="722" y="1"/>
                  </a:moveTo>
                  <a:cubicBezTo>
                    <a:pt x="692" y="1"/>
                    <a:pt x="661" y="17"/>
                    <a:pt x="650" y="50"/>
                  </a:cubicBezTo>
                  <a:lnTo>
                    <a:pt x="650" y="52"/>
                  </a:lnTo>
                  <a:cubicBezTo>
                    <a:pt x="255" y="1294"/>
                    <a:pt x="1" y="2960"/>
                    <a:pt x="202" y="4254"/>
                  </a:cubicBezTo>
                  <a:cubicBezTo>
                    <a:pt x="205" y="4274"/>
                    <a:pt x="222" y="4284"/>
                    <a:pt x="239" y="4284"/>
                  </a:cubicBezTo>
                  <a:cubicBezTo>
                    <a:pt x="258" y="4284"/>
                    <a:pt x="277" y="4273"/>
                    <a:pt x="282" y="4254"/>
                  </a:cubicBezTo>
                  <a:cubicBezTo>
                    <a:pt x="444" y="3623"/>
                    <a:pt x="460" y="2954"/>
                    <a:pt x="536" y="2309"/>
                  </a:cubicBezTo>
                  <a:cubicBezTo>
                    <a:pt x="624" y="1564"/>
                    <a:pt x="752" y="819"/>
                    <a:pt x="791" y="71"/>
                  </a:cubicBezTo>
                  <a:cubicBezTo>
                    <a:pt x="794" y="25"/>
                    <a:pt x="758" y="1"/>
                    <a:pt x="7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43"/>
            <p:cNvSpPr/>
            <p:nvPr/>
          </p:nvSpPr>
          <p:spPr>
            <a:xfrm>
              <a:off x="4641925" y="1935350"/>
              <a:ext cx="325" cy="300"/>
            </a:xfrm>
            <a:custGeom>
              <a:rect b="b" l="l" r="r" t="t"/>
              <a:pathLst>
                <a:path extrusionOk="0" h="12" w="13">
                  <a:moveTo>
                    <a:pt x="6" y="1"/>
                  </a:moveTo>
                  <a:cubicBezTo>
                    <a:pt x="0" y="1"/>
                    <a:pt x="0" y="10"/>
                    <a:pt x="6" y="12"/>
                  </a:cubicBezTo>
                  <a:cubicBezTo>
                    <a:pt x="13" y="10"/>
                    <a:pt x="13" y="1"/>
                    <a:pt x="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43"/>
            <p:cNvSpPr/>
            <p:nvPr/>
          </p:nvSpPr>
          <p:spPr>
            <a:xfrm>
              <a:off x="4635275" y="1919775"/>
              <a:ext cx="6200" cy="12900"/>
            </a:xfrm>
            <a:custGeom>
              <a:rect b="b" l="l" r="r" t="t"/>
              <a:pathLst>
                <a:path extrusionOk="0" h="516" w="248">
                  <a:moveTo>
                    <a:pt x="124" y="1"/>
                  </a:moveTo>
                  <a:cubicBezTo>
                    <a:pt x="62" y="1"/>
                    <a:pt x="1" y="46"/>
                    <a:pt x="15" y="138"/>
                  </a:cubicBezTo>
                  <a:cubicBezTo>
                    <a:pt x="32" y="257"/>
                    <a:pt x="57" y="374"/>
                    <a:pt x="90" y="489"/>
                  </a:cubicBezTo>
                  <a:cubicBezTo>
                    <a:pt x="94" y="506"/>
                    <a:pt x="109" y="515"/>
                    <a:pt x="123" y="515"/>
                  </a:cubicBezTo>
                  <a:cubicBezTo>
                    <a:pt x="138" y="515"/>
                    <a:pt x="153" y="506"/>
                    <a:pt x="158" y="489"/>
                  </a:cubicBezTo>
                  <a:cubicBezTo>
                    <a:pt x="191" y="374"/>
                    <a:pt x="216" y="257"/>
                    <a:pt x="233" y="138"/>
                  </a:cubicBezTo>
                  <a:cubicBezTo>
                    <a:pt x="247" y="46"/>
                    <a:pt x="186" y="1"/>
                    <a:pt x="1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43"/>
            <p:cNvSpPr/>
            <p:nvPr/>
          </p:nvSpPr>
          <p:spPr>
            <a:xfrm>
              <a:off x="4642450" y="1929225"/>
              <a:ext cx="13550" cy="8825"/>
            </a:xfrm>
            <a:custGeom>
              <a:rect b="b" l="l" r="r" t="t"/>
              <a:pathLst>
                <a:path extrusionOk="0" h="353" w="542">
                  <a:moveTo>
                    <a:pt x="366" y="0"/>
                  </a:moveTo>
                  <a:cubicBezTo>
                    <a:pt x="363" y="0"/>
                    <a:pt x="360" y="0"/>
                    <a:pt x="357" y="0"/>
                  </a:cubicBezTo>
                  <a:cubicBezTo>
                    <a:pt x="307" y="2"/>
                    <a:pt x="257" y="8"/>
                    <a:pt x="209" y="14"/>
                  </a:cubicBezTo>
                  <a:cubicBezTo>
                    <a:pt x="3" y="41"/>
                    <a:pt x="1" y="311"/>
                    <a:pt x="209" y="338"/>
                  </a:cubicBezTo>
                  <a:cubicBezTo>
                    <a:pt x="257" y="344"/>
                    <a:pt x="307" y="350"/>
                    <a:pt x="357" y="352"/>
                  </a:cubicBezTo>
                  <a:cubicBezTo>
                    <a:pt x="360" y="352"/>
                    <a:pt x="363" y="352"/>
                    <a:pt x="366" y="352"/>
                  </a:cubicBezTo>
                  <a:cubicBezTo>
                    <a:pt x="420" y="352"/>
                    <a:pt x="488" y="315"/>
                    <a:pt x="510" y="264"/>
                  </a:cubicBezTo>
                  <a:cubicBezTo>
                    <a:pt x="541" y="193"/>
                    <a:pt x="541" y="161"/>
                    <a:pt x="510" y="88"/>
                  </a:cubicBezTo>
                  <a:cubicBezTo>
                    <a:pt x="488" y="38"/>
                    <a:pt x="42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43"/>
            <p:cNvSpPr/>
            <p:nvPr/>
          </p:nvSpPr>
          <p:spPr>
            <a:xfrm>
              <a:off x="3776625" y="1460875"/>
              <a:ext cx="151775" cy="13575"/>
            </a:xfrm>
            <a:custGeom>
              <a:rect b="b" l="l" r="r" t="t"/>
              <a:pathLst>
                <a:path extrusionOk="0" h="543" w="6071">
                  <a:moveTo>
                    <a:pt x="2341" y="1"/>
                  </a:moveTo>
                  <a:cubicBezTo>
                    <a:pt x="1577" y="1"/>
                    <a:pt x="824" y="43"/>
                    <a:pt x="117" y="154"/>
                  </a:cubicBezTo>
                  <a:cubicBezTo>
                    <a:pt x="0" y="173"/>
                    <a:pt x="0" y="371"/>
                    <a:pt x="117" y="390"/>
                  </a:cubicBezTo>
                  <a:cubicBezTo>
                    <a:pt x="824" y="500"/>
                    <a:pt x="1578" y="542"/>
                    <a:pt x="2343" y="542"/>
                  </a:cubicBezTo>
                  <a:cubicBezTo>
                    <a:pt x="3582" y="542"/>
                    <a:pt x="4852" y="432"/>
                    <a:pt x="6003" y="323"/>
                  </a:cubicBezTo>
                  <a:cubicBezTo>
                    <a:pt x="6070" y="323"/>
                    <a:pt x="6070" y="221"/>
                    <a:pt x="6003" y="221"/>
                  </a:cubicBezTo>
                  <a:cubicBezTo>
                    <a:pt x="4850" y="112"/>
                    <a:pt x="3580" y="1"/>
                    <a:pt x="23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43"/>
            <p:cNvSpPr/>
            <p:nvPr/>
          </p:nvSpPr>
          <p:spPr>
            <a:xfrm>
              <a:off x="3932500" y="1466425"/>
              <a:ext cx="9375" cy="77200"/>
            </a:xfrm>
            <a:custGeom>
              <a:rect b="b" l="l" r="r" t="t"/>
              <a:pathLst>
                <a:path extrusionOk="0" h="3088" w="375">
                  <a:moveTo>
                    <a:pt x="209" y="1"/>
                  </a:moveTo>
                  <a:cubicBezTo>
                    <a:pt x="192" y="1"/>
                    <a:pt x="176" y="11"/>
                    <a:pt x="173" y="35"/>
                  </a:cubicBezTo>
                  <a:cubicBezTo>
                    <a:pt x="24" y="994"/>
                    <a:pt x="21" y="1963"/>
                    <a:pt x="2" y="2936"/>
                  </a:cubicBezTo>
                  <a:cubicBezTo>
                    <a:pt x="0" y="3037"/>
                    <a:pt x="78" y="3088"/>
                    <a:pt x="157" y="3088"/>
                  </a:cubicBezTo>
                  <a:cubicBezTo>
                    <a:pt x="236" y="3088"/>
                    <a:pt x="316" y="3037"/>
                    <a:pt x="318" y="2936"/>
                  </a:cubicBezTo>
                  <a:cubicBezTo>
                    <a:pt x="338" y="1969"/>
                    <a:pt x="374" y="1008"/>
                    <a:pt x="265" y="49"/>
                  </a:cubicBezTo>
                  <a:cubicBezTo>
                    <a:pt x="262" y="21"/>
                    <a:pt x="234" y="1"/>
                    <a:pt x="2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43"/>
            <p:cNvSpPr/>
            <p:nvPr/>
          </p:nvSpPr>
          <p:spPr>
            <a:xfrm>
              <a:off x="3764950" y="1533450"/>
              <a:ext cx="171525" cy="8400"/>
            </a:xfrm>
            <a:custGeom>
              <a:rect b="b" l="l" r="r" t="t"/>
              <a:pathLst>
                <a:path extrusionOk="0" h="336" w="6861">
                  <a:moveTo>
                    <a:pt x="1629" y="1"/>
                  </a:moveTo>
                  <a:cubicBezTo>
                    <a:pt x="1117" y="1"/>
                    <a:pt x="608" y="20"/>
                    <a:pt x="106" y="84"/>
                  </a:cubicBezTo>
                  <a:cubicBezTo>
                    <a:pt x="0" y="98"/>
                    <a:pt x="0" y="238"/>
                    <a:pt x="106" y="252"/>
                  </a:cubicBezTo>
                  <a:cubicBezTo>
                    <a:pt x="606" y="316"/>
                    <a:pt x="1116" y="335"/>
                    <a:pt x="1629" y="335"/>
                  </a:cubicBezTo>
                  <a:cubicBezTo>
                    <a:pt x="2327" y="335"/>
                    <a:pt x="3029" y="300"/>
                    <a:pt x="3716" y="298"/>
                  </a:cubicBezTo>
                  <a:cubicBezTo>
                    <a:pt x="3732" y="298"/>
                    <a:pt x="3748" y="298"/>
                    <a:pt x="3764" y="298"/>
                  </a:cubicBezTo>
                  <a:cubicBezTo>
                    <a:pt x="4179" y="298"/>
                    <a:pt x="4598" y="306"/>
                    <a:pt x="5015" y="306"/>
                  </a:cubicBezTo>
                  <a:cubicBezTo>
                    <a:pt x="5620" y="306"/>
                    <a:pt x="6224" y="290"/>
                    <a:pt x="6820" y="208"/>
                  </a:cubicBezTo>
                  <a:cubicBezTo>
                    <a:pt x="6859" y="203"/>
                    <a:pt x="6861" y="133"/>
                    <a:pt x="6820" y="128"/>
                  </a:cubicBezTo>
                  <a:cubicBezTo>
                    <a:pt x="6224" y="46"/>
                    <a:pt x="5620" y="30"/>
                    <a:pt x="5015" y="30"/>
                  </a:cubicBezTo>
                  <a:cubicBezTo>
                    <a:pt x="4597" y="30"/>
                    <a:pt x="4179" y="38"/>
                    <a:pt x="3763" y="38"/>
                  </a:cubicBezTo>
                  <a:cubicBezTo>
                    <a:pt x="3748" y="38"/>
                    <a:pt x="3732" y="38"/>
                    <a:pt x="3716" y="38"/>
                  </a:cubicBezTo>
                  <a:cubicBezTo>
                    <a:pt x="3027" y="36"/>
                    <a:pt x="2326" y="1"/>
                    <a:pt x="16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43"/>
            <p:cNvSpPr/>
            <p:nvPr/>
          </p:nvSpPr>
          <p:spPr>
            <a:xfrm>
              <a:off x="3765325" y="1462825"/>
              <a:ext cx="13075" cy="73025"/>
            </a:xfrm>
            <a:custGeom>
              <a:rect b="b" l="l" r="r" t="t"/>
              <a:pathLst>
                <a:path extrusionOk="0" h="2921" w="523">
                  <a:moveTo>
                    <a:pt x="262" y="1"/>
                  </a:moveTo>
                  <a:cubicBezTo>
                    <a:pt x="213" y="1"/>
                    <a:pt x="165" y="27"/>
                    <a:pt x="155" y="79"/>
                  </a:cubicBezTo>
                  <a:cubicBezTo>
                    <a:pt x="1" y="924"/>
                    <a:pt x="21" y="2005"/>
                    <a:pt x="166" y="2850"/>
                  </a:cubicBezTo>
                  <a:cubicBezTo>
                    <a:pt x="175" y="2897"/>
                    <a:pt x="219" y="2920"/>
                    <a:pt x="262" y="2920"/>
                  </a:cubicBezTo>
                  <a:cubicBezTo>
                    <a:pt x="306" y="2920"/>
                    <a:pt x="349" y="2897"/>
                    <a:pt x="357" y="2850"/>
                  </a:cubicBezTo>
                  <a:cubicBezTo>
                    <a:pt x="502" y="2005"/>
                    <a:pt x="523" y="924"/>
                    <a:pt x="368" y="79"/>
                  </a:cubicBezTo>
                  <a:cubicBezTo>
                    <a:pt x="359" y="27"/>
                    <a:pt x="310" y="1"/>
                    <a:pt x="2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43"/>
            <p:cNvSpPr/>
            <p:nvPr/>
          </p:nvSpPr>
          <p:spPr>
            <a:xfrm>
              <a:off x="3768225" y="1495075"/>
              <a:ext cx="171225" cy="13050"/>
            </a:xfrm>
            <a:custGeom>
              <a:rect b="b" l="l" r="r" t="t"/>
              <a:pathLst>
                <a:path extrusionOk="0" h="522" w="6849">
                  <a:moveTo>
                    <a:pt x="2947" y="1"/>
                  </a:moveTo>
                  <a:cubicBezTo>
                    <a:pt x="1992" y="1"/>
                    <a:pt x="1045" y="44"/>
                    <a:pt x="146" y="148"/>
                  </a:cubicBezTo>
                  <a:cubicBezTo>
                    <a:pt x="0" y="165"/>
                    <a:pt x="0" y="357"/>
                    <a:pt x="146" y="374"/>
                  </a:cubicBezTo>
                  <a:cubicBezTo>
                    <a:pt x="1041" y="478"/>
                    <a:pt x="1984" y="521"/>
                    <a:pt x="2936" y="521"/>
                  </a:cubicBezTo>
                  <a:cubicBezTo>
                    <a:pt x="4231" y="521"/>
                    <a:pt x="5542" y="442"/>
                    <a:pt x="6764" y="329"/>
                  </a:cubicBezTo>
                  <a:cubicBezTo>
                    <a:pt x="6848" y="323"/>
                    <a:pt x="6848" y="200"/>
                    <a:pt x="6764" y="193"/>
                  </a:cubicBezTo>
                  <a:lnTo>
                    <a:pt x="6764" y="192"/>
                  </a:lnTo>
                  <a:cubicBezTo>
                    <a:pt x="5545" y="79"/>
                    <a:pt x="4239" y="1"/>
                    <a:pt x="29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43"/>
            <p:cNvSpPr/>
            <p:nvPr/>
          </p:nvSpPr>
          <p:spPr>
            <a:xfrm>
              <a:off x="3816950" y="1424025"/>
              <a:ext cx="13975" cy="46725"/>
            </a:xfrm>
            <a:custGeom>
              <a:rect b="b" l="l" r="r" t="t"/>
              <a:pathLst>
                <a:path extrusionOk="0" h="1869" w="559">
                  <a:moveTo>
                    <a:pt x="279" y="1"/>
                  </a:moveTo>
                  <a:cubicBezTo>
                    <a:pt x="245" y="1"/>
                    <a:pt x="211" y="20"/>
                    <a:pt x="201" y="58"/>
                  </a:cubicBezTo>
                  <a:lnTo>
                    <a:pt x="202" y="58"/>
                  </a:lnTo>
                  <a:cubicBezTo>
                    <a:pt x="107" y="416"/>
                    <a:pt x="96" y="764"/>
                    <a:pt x="84" y="1133"/>
                  </a:cubicBezTo>
                  <a:cubicBezTo>
                    <a:pt x="76" y="1380"/>
                    <a:pt x="1" y="1709"/>
                    <a:pt x="240" y="1857"/>
                  </a:cubicBezTo>
                  <a:cubicBezTo>
                    <a:pt x="252" y="1865"/>
                    <a:pt x="266" y="1868"/>
                    <a:pt x="279" y="1868"/>
                  </a:cubicBezTo>
                  <a:cubicBezTo>
                    <a:pt x="293" y="1868"/>
                    <a:pt x="306" y="1865"/>
                    <a:pt x="318" y="1857"/>
                  </a:cubicBezTo>
                  <a:cubicBezTo>
                    <a:pt x="558" y="1709"/>
                    <a:pt x="484" y="1380"/>
                    <a:pt x="474" y="1133"/>
                  </a:cubicBezTo>
                  <a:cubicBezTo>
                    <a:pt x="462" y="764"/>
                    <a:pt x="451" y="416"/>
                    <a:pt x="355" y="58"/>
                  </a:cubicBezTo>
                  <a:cubicBezTo>
                    <a:pt x="346" y="20"/>
                    <a:pt x="31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43"/>
            <p:cNvSpPr/>
            <p:nvPr/>
          </p:nvSpPr>
          <p:spPr>
            <a:xfrm>
              <a:off x="3868000" y="1424175"/>
              <a:ext cx="8575" cy="42950"/>
            </a:xfrm>
            <a:custGeom>
              <a:rect b="b" l="l" r="r" t="t"/>
              <a:pathLst>
                <a:path extrusionOk="0" h="1718" w="343">
                  <a:moveTo>
                    <a:pt x="172" y="1"/>
                  </a:moveTo>
                  <a:cubicBezTo>
                    <a:pt x="139" y="1"/>
                    <a:pt x="107" y="18"/>
                    <a:pt x="100" y="54"/>
                  </a:cubicBezTo>
                  <a:cubicBezTo>
                    <a:pt x="0" y="566"/>
                    <a:pt x="18" y="1144"/>
                    <a:pt x="91" y="1658"/>
                  </a:cubicBezTo>
                  <a:cubicBezTo>
                    <a:pt x="96" y="1698"/>
                    <a:pt x="134" y="1718"/>
                    <a:pt x="171" y="1718"/>
                  </a:cubicBezTo>
                  <a:cubicBezTo>
                    <a:pt x="209" y="1718"/>
                    <a:pt x="246" y="1698"/>
                    <a:pt x="252" y="1658"/>
                  </a:cubicBezTo>
                  <a:cubicBezTo>
                    <a:pt x="325" y="1144"/>
                    <a:pt x="343" y="566"/>
                    <a:pt x="244" y="54"/>
                  </a:cubicBezTo>
                  <a:cubicBezTo>
                    <a:pt x="237" y="18"/>
                    <a:pt x="204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43"/>
            <p:cNvSpPr/>
            <p:nvPr/>
          </p:nvSpPr>
          <p:spPr>
            <a:xfrm>
              <a:off x="3788225" y="1541350"/>
              <a:ext cx="8225" cy="24325"/>
            </a:xfrm>
            <a:custGeom>
              <a:rect b="b" l="l" r="r" t="t"/>
              <a:pathLst>
                <a:path extrusionOk="0" h="973" w="329">
                  <a:moveTo>
                    <a:pt x="164" y="1"/>
                  </a:moveTo>
                  <a:cubicBezTo>
                    <a:pt x="130" y="1"/>
                    <a:pt x="95" y="25"/>
                    <a:pt x="89" y="73"/>
                  </a:cubicBezTo>
                  <a:cubicBezTo>
                    <a:pt x="75" y="185"/>
                    <a:pt x="22" y="290"/>
                    <a:pt x="14" y="407"/>
                  </a:cubicBezTo>
                  <a:cubicBezTo>
                    <a:pt x="5" y="543"/>
                    <a:pt x="6" y="681"/>
                    <a:pt x="3" y="817"/>
                  </a:cubicBezTo>
                  <a:cubicBezTo>
                    <a:pt x="1" y="920"/>
                    <a:pt x="83" y="972"/>
                    <a:pt x="165" y="972"/>
                  </a:cubicBezTo>
                  <a:cubicBezTo>
                    <a:pt x="247" y="972"/>
                    <a:pt x="328" y="920"/>
                    <a:pt x="325" y="817"/>
                  </a:cubicBezTo>
                  <a:cubicBezTo>
                    <a:pt x="322" y="679"/>
                    <a:pt x="324" y="543"/>
                    <a:pt x="316" y="407"/>
                  </a:cubicBezTo>
                  <a:cubicBezTo>
                    <a:pt x="308" y="290"/>
                    <a:pt x="253" y="185"/>
                    <a:pt x="239" y="73"/>
                  </a:cubicBezTo>
                  <a:cubicBezTo>
                    <a:pt x="233" y="25"/>
                    <a:pt x="198" y="1"/>
                    <a:pt x="1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43"/>
            <p:cNvSpPr/>
            <p:nvPr/>
          </p:nvSpPr>
          <p:spPr>
            <a:xfrm>
              <a:off x="3905950" y="1540100"/>
              <a:ext cx="7050" cy="19350"/>
            </a:xfrm>
            <a:custGeom>
              <a:rect b="b" l="l" r="r" t="t"/>
              <a:pathLst>
                <a:path extrusionOk="0" h="774" w="282">
                  <a:moveTo>
                    <a:pt x="141" y="0"/>
                  </a:moveTo>
                  <a:cubicBezTo>
                    <a:pt x="117" y="0"/>
                    <a:pt x="92" y="16"/>
                    <a:pt x="90" y="48"/>
                  </a:cubicBezTo>
                  <a:cubicBezTo>
                    <a:pt x="79" y="142"/>
                    <a:pt x="34" y="235"/>
                    <a:pt x="19" y="329"/>
                  </a:cubicBezTo>
                  <a:cubicBezTo>
                    <a:pt x="5" y="434"/>
                    <a:pt x="1" y="539"/>
                    <a:pt x="7" y="643"/>
                  </a:cubicBezTo>
                  <a:cubicBezTo>
                    <a:pt x="12" y="730"/>
                    <a:pt x="76" y="773"/>
                    <a:pt x="141" y="773"/>
                  </a:cubicBezTo>
                  <a:cubicBezTo>
                    <a:pt x="206" y="773"/>
                    <a:pt x="271" y="730"/>
                    <a:pt x="276" y="643"/>
                  </a:cubicBezTo>
                  <a:cubicBezTo>
                    <a:pt x="282" y="539"/>
                    <a:pt x="277" y="434"/>
                    <a:pt x="263" y="329"/>
                  </a:cubicBezTo>
                  <a:cubicBezTo>
                    <a:pt x="249" y="235"/>
                    <a:pt x="202" y="140"/>
                    <a:pt x="191" y="48"/>
                  </a:cubicBezTo>
                  <a:cubicBezTo>
                    <a:pt x="190" y="16"/>
                    <a:pt x="166" y="0"/>
                    <a:pt x="14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43"/>
            <p:cNvSpPr/>
            <p:nvPr/>
          </p:nvSpPr>
          <p:spPr>
            <a:xfrm>
              <a:off x="3754750" y="1537425"/>
              <a:ext cx="197700" cy="197275"/>
            </a:xfrm>
            <a:custGeom>
              <a:rect b="b" l="l" r="r" t="t"/>
              <a:pathLst>
                <a:path extrusionOk="0" h="7891" w="7908">
                  <a:moveTo>
                    <a:pt x="3856" y="581"/>
                  </a:moveTo>
                  <a:cubicBezTo>
                    <a:pt x="5575" y="581"/>
                    <a:pt x="7327" y="1709"/>
                    <a:pt x="7448" y="3949"/>
                  </a:cubicBezTo>
                  <a:cubicBezTo>
                    <a:pt x="7328" y="6187"/>
                    <a:pt x="5575" y="7315"/>
                    <a:pt x="3856" y="7315"/>
                  </a:cubicBezTo>
                  <a:cubicBezTo>
                    <a:pt x="2145" y="7315"/>
                    <a:pt x="468" y="6198"/>
                    <a:pt x="468" y="3949"/>
                  </a:cubicBezTo>
                  <a:cubicBezTo>
                    <a:pt x="468" y="1699"/>
                    <a:pt x="2145" y="581"/>
                    <a:pt x="3856" y="581"/>
                  </a:cubicBezTo>
                  <a:close/>
                  <a:moveTo>
                    <a:pt x="3957" y="0"/>
                  </a:moveTo>
                  <a:cubicBezTo>
                    <a:pt x="1816" y="0"/>
                    <a:pt x="0" y="1800"/>
                    <a:pt x="10" y="3949"/>
                  </a:cubicBezTo>
                  <a:cubicBezTo>
                    <a:pt x="19" y="6024"/>
                    <a:pt x="1680" y="7781"/>
                    <a:pt x="3756" y="7886"/>
                  </a:cubicBezTo>
                  <a:cubicBezTo>
                    <a:pt x="3826" y="7889"/>
                    <a:pt x="3896" y="7891"/>
                    <a:pt x="3966" y="7891"/>
                  </a:cubicBezTo>
                  <a:cubicBezTo>
                    <a:pt x="6154" y="7891"/>
                    <a:pt x="7760" y="6138"/>
                    <a:pt x="7903" y="4007"/>
                  </a:cubicBezTo>
                  <a:lnTo>
                    <a:pt x="7902" y="4007"/>
                  </a:lnTo>
                  <a:cubicBezTo>
                    <a:pt x="7906" y="3990"/>
                    <a:pt x="7907" y="3970"/>
                    <a:pt x="7906" y="3949"/>
                  </a:cubicBezTo>
                  <a:lnTo>
                    <a:pt x="7906" y="3949"/>
                  </a:lnTo>
                  <a:cubicBezTo>
                    <a:pt x="7906" y="3949"/>
                    <a:pt x="7906" y="3949"/>
                    <a:pt x="7906" y="3949"/>
                  </a:cubicBezTo>
                  <a:cubicBezTo>
                    <a:pt x="7907" y="3928"/>
                    <a:pt x="7906" y="3909"/>
                    <a:pt x="7902" y="3891"/>
                  </a:cubicBezTo>
                  <a:lnTo>
                    <a:pt x="7902" y="3891"/>
                  </a:lnTo>
                  <a:cubicBezTo>
                    <a:pt x="7761" y="1772"/>
                    <a:pt x="6175" y="0"/>
                    <a:pt x="39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43"/>
            <p:cNvSpPr/>
            <p:nvPr/>
          </p:nvSpPr>
          <p:spPr>
            <a:xfrm>
              <a:off x="3782000" y="1703125"/>
              <a:ext cx="20650" cy="46100"/>
            </a:xfrm>
            <a:custGeom>
              <a:rect b="b" l="l" r="r" t="t"/>
              <a:pathLst>
                <a:path extrusionOk="0" h="1844" w="826">
                  <a:moveTo>
                    <a:pt x="413" y="1"/>
                  </a:moveTo>
                  <a:cubicBezTo>
                    <a:pt x="408" y="1"/>
                    <a:pt x="404" y="3"/>
                    <a:pt x="401" y="6"/>
                  </a:cubicBezTo>
                  <a:cubicBezTo>
                    <a:pt x="1" y="455"/>
                    <a:pt x="240" y="1256"/>
                    <a:pt x="334" y="1784"/>
                  </a:cubicBezTo>
                  <a:cubicBezTo>
                    <a:pt x="341" y="1824"/>
                    <a:pt x="377" y="1844"/>
                    <a:pt x="414" y="1844"/>
                  </a:cubicBezTo>
                  <a:cubicBezTo>
                    <a:pt x="451" y="1844"/>
                    <a:pt x="487" y="1824"/>
                    <a:pt x="494" y="1784"/>
                  </a:cubicBezTo>
                  <a:cubicBezTo>
                    <a:pt x="588" y="1258"/>
                    <a:pt x="826" y="453"/>
                    <a:pt x="426" y="6"/>
                  </a:cubicBezTo>
                  <a:cubicBezTo>
                    <a:pt x="423" y="3"/>
                    <a:pt x="418" y="1"/>
                    <a:pt x="4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43"/>
            <p:cNvSpPr/>
            <p:nvPr/>
          </p:nvSpPr>
          <p:spPr>
            <a:xfrm>
              <a:off x="3914225" y="1705550"/>
              <a:ext cx="9050" cy="40775"/>
            </a:xfrm>
            <a:custGeom>
              <a:rect b="b" l="l" r="r" t="t"/>
              <a:pathLst>
                <a:path extrusionOk="0" h="1631" w="362">
                  <a:moveTo>
                    <a:pt x="182" y="0"/>
                  </a:moveTo>
                  <a:cubicBezTo>
                    <a:pt x="154" y="0"/>
                    <a:pt x="125" y="16"/>
                    <a:pt x="118" y="47"/>
                  </a:cubicBezTo>
                  <a:cubicBezTo>
                    <a:pt x="1" y="583"/>
                    <a:pt x="74" y="1058"/>
                    <a:pt x="146" y="1598"/>
                  </a:cubicBezTo>
                  <a:cubicBezTo>
                    <a:pt x="148" y="1620"/>
                    <a:pt x="165" y="1631"/>
                    <a:pt x="182" y="1631"/>
                  </a:cubicBezTo>
                  <a:cubicBezTo>
                    <a:pt x="199" y="1631"/>
                    <a:pt x="216" y="1620"/>
                    <a:pt x="218" y="1598"/>
                  </a:cubicBezTo>
                  <a:cubicBezTo>
                    <a:pt x="290" y="1059"/>
                    <a:pt x="362" y="583"/>
                    <a:pt x="245" y="47"/>
                  </a:cubicBezTo>
                  <a:cubicBezTo>
                    <a:pt x="238" y="16"/>
                    <a:pt x="210" y="0"/>
                    <a:pt x="1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43"/>
            <p:cNvSpPr/>
            <p:nvPr/>
          </p:nvSpPr>
          <p:spPr>
            <a:xfrm>
              <a:off x="3780100" y="1738900"/>
              <a:ext cx="159425" cy="10150"/>
            </a:xfrm>
            <a:custGeom>
              <a:rect b="b" l="l" r="r" t="t"/>
              <a:pathLst>
                <a:path extrusionOk="0" h="406" w="6377">
                  <a:moveTo>
                    <a:pt x="4768" y="0"/>
                  </a:moveTo>
                  <a:cubicBezTo>
                    <a:pt x="4159" y="0"/>
                    <a:pt x="3547" y="27"/>
                    <a:pt x="2950" y="27"/>
                  </a:cubicBezTo>
                  <a:cubicBezTo>
                    <a:pt x="2931" y="27"/>
                    <a:pt x="2912" y="27"/>
                    <a:pt x="2893" y="27"/>
                  </a:cubicBezTo>
                  <a:cubicBezTo>
                    <a:pt x="2622" y="26"/>
                    <a:pt x="2352" y="23"/>
                    <a:pt x="2081" y="23"/>
                  </a:cubicBezTo>
                  <a:cubicBezTo>
                    <a:pt x="1395" y="23"/>
                    <a:pt x="710" y="42"/>
                    <a:pt x="33" y="169"/>
                  </a:cubicBezTo>
                  <a:cubicBezTo>
                    <a:pt x="0" y="178"/>
                    <a:pt x="0" y="226"/>
                    <a:pt x="33" y="237"/>
                  </a:cubicBezTo>
                  <a:cubicBezTo>
                    <a:pt x="710" y="364"/>
                    <a:pt x="1395" y="383"/>
                    <a:pt x="2082" y="383"/>
                  </a:cubicBezTo>
                  <a:cubicBezTo>
                    <a:pt x="2352" y="383"/>
                    <a:pt x="2623" y="380"/>
                    <a:pt x="2893" y="380"/>
                  </a:cubicBezTo>
                  <a:cubicBezTo>
                    <a:pt x="2912" y="380"/>
                    <a:pt x="2931" y="379"/>
                    <a:pt x="2950" y="379"/>
                  </a:cubicBezTo>
                  <a:cubicBezTo>
                    <a:pt x="3549" y="379"/>
                    <a:pt x="4160" y="406"/>
                    <a:pt x="4768" y="406"/>
                  </a:cubicBezTo>
                  <a:cubicBezTo>
                    <a:pt x="5256" y="406"/>
                    <a:pt x="5742" y="389"/>
                    <a:pt x="6217" y="328"/>
                  </a:cubicBezTo>
                  <a:cubicBezTo>
                    <a:pt x="6377" y="309"/>
                    <a:pt x="6377" y="98"/>
                    <a:pt x="6217" y="78"/>
                  </a:cubicBezTo>
                  <a:cubicBezTo>
                    <a:pt x="5743" y="17"/>
                    <a:pt x="5257" y="0"/>
                    <a:pt x="47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43"/>
            <p:cNvSpPr/>
            <p:nvPr/>
          </p:nvSpPr>
          <p:spPr>
            <a:xfrm>
              <a:off x="3928725" y="1744100"/>
              <a:ext cx="13600" cy="57725"/>
            </a:xfrm>
            <a:custGeom>
              <a:rect b="b" l="l" r="r" t="t"/>
              <a:pathLst>
                <a:path extrusionOk="0" h="2309" w="544">
                  <a:moveTo>
                    <a:pt x="271" y="1"/>
                  </a:moveTo>
                  <a:cubicBezTo>
                    <a:pt x="235" y="1"/>
                    <a:pt x="199" y="24"/>
                    <a:pt x="194" y="70"/>
                  </a:cubicBezTo>
                  <a:cubicBezTo>
                    <a:pt x="147" y="751"/>
                    <a:pt x="0" y="1585"/>
                    <a:pt x="191" y="2249"/>
                  </a:cubicBezTo>
                  <a:cubicBezTo>
                    <a:pt x="203" y="2289"/>
                    <a:pt x="237" y="2309"/>
                    <a:pt x="271" y="2309"/>
                  </a:cubicBezTo>
                  <a:cubicBezTo>
                    <a:pt x="306" y="2309"/>
                    <a:pt x="340" y="2289"/>
                    <a:pt x="352" y="2249"/>
                  </a:cubicBezTo>
                  <a:cubicBezTo>
                    <a:pt x="544" y="1585"/>
                    <a:pt x="396" y="751"/>
                    <a:pt x="349" y="70"/>
                  </a:cubicBezTo>
                  <a:cubicBezTo>
                    <a:pt x="343" y="24"/>
                    <a:pt x="307" y="1"/>
                    <a:pt x="27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43"/>
            <p:cNvSpPr/>
            <p:nvPr/>
          </p:nvSpPr>
          <p:spPr>
            <a:xfrm>
              <a:off x="3772600" y="1745925"/>
              <a:ext cx="9750" cy="62425"/>
            </a:xfrm>
            <a:custGeom>
              <a:rect b="b" l="l" r="r" t="t"/>
              <a:pathLst>
                <a:path extrusionOk="0" h="2497" w="390">
                  <a:moveTo>
                    <a:pt x="194" y="0"/>
                  </a:moveTo>
                  <a:cubicBezTo>
                    <a:pt x="162" y="0"/>
                    <a:pt x="131" y="17"/>
                    <a:pt x="125" y="52"/>
                  </a:cubicBezTo>
                  <a:cubicBezTo>
                    <a:pt x="7" y="784"/>
                    <a:pt x="0" y="1640"/>
                    <a:pt x="69" y="2376"/>
                  </a:cubicBezTo>
                  <a:cubicBezTo>
                    <a:pt x="72" y="2443"/>
                    <a:pt x="127" y="2496"/>
                    <a:pt x="194" y="2496"/>
                  </a:cubicBezTo>
                  <a:cubicBezTo>
                    <a:pt x="261" y="2496"/>
                    <a:pt x="317" y="2443"/>
                    <a:pt x="319" y="2376"/>
                  </a:cubicBezTo>
                  <a:cubicBezTo>
                    <a:pt x="389" y="1640"/>
                    <a:pt x="383" y="783"/>
                    <a:pt x="263" y="52"/>
                  </a:cubicBezTo>
                  <a:cubicBezTo>
                    <a:pt x="257" y="17"/>
                    <a:pt x="226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43"/>
            <p:cNvSpPr/>
            <p:nvPr/>
          </p:nvSpPr>
          <p:spPr>
            <a:xfrm>
              <a:off x="3784075" y="1797300"/>
              <a:ext cx="145100" cy="12375"/>
            </a:xfrm>
            <a:custGeom>
              <a:rect b="b" l="l" r="r" t="t"/>
              <a:pathLst>
                <a:path extrusionOk="0" h="495" w="5804">
                  <a:moveTo>
                    <a:pt x="3673" y="0"/>
                  </a:moveTo>
                  <a:cubicBezTo>
                    <a:pt x="2449" y="0"/>
                    <a:pt x="1201" y="99"/>
                    <a:pt x="33" y="224"/>
                  </a:cubicBezTo>
                  <a:cubicBezTo>
                    <a:pt x="1" y="224"/>
                    <a:pt x="1" y="271"/>
                    <a:pt x="33" y="271"/>
                  </a:cubicBezTo>
                  <a:cubicBezTo>
                    <a:pt x="1198" y="396"/>
                    <a:pt x="2443" y="495"/>
                    <a:pt x="3665" y="495"/>
                  </a:cubicBezTo>
                  <a:cubicBezTo>
                    <a:pt x="4326" y="495"/>
                    <a:pt x="4981" y="466"/>
                    <a:pt x="5611" y="396"/>
                  </a:cubicBezTo>
                  <a:cubicBezTo>
                    <a:pt x="5802" y="376"/>
                    <a:pt x="5804" y="120"/>
                    <a:pt x="5611" y="98"/>
                  </a:cubicBezTo>
                  <a:cubicBezTo>
                    <a:pt x="4983" y="29"/>
                    <a:pt x="4332" y="0"/>
                    <a:pt x="36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43"/>
            <p:cNvSpPr/>
            <p:nvPr/>
          </p:nvSpPr>
          <p:spPr>
            <a:xfrm>
              <a:off x="3779550" y="1768250"/>
              <a:ext cx="152075" cy="14700"/>
            </a:xfrm>
            <a:custGeom>
              <a:rect b="b" l="l" r="r" t="t"/>
              <a:pathLst>
                <a:path extrusionOk="0" h="588" w="6083">
                  <a:moveTo>
                    <a:pt x="4965" y="1"/>
                  </a:moveTo>
                  <a:cubicBezTo>
                    <a:pt x="4287" y="1"/>
                    <a:pt x="3598" y="84"/>
                    <a:pt x="2929" y="101"/>
                  </a:cubicBezTo>
                  <a:cubicBezTo>
                    <a:pt x="1970" y="124"/>
                    <a:pt x="1000" y="96"/>
                    <a:pt x="50" y="241"/>
                  </a:cubicBezTo>
                  <a:cubicBezTo>
                    <a:pt x="0" y="251"/>
                    <a:pt x="0" y="338"/>
                    <a:pt x="50" y="346"/>
                  </a:cubicBezTo>
                  <a:cubicBezTo>
                    <a:pt x="1000" y="491"/>
                    <a:pt x="1970" y="463"/>
                    <a:pt x="2929" y="486"/>
                  </a:cubicBezTo>
                  <a:cubicBezTo>
                    <a:pt x="3598" y="503"/>
                    <a:pt x="4286" y="587"/>
                    <a:pt x="4963" y="587"/>
                  </a:cubicBezTo>
                  <a:cubicBezTo>
                    <a:pt x="5264" y="587"/>
                    <a:pt x="5562" y="571"/>
                    <a:pt x="5855" y="524"/>
                  </a:cubicBezTo>
                  <a:cubicBezTo>
                    <a:pt x="6083" y="488"/>
                    <a:pt x="6083" y="99"/>
                    <a:pt x="5855" y="63"/>
                  </a:cubicBezTo>
                  <a:cubicBezTo>
                    <a:pt x="5562" y="17"/>
                    <a:pt x="5265" y="1"/>
                    <a:pt x="49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43"/>
            <p:cNvSpPr/>
            <p:nvPr/>
          </p:nvSpPr>
          <p:spPr>
            <a:xfrm>
              <a:off x="3791000" y="1805550"/>
              <a:ext cx="13850" cy="91825"/>
            </a:xfrm>
            <a:custGeom>
              <a:rect b="b" l="l" r="r" t="t"/>
              <a:pathLst>
                <a:path extrusionOk="0" h="3673" w="554">
                  <a:moveTo>
                    <a:pt x="277" y="0"/>
                  </a:moveTo>
                  <a:cubicBezTo>
                    <a:pt x="253" y="0"/>
                    <a:pt x="230" y="11"/>
                    <a:pt x="220" y="33"/>
                  </a:cubicBezTo>
                  <a:cubicBezTo>
                    <a:pt x="0" y="539"/>
                    <a:pt x="81" y="1134"/>
                    <a:pt x="66" y="1680"/>
                  </a:cubicBezTo>
                  <a:cubicBezTo>
                    <a:pt x="48" y="2339"/>
                    <a:pt x="19" y="2946"/>
                    <a:pt x="167" y="3592"/>
                  </a:cubicBezTo>
                  <a:cubicBezTo>
                    <a:pt x="180" y="3645"/>
                    <a:pt x="228" y="3672"/>
                    <a:pt x="277" y="3672"/>
                  </a:cubicBezTo>
                  <a:cubicBezTo>
                    <a:pt x="325" y="3672"/>
                    <a:pt x="373" y="3645"/>
                    <a:pt x="386" y="3592"/>
                  </a:cubicBezTo>
                  <a:cubicBezTo>
                    <a:pt x="534" y="2948"/>
                    <a:pt x="505" y="2339"/>
                    <a:pt x="487" y="1680"/>
                  </a:cubicBezTo>
                  <a:cubicBezTo>
                    <a:pt x="472" y="1134"/>
                    <a:pt x="553" y="539"/>
                    <a:pt x="333" y="33"/>
                  </a:cubicBezTo>
                  <a:cubicBezTo>
                    <a:pt x="323" y="11"/>
                    <a:pt x="300" y="0"/>
                    <a:pt x="2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43"/>
            <p:cNvSpPr/>
            <p:nvPr/>
          </p:nvSpPr>
          <p:spPr>
            <a:xfrm>
              <a:off x="3898975" y="1808425"/>
              <a:ext cx="17275" cy="75775"/>
            </a:xfrm>
            <a:custGeom>
              <a:rect b="b" l="l" r="r" t="t"/>
              <a:pathLst>
                <a:path extrusionOk="0" h="3031" w="691">
                  <a:moveTo>
                    <a:pt x="346" y="0"/>
                  </a:moveTo>
                  <a:cubicBezTo>
                    <a:pt x="301" y="0"/>
                    <a:pt x="256" y="24"/>
                    <a:pt x="248" y="73"/>
                  </a:cubicBezTo>
                  <a:cubicBezTo>
                    <a:pt x="102" y="949"/>
                    <a:pt x="0" y="2093"/>
                    <a:pt x="242" y="2955"/>
                  </a:cubicBezTo>
                  <a:cubicBezTo>
                    <a:pt x="256" y="3006"/>
                    <a:pt x="301" y="3031"/>
                    <a:pt x="346" y="3031"/>
                  </a:cubicBezTo>
                  <a:cubicBezTo>
                    <a:pt x="390" y="3031"/>
                    <a:pt x="435" y="3006"/>
                    <a:pt x="450" y="2955"/>
                  </a:cubicBezTo>
                  <a:cubicBezTo>
                    <a:pt x="691" y="2093"/>
                    <a:pt x="591" y="949"/>
                    <a:pt x="444" y="73"/>
                  </a:cubicBezTo>
                  <a:cubicBezTo>
                    <a:pt x="436" y="24"/>
                    <a:pt x="391" y="0"/>
                    <a:pt x="3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43"/>
            <p:cNvSpPr/>
            <p:nvPr/>
          </p:nvSpPr>
          <p:spPr>
            <a:xfrm>
              <a:off x="3794475" y="1884550"/>
              <a:ext cx="124150" cy="16400"/>
            </a:xfrm>
            <a:custGeom>
              <a:rect b="b" l="l" r="r" t="t"/>
              <a:pathLst>
                <a:path extrusionOk="0" h="656" w="4966">
                  <a:moveTo>
                    <a:pt x="3847" y="0"/>
                  </a:moveTo>
                  <a:cubicBezTo>
                    <a:pt x="3364" y="0"/>
                    <a:pt x="2868" y="58"/>
                    <a:pt x="2406" y="63"/>
                  </a:cubicBezTo>
                  <a:cubicBezTo>
                    <a:pt x="2362" y="63"/>
                    <a:pt x="2318" y="64"/>
                    <a:pt x="2274" y="64"/>
                  </a:cubicBezTo>
                  <a:cubicBezTo>
                    <a:pt x="2038" y="64"/>
                    <a:pt x="1797" y="58"/>
                    <a:pt x="1555" y="58"/>
                  </a:cubicBezTo>
                  <a:cubicBezTo>
                    <a:pt x="1063" y="58"/>
                    <a:pt x="568" y="81"/>
                    <a:pt x="108" y="219"/>
                  </a:cubicBezTo>
                  <a:cubicBezTo>
                    <a:pt x="0" y="252"/>
                    <a:pt x="0" y="405"/>
                    <a:pt x="108" y="438"/>
                  </a:cubicBezTo>
                  <a:lnTo>
                    <a:pt x="108" y="436"/>
                  </a:lnTo>
                  <a:cubicBezTo>
                    <a:pt x="568" y="575"/>
                    <a:pt x="1063" y="597"/>
                    <a:pt x="1555" y="597"/>
                  </a:cubicBezTo>
                  <a:cubicBezTo>
                    <a:pt x="1797" y="597"/>
                    <a:pt x="2038" y="592"/>
                    <a:pt x="2274" y="592"/>
                  </a:cubicBezTo>
                  <a:cubicBezTo>
                    <a:pt x="2318" y="592"/>
                    <a:pt x="2362" y="592"/>
                    <a:pt x="2406" y="592"/>
                  </a:cubicBezTo>
                  <a:cubicBezTo>
                    <a:pt x="2868" y="598"/>
                    <a:pt x="3365" y="656"/>
                    <a:pt x="3847" y="656"/>
                  </a:cubicBezTo>
                  <a:cubicBezTo>
                    <a:pt x="4154" y="656"/>
                    <a:pt x="4455" y="633"/>
                    <a:pt x="4738" y="558"/>
                  </a:cubicBezTo>
                  <a:cubicBezTo>
                    <a:pt x="4964" y="499"/>
                    <a:pt x="4966" y="158"/>
                    <a:pt x="4738" y="99"/>
                  </a:cubicBezTo>
                  <a:cubicBezTo>
                    <a:pt x="4454" y="24"/>
                    <a:pt x="4153" y="0"/>
                    <a:pt x="38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43"/>
            <p:cNvSpPr/>
            <p:nvPr/>
          </p:nvSpPr>
          <p:spPr>
            <a:xfrm>
              <a:off x="3905775" y="1889650"/>
              <a:ext cx="77175" cy="43075"/>
            </a:xfrm>
            <a:custGeom>
              <a:rect b="b" l="l" r="r" t="t"/>
              <a:pathLst>
                <a:path extrusionOk="0" h="1723" w="3087">
                  <a:moveTo>
                    <a:pt x="146" y="1"/>
                  </a:moveTo>
                  <a:cubicBezTo>
                    <a:pt x="76" y="1"/>
                    <a:pt x="0" y="70"/>
                    <a:pt x="19" y="154"/>
                  </a:cubicBezTo>
                  <a:cubicBezTo>
                    <a:pt x="271" y="1304"/>
                    <a:pt x="1585" y="1723"/>
                    <a:pt x="2643" y="1723"/>
                  </a:cubicBezTo>
                  <a:cubicBezTo>
                    <a:pt x="2659" y="1723"/>
                    <a:pt x="2674" y="1723"/>
                    <a:pt x="2690" y="1722"/>
                  </a:cubicBezTo>
                  <a:cubicBezTo>
                    <a:pt x="2993" y="1718"/>
                    <a:pt x="3087" y="1223"/>
                    <a:pt x="2763" y="1171"/>
                  </a:cubicBezTo>
                  <a:cubicBezTo>
                    <a:pt x="1820" y="1021"/>
                    <a:pt x="704" y="1088"/>
                    <a:pt x="236" y="62"/>
                  </a:cubicBezTo>
                  <a:cubicBezTo>
                    <a:pt x="216" y="19"/>
                    <a:pt x="182" y="1"/>
                    <a:pt x="1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43"/>
            <p:cNvSpPr/>
            <p:nvPr/>
          </p:nvSpPr>
          <p:spPr>
            <a:xfrm>
              <a:off x="3965900" y="1924050"/>
              <a:ext cx="17275" cy="121250"/>
            </a:xfrm>
            <a:custGeom>
              <a:rect b="b" l="l" r="r" t="t"/>
              <a:pathLst>
                <a:path extrusionOk="0" h="4850" w="691">
                  <a:moveTo>
                    <a:pt x="346" y="0"/>
                  </a:moveTo>
                  <a:cubicBezTo>
                    <a:pt x="268" y="0"/>
                    <a:pt x="191" y="54"/>
                    <a:pt x="180" y="161"/>
                  </a:cubicBezTo>
                  <a:cubicBezTo>
                    <a:pt x="93" y="970"/>
                    <a:pt x="100" y="1790"/>
                    <a:pt x="90" y="2604"/>
                  </a:cubicBezTo>
                  <a:cubicBezTo>
                    <a:pt x="80" y="3308"/>
                    <a:pt x="0" y="4059"/>
                    <a:pt x="197" y="4739"/>
                  </a:cubicBezTo>
                  <a:cubicBezTo>
                    <a:pt x="218" y="4812"/>
                    <a:pt x="282" y="4849"/>
                    <a:pt x="346" y="4849"/>
                  </a:cubicBezTo>
                  <a:cubicBezTo>
                    <a:pt x="411" y="4849"/>
                    <a:pt x="475" y="4812"/>
                    <a:pt x="496" y="4739"/>
                  </a:cubicBezTo>
                  <a:cubicBezTo>
                    <a:pt x="691" y="4064"/>
                    <a:pt x="611" y="3302"/>
                    <a:pt x="603" y="2604"/>
                  </a:cubicBezTo>
                  <a:cubicBezTo>
                    <a:pt x="592" y="1790"/>
                    <a:pt x="600" y="970"/>
                    <a:pt x="513" y="161"/>
                  </a:cubicBezTo>
                  <a:cubicBezTo>
                    <a:pt x="501" y="54"/>
                    <a:pt x="423" y="0"/>
                    <a:pt x="3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43"/>
            <p:cNvSpPr/>
            <p:nvPr/>
          </p:nvSpPr>
          <p:spPr>
            <a:xfrm>
              <a:off x="3800350" y="1896725"/>
              <a:ext cx="174400" cy="150075"/>
            </a:xfrm>
            <a:custGeom>
              <a:rect b="b" l="l" r="r" t="t"/>
              <a:pathLst>
                <a:path extrusionOk="0" h="6003" w="6976">
                  <a:moveTo>
                    <a:pt x="78" y="0"/>
                  </a:moveTo>
                  <a:cubicBezTo>
                    <a:pt x="38" y="0"/>
                    <a:pt x="1" y="26"/>
                    <a:pt x="4" y="76"/>
                  </a:cubicBezTo>
                  <a:cubicBezTo>
                    <a:pt x="135" y="1728"/>
                    <a:pt x="529" y="3486"/>
                    <a:pt x="1785" y="4668"/>
                  </a:cubicBezTo>
                  <a:cubicBezTo>
                    <a:pt x="3047" y="5857"/>
                    <a:pt x="4875" y="6002"/>
                    <a:pt x="6523" y="6002"/>
                  </a:cubicBezTo>
                  <a:cubicBezTo>
                    <a:pt x="6976" y="6002"/>
                    <a:pt x="6976" y="5304"/>
                    <a:pt x="6523" y="5298"/>
                  </a:cubicBezTo>
                  <a:cubicBezTo>
                    <a:pt x="4984" y="5274"/>
                    <a:pt x="3236" y="5293"/>
                    <a:pt x="2063" y="4128"/>
                  </a:cubicBezTo>
                  <a:cubicBezTo>
                    <a:pt x="965" y="3039"/>
                    <a:pt x="635" y="1471"/>
                    <a:pt x="157" y="54"/>
                  </a:cubicBezTo>
                  <a:cubicBezTo>
                    <a:pt x="145" y="18"/>
                    <a:pt x="111" y="0"/>
                    <a:pt x="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43"/>
            <p:cNvSpPr/>
            <p:nvPr/>
          </p:nvSpPr>
          <p:spPr>
            <a:xfrm>
              <a:off x="3946875" y="1918050"/>
              <a:ext cx="422800" cy="16100"/>
            </a:xfrm>
            <a:custGeom>
              <a:rect b="b" l="l" r="r" t="t"/>
              <a:pathLst>
                <a:path extrusionOk="0" h="644" w="16912">
                  <a:moveTo>
                    <a:pt x="13181" y="1"/>
                  </a:moveTo>
                  <a:cubicBezTo>
                    <a:pt x="11622" y="1"/>
                    <a:pt x="10055" y="70"/>
                    <a:pt x="8523" y="70"/>
                  </a:cubicBezTo>
                  <a:cubicBezTo>
                    <a:pt x="8485" y="70"/>
                    <a:pt x="8447" y="69"/>
                    <a:pt x="8409" y="69"/>
                  </a:cubicBezTo>
                  <a:cubicBezTo>
                    <a:pt x="8279" y="69"/>
                    <a:pt x="8148" y="69"/>
                    <a:pt x="8017" y="69"/>
                  </a:cubicBezTo>
                  <a:cubicBezTo>
                    <a:pt x="5369" y="69"/>
                    <a:pt x="2738" y="129"/>
                    <a:pt x="93" y="222"/>
                  </a:cubicBezTo>
                  <a:cubicBezTo>
                    <a:pt x="1" y="226"/>
                    <a:pt x="1" y="363"/>
                    <a:pt x="93" y="366"/>
                  </a:cubicBezTo>
                  <a:cubicBezTo>
                    <a:pt x="2867" y="466"/>
                    <a:pt x="5630" y="543"/>
                    <a:pt x="8409" y="551"/>
                  </a:cubicBezTo>
                  <a:cubicBezTo>
                    <a:pt x="10038" y="556"/>
                    <a:pt x="11713" y="644"/>
                    <a:pt x="13375" y="644"/>
                  </a:cubicBezTo>
                  <a:cubicBezTo>
                    <a:pt x="14504" y="644"/>
                    <a:pt x="15628" y="603"/>
                    <a:pt x="16727" y="469"/>
                  </a:cubicBezTo>
                  <a:cubicBezTo>
                    <a:pt x="16911" y="447"/>
                    <a:pt x="16911" y="205"/>
                    <a:pt x="16727" y="183"/>
                  </a:cubicBezTo>
                  <a:cubicBezTo>
                    <a:pt x="15563" y="41"/>
                    <a:pt x="14375" y="1"/>
                    <a:pt x="131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43"/>
            <p:cNvSpPr/>
            <p:nvPr/>
          </p:nvSpPr>
          <p:spPr>
            <a:xfrm>
              <a:off x="3902100" y="2029250"/>
              <a:ext cx="467625" cy="21200"/>
            </a:xfrm>
            <a:custGeom>
              <a:rect b="b" l="l" r="r" t="t"/>
              <a:pathLst>
                <a:path extrusionOk="0" h="848" w="18705">
                  <a:moveTo>
                    <a:pt x="14976" y="1"/>
                  </a:moveTo>
                  <a:cubicBezTo>
                    <a:pt x="13234" y="1"/>
                    <a:pt x="11461" y="122"/>
                    <a:pt x="9789" y="122"/>
                  </a:cubicBezTo>
                  <a:cubicBezTo>
                    <a:pt x="9717" y="122"/>
                    <a:pt x="9646" y="122"/>
                    <a:pt x="9575" y="122"/>
                  </a:cubicBezTo>
                  <a:cubicBezTo>
                    <a:pt x="9140" y="119"/>
                    <a:pt x="8706" y="117"/>
                    <a:pt x="8271" y="117"/>
                  </a:cubicBezTo>
                  <a:cubicBezTo>
                    <a:pt x="5517" y="117"/>
                    <a:pt x="2769" y="174"/>
                    <a:pt x="16" y="297"/>
                  </a:cubicBezTo>
                  <a:cubicBezTo>
                    <a:pt x="0" y="297"/>
                    <a:pt x="0" y="320"/>
                    <a:pt x="16" y="320"/>
                  </a:cubicBezTo>
                  <a:lnTo>
                    <a:pt x="17" y="320"/>
                  </a:lnTo>
                  <a:cubicBezTo>
                    <a:pt x="3202" y="465"/>
                    <a:pt x="6384" y="587"/>
                    <a:pt x="9575" y="629"/>
                  </a:cubicBezTo>
                  <a:cubicBezTo>
                    <a:pt x="11441" y="654"/>
                    <a:pt x="13450" y="847"/>
                    <a:pt x="15405" y="847"/>
                  </a:cubicBezTo>
                  <a:cubicBezTo>
                    <a:pt x="16473" y="847"/>
                    <a:pt x="17524" y="790"/>
                    <a:pt x="18528" y="615"/>
                  </a:cubicBezTo>
                  <a:cubicBezTo>
                    <a:pt x="18704" y="584"/>
                    <a:pt x="18704" y="290"/>
                    <a:pt x="18528" y="259"/>
                  </a:cubicBezTo>
                  <a:cubicBezTo>
                    <a:pt x="17387" y="60"/>
                    <a:pt x="16189" y="1"/>
                    <a:pt x="149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43"/>
            <p:cNvSpPr/>
            <p:nvPr/>
          </p:nvSpPr>
          <p:spPr>
            <a:xfrm>
              <a:off x="3843825" y="1558975"/>
              <a:ext cx="10500" cy="15075"/>
            </a:xfrm>
            <a:custGeom>
              <a:rect b="b" l="l" r="r" t="t"/>
              <a:pathLst>
                <a:path extrusionOk="0" h="603" w="420">
                  <a:moveTo>
                    <a:pt x="210" y="1"/>
                  </a:moveTo>
                  <a:cubicBezTo>
                    <a:pt x="105" y="1"/>
                    <a:pt x="18" y="83"/>
                    <a:pt x="13" y="188"/>
                  </a:cubicBezTo>
                  <a:cubicBezTo>
                    <a:pt x="7" y="260"/>
                    <a:pt x="1" y="329"/>
                    <a:pt x="2" y="401"/>
                  </a:cubicBezTo>
                  <a:cubicBezTo>
                    <a:pt x="3" y="535"/>
                    <a:pt x="107" y="602"/>
                    <a:pt x="211" y="602"/>
                  </a:cubicBezTo>
                  <a:cubicBezTo>
                    <a:pt x="314" y="602"/>
                    <a:pt x="418" y="535"/>
                    <a:pt x="419" y="401"/>
                  </a:cubicBezTo>
                  <a:cubicBezTo>
                    <a:pt x="419" y="329"/>
                    <a:pt x="413" y="260"/>
                    <a:pt x="407" y="188"/>
                  </a:cubicBezTo>
                  <a:cubicBezTo>
                    <a:pt x="402" y="83"/>
                    <a:pt x="316" y="1"/>
                    <a:pt x="2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43"/>
            <p:cNvSpPr/>
            <p:nvPr/>
          </p:nvSpPr>
          <p:spPr>
            <a:xfrm>
              <a:off x="3849225" y="1695600"/>
              <a:ext cx="16800" cy="17275"/>
            </a:xfrm>
            <a:custGeom>
              <a:rect b="b" l="l" r="r" t="t"/>
              <a:pathLst>
                <a:path extrusionOk="0" h="691" w="672">
                  <a:moveTo>
                    <a:pt x="230" y="0"/>
                  </a:moveTo>
                  <a:cubicBezTo>
                    <a:pt x="166" y="0"/>
                    <a:pt x="105" y="29"/>
                    <a:pt x="70" y="98"/>
                  </a:cubicBezTo>
                  <a:cubicBezTo>
                    <a:pt x="17" y="201"/>
                    <a:pt x="3" y="296"/>
                    <a:pt x="2" y="414"/>
                  </a:cubicBezTo>
                  <a:cubicBezTo>
                    <a:pt x="0" y="606"/>
                    <a:pt x="135" y="691"/>
                    <a:pt x="275" y="691"/>
                  </a:cubicBezTo>
                  <a:cubicBezTo>
                    <a:pt x="468" y="691"/>
                    <a:pt x="671" y="529"/>
                    <a:pt x="544" y="267"/>
                  </a:cubicBezTo>
                  <a:cubicBezTo>
                    <a:pt x="503" y="182"/>
                    <a:pt x="462" y="114"/>
                    <a:pt x="387" y="56"/>
                  </a:cubicBezTo>
                  <a:cubicBezTo>
                    <a:pt x="343" y="22"/>
                    <a:pt x="285" y="0"/>
                    <a:pt x="2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43"/>
            <p:cNvSpPr/>
            <p:nvPr/>
          </p:nvSpPr>
          <p:spPr>
            <a:xfrm>
              <a:off x="3770400" y="1633050"/>
              <a:ext cx="11975" cy="6150"/>
            </a:xfrm>
            <a:custGeom>
              <a:rect b="b" l="l" r="r" t="t"/>
              <a:pathLst>
                <a:path extrusionOk="0" h="246" w="479">
                  <a:moveTo>
                    <a:pt x="280" y="1"/>
                  </a:moveTo>
                  <a:cubicBezTo>
                    <a:pt x="220" y="1"/>
                    <a:pt x="157" y="19"/>
                    <a:pt x="85" y="38"/>
                  </a:cubicBezTo>
                  <a:cubicBezTo>
                    <a:pt x="2" y="60"/>
                    <a:pt x="1" y="185"/>
                    <a:pt x="85" y="207"/>
                  </a:cubicBezTo>
                  <a:cubicBezTo>
                    <a:pt x="158" y="226"/>
                    <a:pt x="221" y="245"/>
                    <a:pt x="282" y="245"/>
                  </a:cubicBezTo>
                  <a:cubicBezTo>
                    <a:pt x="338" y="245"/>
                    <a:pt x="392" y="229"/>
                    <a:pt x="448" y="180"/>
                  </a:cubicBezTo>
                  <a:cubicBezTo>
                    <a:pt x="479" y="149"/>
                    <a:pt x="479" y="98"/>
                    <a:pt x="448" y="66"/>
                  </a:cubicBezTo>
                  <a:cubicBezTo>
                    <a:pt x="391" y="18"/>
                    <a:pt x="337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43"/>
            <p:cNvSpPr/>
            <p:nvPr/>
          </p:nvSpPr>
          <p:spPr>
            <a:xfrm>
              <a:off x="3918775" y="1633575"/>
              <a:ext cx="14275" cy="5975"/>
            </a:xfrm>
            <a:custGeom>
              <a:rect b="b" l="l" r="r" t="t"/>
              <a:pathLst>
                <a:path extrusionOk="0" h="239" w="571">
                  <a:moveTo>
                    <a:pt x="357" y="0"/>
                  </a:moveTo>
                  <a:cubicBezTo>
                    <a:pt x="247" y="0"/>
                    <a:pt x="128" y="42"/>
                    <a:pt x="44" y="92"/>
                  </a:cubicBezTo>
                  <a:cubicBezTo>
                    <a:pt x="0" y="119"/>
                    <a:pt x="8" y="188"/>
                    <a:pt x="59" y="203"/>
                  </a:cubicBezTo>
                  <a:lnTo>
                    <a:pt x="59" y="202"/>
                  </a:lnTo>
                  <a:cubicBezTo>
                    <a:pt x="123" y="224"/>
                    <a:pt x="200" y="239"/>
                    <a:pt x="276" y="239"/>
                  </a:cubicBezTo>
                  <a:cubicBezTo>
                    <a:pt x="377" y="239"/>
                    <a:pt x="477" y="213"/>
                    <a:pt x="542" y="145"/>
                  </a:cubicBezTo>
                  <a:cubicBezTo>
                    <a:pt x="570" y="116"/>
                    <a:pt x="564" y="69"/>
                    <a:pt x="530" y="49"/>
                  </a:cubicBezTo>
                  <a:cubicBezTo>
                    <a:pt x="481" y="14"/>
                    <a:pt x="420" y="0"/>
                    <a:pt x="3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43"/>
            <p:cNvSpPr/>
            <p:nvPr/>
          </p:nvSpPr>
          <p:spPr>
            <a:xfrm>
              <a:off x="3783675" y="1595725"/>
              <a:ext cx="10900" cy="9275"/>
            </a:xfrm>
            <a:custGeom>
              <a:rect b="b" l="l" r="r" t="t"/>
              <a:pathLst>
                <a:path extrusionOk="0" h="371" w="436">
                  <a:moveTo>
                    <a:pt x="76" y="1"/>
                  </a:moveTo>
                  <a:cubicBezTo>
                    <a:pt x="58" y="1"/>
                    <a:pt x="40" y="8"/>
                    <a:pt x="26" y="21"/>
                  </a:cubicBezTo>
                  <a:cubicBezTo>
                    <a:pt x="24" y="22"/>
                    <a:pt x="17" y="26"/>
                    <a:pt x="15" y="30"/>
                  </a:cubicBezTo>
                  <a:lnTo>
                    <a:pt x="15" y="32"/>
                  </a:lnTo>
                  <a:lnTo>
                    <a:pt x="9" y="51"/>
                  </a:lnTo>
                  <a:cubicBezTo>
                    <a:pt x="1" y="74"/>
                    <a:pt x="9" y="101"/>
                    <a:pt x="26" y="118"/>
                  </a:cubicBezTo>
                  <a:cubicBezTo>
                    <a:pt x="121" y="224"/>
                    <a:pt x="231" y="369"/>
                    <a:pt x="382" y="371"/>
                  </a:cubicBezTo>
                  <a:cubicBezTo>
                    <a:pt x="412" y="371"/>
                    <a:pt x="435" y="347"/>
                    <a:pt x="435" y="318"/>
                  </a:cubicBezTo>
                  <a:cubicBezTo>
                    <a:pt x="418" y="157"/>
                    <a:pt x="246" y="69"/>
                    <a:pt x="110" y="10"/>
                  </a:cubicBezTo>
                  <a:cubicBezTo>
                    <a:pt x="99" y="4"/>
                    <a:pt x="87" y="1"/>
                    <a:pt x="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43"/>
            <p:cNvSpPr/>
            <p:nvPr/>
          </p:nvSpPr>
          <p:spPr>
            <a:xfrm>
              <a:off x="3813200" y="1567000"/>
              <a:ext cx="9175" cy="14225"/>
            </a:xfrm>
            <a:custGeom>
              <a:rect b="b" l="l" r="r" t="t"/>
              <a:pathLst>
                <a:path extrusionOk="0" h="569" w="367">
                  <a:moveTo>
                    <a:pt x="97" y="1"/>
                  </a:moveTo>
                  <a:cubicBezTo>
                    <a:pt x="49" y="1"/>
                    <a:pt x="1" y="49"/>
                    <a:pt x="16" y="101"/>
                  </a:cubicBezTo>
                  <a:lnTo>
                    <a:pt x="15" y="101"/>
                  </a:lnTo>
                  <a:cubicBezTo>
                    <a:pt x="38" y="181"/>
                    <a:pt x="70" y="261"/>
                    <a:pt x="85" y="342"/>
                  </a:cubicBezTo>
                  <a:cubicBezTo>
                    <a:pt x="102" y="440"/>
                    <a:pt x="87" y="462"/>
                    <a:pt x="143" y="537"/>
                  </a:cubicBezTo>
                  <a:cubicBezTo>
                    <a:pt x="156" y="558"/>
                    <a:pt x="179" y="569"/>
                    <a:pt x="201" y="569"/>
                  </a:cubicBezTo>
                  <a:cubicBezTo>
                    <a:pt x="223" y="569"/>
                    <a:pt x="245" y="558"/>
                    <a:pt x="259" y="537"/>
                  </a:cubicBezTo>
                  <a:cubicBezTo>
                    <a:pt x="366" y="386"/>
                    <a:pt x="254" y="151"/>
                    <a:pt x="148" y="25"/>
                  </a:cubicBezTo>
                  <a:cubicBezTo>
                    <a:pt x="133" y="8"/>
                    <a:pt x="115" y="1"/>
                    <a:pt x="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43"/>
            <p:cNvSpPr/>
            <p:nvPr/>
          </p:nvSpPr>
          <p:spPr>
            <a:xfrm>
              <a:off x="3878750" y="1567100"/>
              <a:ext cx="10675" cy="10750"/>
            </a:xfrm>
            <a:custGeom>
              <a:rect b="b" l="l" r="r" t="t"/>
              <a:pathLst>
                <a:path extrusionOk="0" h="430" w="427">
                  <a:moveTo>
                    <a:pt x="369" y="1"/>
                  </a:moveTo>
                  <a:cubicBezTo>
                    <a:pt x="362" y="1"/>
                    <a:pt x="355" y="2"/>
                    <a:pt x="348" y="5"/>
                  </a:cubicBezTo>
                  <a:cubicBezTo>
                    <a:pt x="219" y="69"/>
                    <a:pt x="134" y="205"/>
                    <a:pt x="42" y="315"/>
                  </a:cubicBezTo>
                  <a:cubicBezTo>
                    <a:pt x="0" y="364"/>
                    <a:pt x="43" y="429"/>
                    <a:pt x="91" y="429"/>
                  </a:cubicBezTo>
                  <a:cubicBezTo>
                    <a:pt x="106" y="429"/>
                    <a:pt x="122" y="423"/>
                    <a:pt x="136" y="408"/>
                  </a:cubicBezTo>
                  <a:cubicBezTo>
                    <a:pt x="239" y="299"/>
                    <a:pt x="364" y="199"/>
                    <a:pt x="415" y="55"/>
                  </a:cubicBezTo>
                  <a:cubicBezTo>
                    <a:pt x="427" y="24"/>
                    <a:pt x="398" y="1"/>
                    <a:pt x="3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43"/>
            <p:cNvSpPr/>
            <p:nvPr/>
          </p:nvSpPr>
          <p:spPr>
            <a:xfrm>
              <a:off x="3906300" y="1602150"/>
              <a:ext cx="13900" cy="7175"/>
            </a:xfrm>
            <a:custGeom>
              <a:rect b="b" l="l" r="r" t="t"/>
              <a:pathLst>
                <a:path extrusionOk="0" h="287" w="556">
                  <a:moveTo>
                    <a:pt x="399" y="0"/>
                  </a:moveTo>
                  <a:cubicBezTo>
                    <a:pt x="295" y="0"/>
                    <a:pt x="196" y="63"/>
                    <a:pt x="99" y="104"/>
                  </a:cubicBezTo>
                  <a:cubicBezTo>
                    <a:pt x="0" y="148"/>
                    <a:pt x="61" y="286"/>
                    <a:pt x="153" y="286"/>
                  </a:cubicBezTo>
                  <a:cubicBezTo>
                    <a:pt x="160" y="286"/>
                    <a:pt x="167" y="286"/>
                    <a:pt x="174" y="284"/>
                  </a:cubicBezTo>
                  <a:cubicBezTo>
                    <a:pt x="312" y="254"/>
                    <a:pt x="451" y="248"/>
                    <a:pt x="529" y="122"/>
                  </a:cubicBezTo>
                  <a:cubicBezTo>
                    <a:pt x="555" y="79"/>
                    <a:pt x="527" y="33"/>
                    <a:pt x="487" y="17"/>
                  </a:cubicBezTo>
                  <a:cubicBezTo>
                    <a:pt x="457" y="5"/>
                    <a:pt x="428" y="0"/>
                    <a:pt x="3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43"/>
            <p:cNvSpPr/>
            <p:nvPr/>
          </p:nvSpPr>
          <p:spPr>
            <a:xfrm>
              <a:off x="3908825" y="1655650"/>
              <a:ext cx="16375" cy="10425"/>
            </a:xfrm>
            <a:custGeom>
              <a:rect b="b" l="l" r="r" t="t"/>
              <a:pathLst>
                <a:path extrusionOk="0" h="417" w="655">
                  <a:moveTo>
                    <a:pt x="115" y="1"/>
                  </a:moveTo>
                  <a:cubicBezTo>
                    <a:pt x="42" y="1"/>
                    <a:pt x="1" y="110"/>
                    <a:pt x="54" y="165"/>
                  </a:cubicBezTo>
                  <a:cubicBezTo>
                    <a:pt x="153" y="265"/>
                    <a:pt x="332" y="416"/>
                    <a:pt x="492" y="416"/>
                  </a:cubicBezTo>
                  <a:cubicBezTo>
                    <a:pt x="535" y="416"/>
                    <a:pt x="576" y="406"/>
                    <a:pt x="614" y="381"/>
                  </a:cubicBezTo>
                  <a:cubicBezTo>
                    <a:pt x="640" y="364"/>
                    <a:pt x="654" y="331"/>
                    <a:pt x="646" y="300"/>
                  </a:cubicBezTo>
                  <a:cubicBezTo>
                    <a:pt x="579" y="125"/>
                    <a:pt x="309" y="72"/>
                    <a:pt x="147" y="8"/>
                  </a:cubicBezTo>
                  <a:cubicBezTo>
                    <a:pt x="136" y="3"/>
                    <a:pt x="125" y="1"/>
                    <a:pt x="11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43"/>
            <p:cNvSpPr/>
            <p:nvPr/>
          </p:nvSpPr>
          <p:spPr>
            <a:xfrm>
              <a:off x="3888950" y="1680375"/>
              <a:ext cx="11875" cy="13800"/>
            </a:xfrm>
            <a:custGeom>
              <a:rect b="b" l="l" r="r" t="t"/>
              <a:pathLst>
                <a:path extrusionOk="0" h="552" w="475">
                  <a:moveTo>
                    <a:pt x="137" y="1"/>
                  </a:moveTo>
                  <a:cubicBezTo>
                    <a:pt x="68" y="1"/>
                    <a:pt x="1" y="75"/>
                    <a:pt x="40" y="159"/>
                  </a:cubicBezTo>
                  <a:cubicBezTo>
                    <a:pt x="114" y="309"/>
                    <a:pt x="157" y="527"/>
                    <a:pt x="345" y="551"/>
                  </a:cubicBezTo>
                  <a:cubicBezTo>
                    <a:pt x="346" y="551"/>
                    <a:pt x="347" y="551"/>
                    <a:pt x="349" y="551"/>
                  </a:cubicBezTo>
                  <a:cubicBezTo>
                    <a:pt x="368" y="551"/>
                    <a:pt x="385" y="540"/>
                    <a:pt x="393" y="523"/>
                  </a:cubicBezTo>
                  <a:cubicBezTo>
                    <a:pt x="475" y="357"/>
                    <a:pt x="307" y="192"/>
                    <a:pt x="223" y="53"/>
                  </a:cubicBezTo>
                  <a:cubicBezTo>
                    <a:pt x="201" y="16"/>
                    <a:pt x="169" y="1"/>
                    <a:pt x="1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43"/>
            <p:cNvSpPr/>
            <p:nvPr/>
          </p:nvSpPr>
          <p:spPr>
            <a:xfrm>
              <a:off x="3817475" y="1690750"/>
              <a:ext cx="10075" cy="13800"/>
            </a:xfrm>
            <a:custGeom>
              <a:rect b="b" l="l" r="r" t="t"/>
              <a:pathLst>
                <a:path extrusionOk="0" h="552" w="403">
                  <a:moveTo>
                    <a:pt x="351" y="1"/>
                  </a:moveTo>
                  <a:cubicBezTo>
                    <a:pt x="340" y="1"/>
                    <a:pt x="330" y="4"/>
                    <a:pt x="320" y="12"/>
                  </a:cubicBezTo>
                  <a:cubicBezTo>
                    <a:pt x="181" y="123"/>
                    <a:pt x="117" y="276"/>
                    <a:pt x="36" y="430"/>
                  </a:cubicBezTo>
                  <a:cubicBezTo>
                    <a:pt x="0" y="493"/>
                    <a:pt x="55" y="552"/>
                    <a:pt x="111" y="552"/>
                  </a:cubicBezTo>
                  <a:cubicBezTo>
                    <a:pt x="136" y="552"/>
                    <a:pt x="161" y="540"/>
                    <a:pt x="178" y="512"/>
                  </a:cubicBezTo>
                  <a:cubicBezTo>
                    <a:pt x="269" y="364"/>
                    <a:pt x="369" y="231"/>
                    <a:pt x="395" y="56"/>
                  </a:cubicBezTo>
                  <a:cubicBezTo>
                    <a:pt x="402" y="25"/>
                    <a:pt x="377" y="1"/>
                    <a:pt x="3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43"/>
            <p:cNvSpPr/>
            <p:nvPr/>
          </p:nvSpPr>
          <p:spPr>
            <a:xfrm>
              <a:off x="3786975" y="1664500"/>
              <a:ext cx="14075" cy="9050"/>
            </a:xfrm>
            <a:custGeom>
              <a:rect b="b" l="l" r="r" t="t"/>
              <a:pathLst>
                <a:path extrusionOk="0" h="362" w="563">
                  <a:moveTo>
                    <a:pt x="473" y="0"/>
                  </a:moveTo>
                  <a:cubicBezTo>
                    <a:pt x="292" y="0"/>
                    <a:pt x="125" y="127"/>
                    <a:pt x="25" y="274"/>
                  </a:cubicBezTo>
                  <a:cubicBezTo>
                    <a:pt x="1" y="312"/>
                    <a:pt x="29" y="361"/>
                    <a:pt x="73" y="361"/>
                  </a:cubicBezTo>
                  <a:cubicBezTo>
                    <a:pt x="74" y="361"/>
                    <a:pt x="74" y="361"/>
                    <a:pt x="75" y="361"/>
                  </a:cubicBezTo>
                  <a:cubicBezTo>
                    <a:pt x="252" y="346"/>
                    <a:pt x="445" y="264"/>
                    <a:pt x="536" y="108"/>
                  </a:cubicBezTo>
                  <a:cubicBezTo>
                    <a:pt x="563" y="60"/>
                    <a:pt x="528" y="0"/>
                    <a:pt x="4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43"/>
            <p:cNvSpPr/>
            <p:nvPr/>
          </p:nvSpPr>
          <p:spPr>
            <a:xfrm>
              <a:off x="3802575" y="1595300"/>
              <a:ext cx="60200" cy="50575"/>
            </a:xfrm>
            <a:custGeom>
              <a:rect b="b" l="l" r="r" t="t"/>
              <a:pathLst>
                <a:path extrusionOk="0" h="2023" w="2408">
                  <a:moveTo>
                    <a:pt x="79" y="1"/>
                  </a:moveTo>
                  <a:cubicBezTo>
                    <a:pt x="28" y="1"/>
                    <a:pt x="1" y="68"/>
                    <a:pt x="37" y="108"/>
                  </a:cubicBezTo>
                  <a:cubicBezTo>
                    <a:pt x="492" y="616"/>
                    <a:pt x="1045" y="1011"/>
                    <a:pt x="1514" y="1504"/>
                  </a:cubicBezTo>
                  <a:lnTo>
                    <a:pt x="1514" y="1504"/>
                  </a:lnTo>
                  <a:cubicBezTo>
                    <a:pt x="1514" y="1522"/>
                    <a:pt x="1516" y="1541"/>
                    <a:pt x="1519" y="1559"/>
                  </a:cubicBezTo>
                  <a:lnTo>
                    <a:pt x="1519" y="1559"/>
                  </a:lnTo>
                  <a:cubicBezTo>
                    <a:pt x="1517" y="1573"/>
                    <a:pt x="1517" y="1587"/>
                    <a:pt x="1518" y="1601"/>
                  </a:cubicBezTo>
                  <a:cubicBezTo>
                    <a:pt x="1529" y="1781"/>
                    <a:pt x="1577" y="1890"/>
                    <a:pt x="1740" y="1978"/>
                  </a:cubicBezTo>
                  <a:cubicBezTo>
                    <a:pt x="1789" y="2005"/>
                    <a:pt x="1851" y="2022"/>
                    <a:pt x="1913" y="2022"/>
                  </a:cubicBezTo>
                  <a:cubicBezTo>
                    <a:pt x="1966" y="2022"/>
                    <a:pt x="2018" y="2009"/>
                    <a:pt x="2060" y="1978"/>
                  </a:cubicBezTo>
                  <a:cubicBezTo>
                    <a:pt x="2137" y="1921"/>
                    <a:pt x="2193" y="1857"/>
                    <a:pt x="2229" y="1789"/>
                  </a:cubicBezTo>
                  <a:lnTo>
                    <a:pt x="2229" y="1789"/>
                  </a:lnTo>
                  <a:cubicBezTo>
                    <a:pt x="2408" y="1566"/>
                    <a:pt x="2263" y="1204"/>
                    <a:pt x="1977" y="1130"/>
                  </a:cubicBezTo>
                  <a:cubicBezTo>
                    <a:pt x="1954" y="1124"/>
                    <a:pt x="1931" y="1121"/>
                    <a:pt x="1907" y="1121"/>
                  </a:cubicBezTo>
                  <a:cubicBezTo>
                    <a:pt x="1893" y="1121"/>
                    <a:pt x="1879" y="1122"/>
                    <a:pt x="1865" y="1124"/>
                  </a:cubicBezTo>
                  <a:lnTo>
                    <a:pt x="1865" y="1124"/>
                  </a:lnTo>
                  <a:cubicBezTo>
                    <a:pt x="1331" y="672"/>
                    <a:pt x="762" y="201"/>
                    <a:pt x="98" y="3"/>
                  </a:cubicBezTo>
                  <a:cubicBezTo>
                    <a:pt x="91" y="2"/>
                    <a:pt x="85" y="1"/>
                    <a:pt x="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43"/>
            <p:cNvSpPr/>
            <p:nvPr/>
          </p:nvSpPr>
          <p:spPr>
            <a:xfrm>
              <a:off x="4202900" y="2202175"/>
              <a:ext cx="20525" cy="220775"/>
            </a:xfrm>
            <a:custGeom>
              <a:rect b="b" l="l" r="r" t="t"/>
              <a:pathLst>
                <a:path extrusionOk="0" h="8831" w="821">
                  <a:moveTo>
                    <a:pt x="410" y="0"/>
                  </a:moveTo>
                  <a:cubicBezTo>
                    <a:pt x="357" y="0"/>
                    <a:pt x="305" y="35"/>
                    <a:pt x="305" y="106"/>
                  </a:cubicBezTo>
                  <a:cubicBezTo>
                    <a:pt x="18" y="2869"/>
                    <a:pt x="1" y="5999"/>
                    <a:pt x="338" y="8758"/>
                  </a:cubicBezTo>
                  <a:cubicBezTo>
                    <a:pt x="338" y="8806"/>
                    <a:pt x="374" y="8831"/>
                    <a:pt x="410" y="8831"/>
                  </a:cubicBezTo>
                  <a:cubicBezTo>
                    <a:pt x="446" y="8831"/>
                    <a:pt x="482" y="8806"/>
                    <a:pt x="482" y="8758"/>
                  </a:cubicBezTo>
                  <a:cubicBezTo>
                    <a:pt x="821" y="6001"/>
                    <a:pt x="803" y="2871"/>
                    <a:pt x="514" y="106"/>
                  </a:cubicBezTo>
                  <a:cubicBezTo>
                    <a:pt x="514" y="35"/>
                    <a:pt x="462" y="0"/>
                    <a:pt x="4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43"/>
            <p:cNvSpPr/>
            <p:nvPr/>
          </p:nvSpPr>
          <p:spPr>
            <a:xfrm>
              <a:off x="4768825" y="1713700"/>
              <a:ext cx="61225" cy="20650"/>
            </a:xfrm>
            <a:custGeom>
              <a:rect b="b" l="l" r="r" t="t"/>
              <a:pathLst>
                <a:path extrusionOk="0" h="826" w="2449">
                  <a:moveTo>
                    <a:pt x="1223" y="1"/>
                  </a:moveTo>
                  <a:cubicBezTo>
                    <a:pt x="805" y="1"/>
                    <a:pt x="388" y="172"/>
                    <a:pt x="63" y="519"/>
                  </a:cubicBezTo>
                  <a:cubicBezTo>
                    <a:pt x="27" y="558"/>
                    <a:pt x="1" y="624"/>
                    <a:pt x="21" y="677"/>
                  </a:cubicBezTo>
                  <a:cubicBezTo>
                    <a:pt x="32" y="702"/>
                    <a:pt x="44" y="777"/>
                    <a:pt x="85" y="783"/>
                  </a:cubicBezTo>
                  <a:lnTo>
                    <a:pt x="84" y="783"/>
                  </a:lnTo>
                  <a:cubicBezTo>
                    <a:pt x="109" y="786"/>
                    <a:pt x="131" y="788"/>
                    <a:pt x="150" y="788"/>
                  </a:cubicBezTo>
                  <a:cubicBezTo>
                    <a:pt x="200" y="788"/>
                    <a:pt x="234" y="776"/>
                    <a:pt x="291" y="749"/>
                  </a:cubicBezTo>
                  <a:cubicBezTo>
                    <a:pt x="422" y="686"/>
                    <a:pt x="532" y="528"/>
                    <a:pt x="669" y="458"/>
                  </a:cubicBezTo>
                  <a:cubicBezTo>
                    <a:pt x="807" y="391"/>
                    <a:pt x="955" y="350"/>
                    <a:pt x="1107" y="341"/>
                  </a:cubicBezTo>
                  <a:cubicBezTo>
                    <a:pt x="1136" y="339"/>
                    <a:pt x="1166" y="338"/>
                    <a:pt x="1196" y="338"/>
                  </a:cubicBezTo>
                  <a:cubicBezTo>
                    <a:pt x="1468" y="338"/>
                    <a:pt x="1732" y="434"/>
                    <a:pt x="1942" y="610"/>
                  </a:cubicBezTo>
                  <a:cubicBezTo>
                    <a:pt x="2090" y="730"/>
                    <a:pt x="2123" y="826"/>
                    <a:pt x="2305" y="826"/>
                  </a:cubicBezTo>
                  <a:cubicBezTo>
                    <a:pt x="2312" y="826"/>
                    <a:pt x="2319" y="826"/>
                    <a:pt x="2327" y="825"/>
                  </a:cubicBezTo>
                  <a:cubicBezTo>
                    <a:pt x="2364" y="824"/>
                    <a:pt x="2397" y="800"/>
                    <a:pt x="2408" y="764"/>
                  </a:cubicBezTo>
                  <a:lnTo>
                    <a:pt x="2430" y="689"/>
                  </a:lnTo>
                  <a:cubicBezTo>
                    <a:pt x="2448" y="624"/>
                    <a:pt x="2430" y="553"/>
                    <a:pt x="2381" y="505"/>
                  </a:cubicBezTo>
                  <a:cubicBezTo>
                    <a:pt x="2053" y="170"/>
                    <a:pt x="1637" y="1"/>
                    <a:pt x="12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43"/>
            <p:cNvSpPr/>
            <p:nvPr/>
          </p:nvSpPr>
          <p:spPr>
            <a:xfrm>
              <a:off x="4764875" y="1735675"/>
              <a:ext cx="11000" cy="35375"/>
            </a:xfrm>
            <a:custGeom>
              <a:rect b="b" l="l" r="r" t="t"/>
              <a:pathLst>
                <a:path extrusionOk="0" h="1415" w="440">
                  <a:moveTo>
                    <a:pt x="219" y="0"/>
                  </a:moveTo>
                  <a:cubicBezTo>
                    <a:pt x="204" y="0"/>
                    <a:pt x="190" y="9"/>
                    <a:pt x="185" y="26"/>
                  </a:cubicBezTo>
                  <a:lnTo>
                    <a:pt x="187" y="26"/>
                  </a:lnTo>
                  <a:cubicBezTo>
                    <a:pt x="168" y="117"/>
                    <a:pt x="99" y="182"/>
                    <a:pt x="70" y="268"/>
                  </a:cubicBezTo>
                  <a:cubicBezTo>
                    <a:pt x="40" y="354"/>
                    <a:pt x="43" y="449"/>
                    <a:pt x="38" y="538"/>
                  </a:cubicBezTo>
                  <a:cubicBezTo>
                    <a:pt x="29" y="765"/>
                    <a:pt x="1" y="999"/>
                    <a:pt x="23" y="1226"/>
                  </a:cubicBezTo>
                  <a:cubicBezTo>
                    <a:pt x="35" y="1351"/>
                    <a:pt x="128" y="1415"/>
                    <a:pt x="220" y="1415"/>
                  </a:cubicBezTo>
                  <a:cubicBezTo>
                    <a:pt x="312" y="1415"/>
                    <a:pt x="404" y="1352"/>
                    <a:pt x="416" y="1226"/>
                  </a:cubicBezTo>
                  <a:cubicBezTo>
                    <a:pt x="440" y="999"/>
                    <a:pt x="410" y="765"/>
                    <a:pt x="401" y="538"/>
                  </a:cubicBezTo>
                  <a:cubicBezTo>
                    <a:pt x="398" y="449"/>
                    <a:pt x="401" y="354"/>
                    <a:pt x="371" y="268"/>
                  </a:cubicBezTo>
                  <a:cubicBezTo>
                    <a:pt x="341" y="182"/>
                    <a:pt x="273" y="117"/>
                    <a:pt x="254" y="26"/>
                  </a:cubicBezTo>
                  <a:cubicBezTo>
                    <a:pt x="249" y="9"/>
                    <a:pt x="234" y="0"/>
                    <a:pt x="2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43"/>
            <p:cNvSpPr/>
            <p:nvPr/>
          </p:nvSpPr>
          <p:spPr>
            <a:xfrm>
              <a:off x="4822325" y="1729475"/>
              <a:ext cx="11400" cy="41225"/>
            </a:xfrm>
            <a:custGeom>
              <a:rect b="b" l="l" r="r" t="t"/>
              <a:pathLst>
                <a:path extrusionOk="0" h="1649" w="456">
                  <a:moveTo>
                    <a:pt x="229" y="1"/>
                  </a:moveTo>
                  <a:cubicBezTo>
                    <a:pt x="202" y="1"/>
                    <a:pt x="176" y="15"/>
                    <a:pt x="171" y="44"/>
                  </a:cubicBezTo>
                  <a:cubicBezTo>
                    <a:pt x="149" y="183"/>
                    <a:pt x="84" y="308"/>
                    <a:pt x="66" y="450"/>
                  </a:cubicBezTo>
                  <a:cubicBezTo>
                    <a:pt x="52" y="555"/>
                    <a:pt x="54" y="661"/>
                    <a:pt x="49" y="766"/>
                  </a:cubicBezTo>
                  <a:cubicBezTo>
                    <a:pt x="40" y="1016"/>
                    <a:pt x="1" y="1275"/>
                    <a:pt x="55" y="1520"/>
                  </a:cubicBezTo>
                  <a:cubicBezTo>
                    <a:pt x="74" y="1606"/>
                    <a:pt x="151" y="1648"/>
                    <a:pt x="228" y="1648"/>
                  </a:cubicBezTo>
                  <a:cubicBezTo>
                    <a:pt x="305" y="1648"/>
                    <a:pt x="382" y="1606"/>
                    <a:pt x="401" y="1520"/>
                  </a:cubicBezTo>
                  <a:cubicBezTo>
                    <a:pt x="455" y="1275"/>
                    <a:pt x="418" y="1016"/>
                    <a:pt x="407" y="766"/>
                  </a:cubicBezTo>
                  <a:cubicBezTo>
                    <a:pt x="404" y="661"/>
                    <a:pt x="404" y="555"/>
                    <a:pt x="391" y="450"/>
                  </a:cubicBezTo>
                  <a:cubicBezTo>
                    <a:pt x="373" y="308"/>
                    <a:pt x="308" y="183"/>
                    <a:pt x="285" y="44"/>
                  </a:cubicBezTo>
                  <a:cubicBezTo>
                    <a:pt x="281" y="15"/>
                    <a:pt x="255" y="1"/>
                    <a:pt x="2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43"/>
            <p:cNvSpPr/>
            <p:nvPr/>
          </p:nvSpPr>
          <p:spPr>
            <a:xfrm>
              <a:off x="4762650" y="1835075"/>
              <a:ext cx="9300" cy="49225"/>
            </a:xfrm>
            <a:custGeom>
              <a:rect b="b" l="l" r="r" t="t"/>
              <a:pathLst>
                <a:path extrusionOk="0" h="1969" w="372">
                  <a:moveTo>
                    <a:pt x="186" y="1"/>
                  </a:moveTo>
                  <a:cubicBezTo>
                    <a:pt x="99" y="1"/>
                    <a:pt x="12" y="56"/>
                    <a:pt x="13" y="167"/>
                  </a:cubicBezTo>
                  <a:cubicBezTo>
                    <a:pt x="18" y="413"/>
                    <a:pt x="1" y="675"/>
                    <a:pt x="38" y="916"/>
                  </a:cubicBezTo>
                  <a:cubicBezTo>
                    <a:pt x="71" y="1127"/>
                    <a:pt x="145" y="1266"/>
                    <a:pt x="152" y="1472"/>
                  </a:cubicBezTo>
                  <a:lnTo>
                    <a:pt x="168" y="1953"/>
                  </a:lnTo>
                  <a:cubicBezTo>
                    <a:pt x="170" y="1963"/>
                    <a:pt x="178" y="1968"/>
                    <a:pt x="187" y="1968"/>
                  </a:cubicBezTo>
                  <a:cubicBezTo>
                    <a:pt x="195" y="1968"/>
                    <a:pt x="203" y="1963"/>
                    <a:pt x="204" y="1953"/>
                  </a:cubicBezTo>
                  <a:lnTo>
                    <a:pt x="218" y="1540"/>
                  </a:lnTo>
                  <a:cubicBezTo>
                    <a:pt x="227" y="1305"/>
                    <a:pt x="296" y="1158"/>
                    <a:pt x="334" y="916"/>
                  </a:cubicBezTo>
                  <a:cubicBezTo>
                    <a:pt x="371" y="675"/>
                    <a:pt x="356" y="413"/>
                    <a:pt x="360" y="167"/>
                  </a:cubicBezTo>
                  <a:cubicBezTo>
                    <a:pt x="362" y="56"/>
                    <a:pt x="274" y="1"/>
                    <a:pt x="1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43"/>
            <p:cNvSpPr/>
            <p:nvPr/>
          </p:nvSpPr>
          <p:spPr>
            <a:xfrm>
              <a:off x="4823825" y="1835500"/>
              <a:ext cx="9700" cy="44900"/>
            </a:xfrm>
            <a:custGeom>
              <a:rect b="b" l="l" r="r" t="t"/>
              <a:pathLst>
                <a:path extrusionOk="0" h="1796" w="388">
                  <a:moveTo>
                    <a:pt x="194" y="0"/>
                  </a:moveTo>
                  <a:cubicBezTo>
                    <a:pt x="159" y="0"/>
                    <a:pt x="124" y="19"/>
                    <a:pt x="119" y="57"/>
                  </a:cubicBezTo>
                  <a:cubicBezTo>
                    <a:pt x="74" y="360"/>
                    <a:pt x="27" y="650"/>
                    <a:pt x="33" y="958"/>
                  </a:cubicBezTo>
                  <a:cubicBezTo>
                    <a:pt x="38" y="1225"/>
                    <a:pt x="0" y="1509"/>
                    <a:pt x="122" y="1755"/>
                  </a:cubicBezTo>
                  <a:cubicBezTo>
                    <a:pt x="135" y="1782"/>
                    <a:pt x="165" y="1796"/>
                    <a:pt x="194" y="1796"/>
                  </a:cubicBezTo>
                  <a:cubicBezTo>
                    <a:pt x="223" y="1796"/>
                    <a:pt x="252" y="1782"/>
                    <a:pt x="266" y="1755"/>
                  </a:cubicBezTo>
                  <a:cubicBezTo>
                    <a:pt x="387" y="1509"/>
                    <a:pt x="350" y="1225"/>
                    <a:pt x="356" y="958"/>
                  </a:cubicBezTo>
                  <a:cubicBezTo>
                    <a:pt x="362" y="650"/>
                    <a:pt x="314" y="360"/>
                    <a:pt x="269" y="57"/>
                  </a:cubicBezTo>
                  <a:cubicBezTo>
                    <a:pt x="263" y="19"/>
                    <a:pt x="229" y="0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43"/>
            <p:cNvSpPr/>
            <p:nvPr/>
          </p:nvSpPr>
          <p:spPr>
            <a:xfrm>
              <a:off x="4714950" y="1827375"/>
              <a:ext cx="162925" cy="12625"/>
            </a:xfrm>
            <a:custGeom>
              <a:rect b="b" l="l" r="r" t="t"/>
              <a:pathLst>
                <a:path extrusionOk="0" h="505" w="6517">
                  <a:moveTo>
                    <a:pt x="4989" y="1"/>
                  </a:moveTo>
                  <a:cubicBezTo>
                    <a:pt x="4486" y="1"/>
                    <a:pt x="3981" y="27"/>
                    <a:pt x="3485" y="30"/>
                  </a:cubicBezTo>
                  <a:cubicBezTo>
                    <a:pt x="3387" y="31"/>
                    <a:pt x="3289" y="31"/>
                    <a:pt x="3191" y="31"/>
                  </a:cubicBezTo>
                  <a:cubicBezTo>
                    <a:pt x="2877" y="31"/>
                    <a:pt x="2562" y="29"/>
                    <a:pt x="2246" y="29"/>
                  </a:cubicBezTo>
                  <a:cubicBezTo>
                    <a:pt x="1549" y="29"/>
                    <a:pt x="850" y="42"/>
                    <a:pt x="161" y="127"/>
                  </a:cubicBezTo>
                  <a:cubicBezTo>
                    <a:pt x="0" y="147"/>
                    <a:pt x="0" y="358"/>
                    <a:pt x="161" y="377"/>
                  </a:cubicBezTo>
                  <a:lnTo>
                    <a:pt x="161" y="379"/>
                  </a:lnTo>
                  <a:cubicBezTo>
                    <a:pt x="848" y="463"/>
                    <a:pt x="1545" y="476"/>
                    <a:pt x="2242" y="476"/>
                  </a:cubicBezTo>
                  <a:cubicBezTo>
                    <a:pt x="2577" y="476"/>
                    <a:pt x="2912" y="473"/>
                    <a:pt x="3245" y="473"/>
                  </a:cubicBezTo>
                  <a:cubicBezTo>
                    <a:pt x="3325" y="473"/>
                    <a:pt x="3405" y="473"/>
                    <a:pt x="3485" y="474"/>
                  </a:cubicBezTo>
                  <a:cubicBezTo>
                    <a:pt x="3984" y="477"/>
                    <a:pt x="4490" y="504"/>
                    <a:pt x="4994" y="504"/>
                  </a:cubicBezTo>
                  <a:cubicBezTo>
                    <a:pt x="5459" y="504"/>
                    <a:pt x="5922" y="481"/>
                    <a:pt x="6375" y="396"/>
                  </a:cubicBezTo>
                  <a:cubicBezTo>
                    <a:pt x="6517" y="369"/>
                    <a:pt x="6517" y="135"/>
                    <a:pt x="6375" y="108"/>
                  </a:cubicBezTo>
                  <a:cubicBezTo>
                    <a:pt x="5921" y="23"/>
                    <a:pt x="5456" y="1"/>
                    <a:pt x="49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43"/>
            <p:cNvSpPr/>
            <p:nvPr/>
          </p:nvSpPr>
          <p:spPr>
            <a:xfrm>
              <a:off x="4864475" y="1773550"/>
              <a:ext cx="13950" cy="60025"/>
            </a:xfrm>
            <a:custGeom>
              <a:rect b="b" l="l" r="r" t="t"/>
              <a:pathLst>
                <a:path extrusionOk="0" h="2401" w="558">
                  <a:moveTo>
                    <a:pt x="279" y="0"/>
                  </a:moveTo>
                  <a:cubicBezTo>
                    <a:pt x="236" y="0"/>
                    <a:pt x="194" y="25"/>
                    <a:pt x="181" y="73"/>
                  </a:cubicBezTo>
                  <a:cubicBezTo>
                    <a:pt x="0" y="768"/>
                    <a:pt x="17" y="1655"/>
                    <a:pt x="210" y="2350"/>
                  </a:cubicBezTo>
                  <a:cubicBezTo>
                    <a:pt x="220" y="2384"/>
                    <a:pt x="250" y="2401"/>
                    <a:pt x="279" y="2401"/>
                  </a:cubicBezTo>
                  <a:cubicBezTo>
                    <a:pt x="308" y="2401"/>
                    <a:pt x="338" y="2384"/>
                    <a:pt x="349" y="2350"/>
                  </a:cubicBezTo>
                  <a:lnTo>
                    <a:pt x="347" y="2350"/>
                  </a:lnTo>
                  <a:cubicBezTo>
                    <a:pt x="541" y="1655"/>
                    <a:pt x="558" y="770"/>
                    <a:pt x="377" y="73"/>
                  </a:cubicBezTo>
                  <a:cubicBezTo>
                    <a:pt x="364" y="25"/>
                    <a:pt x="322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43"/>
            <p:cNvSpPr/>
            <p:nvPr/>
          </p:nvSpPr>
          <p:spPr>
            <a:xfrm>
              <a:off x="4711000" y="1775700"/>
              <a:ext cx="12200" cy="57450"/>
            </a:xfrm>
            <a:custGeom>
              <a:rect b="b" l="l" r="r" t="t"/>
              <a:pathLst>
                <a:path extrusionOk="0" h="2298" w="488">
                  <a:moveTo>
                    <a:pt x="244" y="1"/>
                  </a:moveTo>
                  <a:cubicBezTo>
                    <a:pt x="204" y="1"/>
                    <a:pt x="164" y="22"/>
                    <a:pt x="158" y="65"/>
                  </a:cubicBezTo>
                  <a:cubicBezTo>
                    <a:pt x="100" y="457"/>
                    <a:pt x="74" y="854"/>
                    <a:pt x="80" y="1251"/>
                  </a:cubicBezTo>
                  <a:cubicBezTo>
                    <a:pt x="85" y="1579"/>
                    <a:pt x="0" y="1994"/>
                    <a:pt x="197" y="2272"/>
                  </a:cubicBezTo>
                  <a:cubicBezTo>
                    <a:pt x="208" y="2289"/>
                    <a:pt x="226" y="2298"/>
                    <a:pt x="244" y="2298"/>
                  </a:cubicBezTo>
                  <a:cubicBezTo>
                    <a:pt x="262" y="2298"/>
                    <a:pt x="279" y="2289"/>
                    <a:pt x="289" y="2272"/>
                  </a:cubicBezTo>
                  <a:lnTo>
                    <a:pt x="291" y="2272"/>
                  </a:lnTo>
                  <a:cubicBezTo>
                    <a:pt x="488" y="1994"/>
                    <a:pt x="405" y="1579"/>
                    <a:pt x="408" y="1251"/>
                  </a:cubicBezTo>
                  <a:cubicBezTo>
                    <a:pt x="414" y="854"/>
                    <a:pt x="389" y="457"/>
                    <a:pt x="331" y="65"/>
                  </a:cubicBezTo>
                  <a:cubicBezTo>
                    <a:pt x="324" y="22"/>
                    <a:pt x="284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43"/>
            <p:cNvSpPr/>
            <p:nvPr/>
          </p:nvSpPr>
          <p:spPr>
            <a:xfrm>
              <a:off x="4737150" y="1767575"/>
              <a:ext cx="135750" cy="13250"/>
            </a:xfrm>
            <a:custGeom>
              <a:rect b="b" l="l" r="r" t="t"/>
              <a:pathLst>
                <a:path extrusionOk="0" h="530" w="5430">
                  <a:moveTo>
                    <a:pt x="3626" y="0"/>
                  </a:moveTo>
                  <a:cubicBezTo>
                    <a:pt x="2412" y="0"/>
                    <a:pt x="1140" y="182"/>
                    <a:pt x="17" y="253"/>
                  </a:cubicBezTo>
                  <a:cubicBezTo>
                    <a:pt x="1" y="253"/>
                    <a:pt x="1" y="276"/>
                    <a:pt x="17" y="276"/>
                  </a:cubicBezTo>
                  <a:cubicBezTo>
                    <a:pt x="1141" y="348"/>
                    <a:pt x="2414" y="530"/>
                    <a:pt x="3627" y="530"/>
                  </a:cubicBezTo>
                  <a:cubicBezTo>
                    <a:pt x="4215" y="530"/>
                    <a:pt x="4789" y="487"/>
                    <a:pt x="5326" y="368"/>
                  </a:cubicBezTo>
                  <a:cubicBezTo>
                    <a:pt x="5427" y="346"/>
                    <a:pt x="5429" y="184"/>
                    <a:pt x="5326" y="162"/>
                  </a:cubicBezTo>
                  <a:cubicBezTo>
                    <a:pt x="4789" y="43"/>
                    <a:pt x="4214" y="0"/>
                    <a:pt x="36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43"/>
            <p:cNvSpPr/>
            <p:nvPr/>
          </p:nvSpPr>
          <p:spPr>
            <a:xfrm>
              <a:off x="4720300" y="1772225"/>
              <a:ext cx="46650" cy="7675"/>
            </a:xfrm>
            <a:custGeom>
              <a:rect b="b" l="l" r="r" t="t"/>
              <a:pathLst>
                <a:path extrusionOk="0" h="307" w="1866">
                  <a:moveTo>
                    <a:pt x="1062" y="0"/>
                  </a:moveTo>
                  <a:cubicBezTo>
                    <a:pt x="709" y="0"/>
                    <a:pt x="353" y="58"/>
                    <a:pt x="17" y="135"/>
                  </a:cubicBezTo>
                  <a:cubicBezTo>
                    <a:pt x="0" y="142"/>
                    <a:pt x="0" y="165"/>
                    <a:pt x="17" y="170"/>
                  </a:cubicBezTo>
                  <a:cubicBezTo>
                    <a:pt x="353" y="248"/>
                    <a:pt x="710" y="306"/>
                    <a:pt x="1063" y="306"/>
                  </a:cubicBezTo>
                  <a:cubicBezTo>
                    <a:pt x="1320" y="306"/>
                    <a:pt x="1575" y="275"/>
                    <a:pt x="1820" y="199"/>
                  </a:cubicBezTo>
                  <a:cubicBezTo>
                    <a:pt x="1865" y="185"/>
                    <a:pt x="1865" y="121"/>
                    <a:pt x="1820" y="107"/>
                  </a:cubicBezTo>
                  <a:cubicBezTo>
                    <a:pt x="1574" y="31"/>
                    <a:pt x="1319" y="0"/>
                    <a:pt x="10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43"/>
            <p:cNvSpPr/>
            <p:nvPr/>
          </p:nvSpPr>
          <p:spPr>
            <a:xfrm>
              <a:off x="4721775" y="1801700"/>
              <a:ext cx="145150" cy="11950"/>
            </a:xfrm>
            <a:custGeom>
              <a:rect b="b" l="l" r="r" t="t"/>
              <a:pathLst>
                <a:path extrusionOk="0" h="478" w="5806">
                  <a:moveTo>
                    <a:pt x="4526" y="0"/>
                  </a:moveTo>
                  <a:cubicBezTo>
                    <a:pt x="3959" y="0"/>
                    <a:pt x="3386" y="48"/>
                    <a:pt x="2826" y="61"/>
                  </a:cubicBezTo>
                  <a:cubicBezTo>
                    <a:pt x="1889" y="81"/>
                    <a:pt x="953" y="59"/>
                    <a:pt x="29" y="209"/>
                  </a:cubicBezTo>
                  <a:cubicBezTo>
                    <a:pt x="0" y="218"/>
                    <a:pt x="0" y="259"/>
                    <a:pt x="29" y="267"/>
                  </a:cubicBezTo>
                  <a:cubicBezTo>
                    <a:pt x="953" y="418"/>
                    <a:pt x="1891" y="395"/>
                    <a:pt x="2826" y="417"/>
                  </a:cubicBezTo>
                  <a:cubicBezTo>
                    <a:pt x="3385" y="430"/>
                    <a:pt x="3958" y="477"/>
                    <a:pt x="4526" y="477"/>
                  </a:cubicBezTo>
                  <a:cubicBezTo>
                    <a:pt x="4907" y="477"/>
                    <a:pt x="5286" y="456"/>
                    <a:pt x="5657" y="389"/>
                  </a:cubicBezTo>
                  <a:cubicBezTo>
                    <a:pt x="5805" y="361"/>
                    <a:pt x="5805" y="115"/>
                    <a:pt x="5657" y="89"/>
                  </a:cubicBezTo>
                  <a:cubicBezTo>
                    <a:pt x="5286" y="22"/>
                    <a:pt x="4907" y="0"/>
                    <a:pt x="45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43"/>
            <p:cNvSpPr/>
            <p:nvPr/>
          </p:nvSpPr>
          <p:spPr>
            <a:xfrm>
              <a:off x="4868775" y="1787175"/>
              <a:ext cx="22175" cy="7350"/>
            </a:xfrm>
            <a:custGeom>
              <a:rect b="b" l="l" r="r" t="t"/>
              <a:pathLst>
                <a:path extrusionOk="0" h="294" w="887">
                  <a:moveTo>
                    <a:pt x="553" y="0"/>
                  </a:moveTo>
                  <a:cubicBezTo>
                    <a:pt x="490" y="0"/>
                    <a:pt x="427" y="7"/>
                    <a:pt x="361" y="18"/>
                  </a:cubicBezTo>
                  <a:cubicBezTo>
                    <a:pt x="220" y="42"/>
                    <a:pt x="139" y="112"/>
                    <a:pt x="16" y="181"/>
                  </a:cubicBezTo>
                  <a:cubicBezTo>
                    <a:pt x="0" y="192"/>
                    <a:pt x="6" y="214"/>
                    <a:pt x="25" y="215"/>
                  </a:cubicBezTo>
                  <a:cubicBezTo>
                    <a:pt x="27" y="215"/>
                    <a:pt x="30" y="215"/>
                    <a:pt x="32" y="215"/>
                  </a:cubicBezTo>
                  <a:cubicBezTo>
                    <a:pt x="252" y="215"/>
                    <a:pt x="477" y="289"/>
                    <a:pt x="700" y="293"/>
                  </a:cubicBezTo>
                  <a:cubicBezTo>
                    <a:pt x="701" y="293"/>
                    <a:pt x="702" y="293"/>
                    <a:pt x="703" y="293"/>
                  </a:cubicBezTo>
                  <a:cubicBezTo>
                    <a:pt x="856" y="293"/>
                    <a:pt x="886" y="63"/>
                    <a:pt x="737" y="23"/>
                  </a:cubicBezTo>
                  <a:cubicBezTo>
                    <a:pt x="674" y="7"/>
                    <a:pt x="614" y="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43"/>
            <p:cNvSpPr/>
            <p:nvPr/>
          </p:nvSpPr>
          <p:spPr>
            <a:xfrm>
              <a:off x="4882075" y="1789425"/>
              <a:ext cx="12175" cy="28025"/>
            </a:xfrm>
            <a:custGeom>
              <a:rect b="b" l="l" r="r" t="t"/>
              <a:pathLst>
                <a:path extrusionOk="0" h="1121" w="487">
                  <a:moveTo>
                    <a:pt x="244" y="0"/>
                  </a:moveTo>
                  <a:cubicBezTo>
                    <a:pt x="184" y="0"/>
                    <a:pt x="125" y="33"/>
                    <a:pt x="112" y="99"/>
                  </a:cubicBezTo>
                  <a:cubicBezTo>
                    <a:pt x="54" y="380"/>
                    <a:pt x="1" y="716"/>
                    <a:pt x="79" y="998"/>
                  </a:cubicBezTo>
                  <a:cubicBezTo>
                    <a:pt x="101" y="1080"/>
                    <a:pt x="172" y="1120"/>
                    <a:pt x="244" y="1120"/>
                  </a:cubicBezTo>
                  <a:cubicBezTo>
                    <a:pt x="315" y="1120"/>
                    <a:pt x="386" y="1080"/>
                    <a:pt x="408" y="998"/>
                  </a:cubicBezTo>
                  <a:cubicBezTo>
                    <a:pt x="486" y="716"/>
                    <a:pt x="433" y="380"/>
                    <a:pt x="377" y="99"/>
                  </a:cubicBezTo>
                  <a:cubicBezTo>
                    <a:pt x="363" y="33"/>
                    <a:pt x="303" y="0"/>
                    <a:pt x="2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43"/>
            <p:cNvSpPr/>
            <p:nvPr/>
          </p:nvSpPr>
          <p:spPr>
            <a:xfrm>
              <a:off x="4867125" y="1817425"/>
              <a:ext cx="17250" cy="5400"/>
            </a:xfrm>
            <a:custGeom>
              <a:rect b="b" l="l" r="r" t="t"/>
              <a:pathLst>
                <a:path extrusionOk="0" h="216" w="690">
                  <a:moveTo>
                    <a:pt x="619" y="0"/>
                  </a:moveTo>
                  <a:cubicBezTo>
                    <a:pt x="465" y="4"/>
                    <a:pt x="326" y="54"/>
                    <a:pt x="171" y="54"/>
                  </a:cubicBezTo>
                  <a:cubicBezTo>
                    <a:pt x="148" y="54"/>
                    <a:pt x="123" y="53"/>
                    <a:pt x="99" y="50"/>
                  </a:cubicBezTo>
                  <a:cubicBezTo>
                    <a:pt x="96" y="50"/>
                    <a:pt x="93" y="50"/>
                    <a:pt x="90" y="50"/>
                  </a:cubicBezTo>
                  <a:cubicBezTo>
                    <a:pt x="1" y="50"/>
                    <a:pt x="5" y="196"/>
                    <a:pt x="99" y="206"/>
                  </a:cubicBezTo>
                  <a:cubicBezTo>
                    <a:pt x="147" y="211"/>
                    <a:pt x="200" y="215"/>
                    <a:pt x="253" y="215"/>
                  </a:cubicBezTo>
                  <a:cubicBezTo>
                    <a:pt x="400" y="215"/>
                    <a:pt x="555" y="188"/>
                    <a:pt x="656" y="91"/>
                  </a:cubicBezTo>
                  <a:cubicBezTo>
                    <a:pt x="689" y="57"/>
                    <a:pt x="666" y="0"/>
                    <a:pt x="6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43"/>
            <p:cNvSpPr/>
            <p:nvPr/>
          </p:nvSpPr>
          <p:spPr>
            <a:xfrm>
              <a:off x="4694550" y="1794050"/>
              <a:ext cx="17800" cy="21700"/>
            </a:xfrm>
            <a:custGeom>
              <a:rect b="b" l="l" r="r" t="t"/>
              <a:pathLst>
                <a:path extrusionOk="0" h="868" w="712">
                  <a:moveTo>
                    <a:pt x="283" y="0"/>
                  </a:moveTo>
                  <a:cubicBezTo>
                    <a:pt x="272" y="0"/>
                    <a:pt x="261" y="1"/>
                    <a:pt x="251" y="1"/>
                  </a:cubicBezTo>
                  <a:cubicBezTo>
                    <a:pt x="174" y="6"/>
                    <a:pt x="88" y="56"/>
                    <a:pt x="73" y="137"/>
                  </a:cubicBezTo>
                  <a:cubicBezTo>
                    <a:pt x="34" y="343"/>
                    <a:pt x="1" y="592"/>
                    <a:pt x="166" y="754"/>
                  </a:cubicBezTo>
                  <a:cubicBezTo>
                    <a:pt x="238" y="825"/>
                    <a:pt x="333" y="867"/>
                    <a:pt x="427" y="867"/>
                  </a:cubicBezTo>
                  <a:cubicBezTo>
                    <a:pt x="489" y="867"/>
                    <a:pt x="552" y="849"/>
                    <a:pt x="607" y="807"/>
                  </a:cubicBezTo>
                  <a:cubicBezTo>
                    <a:pt x="711" y="728"/>
                    <a:pt x="668" y="566"/>
                    <a:pt x="543" y="566"/>
                  </a:cubicBezTo>
                  <a:cubicBezTo>
                    <a:pt x="531" y="566"/>
                    <a:pt x="519" y="567"/>
                    <a:pt x="507" y="570"/>
                  </a:cubicBezTo>
                  <a:cubicBezTo>
                    <a:pt x="495" y="572"/>
                    <a:pt x="484" y="574"/>
                    <a:pt x="475" y="574"/>
                  </a:cubicBezTo>
                  <a:cubicBezTo>
                    <a:pt x="374" y="574"/>
                    <a:pt x="381" y="443"/>
                    <a:pt x="402" y="340"/>
                  </a:cubicBezTo>
                  <a:lnTo>
                    <a:pt x="402" y="340"/>
                  </a:lnTo>
                  <a:cubicBezTo>
                    <a:pt x="499" y="305"/>
                    <a:pt x="584" y="239"/>
                    <a:pt x="537" y="131"/>
                  </a:cubicBezTo>
                  <a:cubicBezTo>
                    <a:pt x="493" y="29"/>
                    <a:pt x="385" y="0"/>
                    <a:pt x="2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43"/>
            <p:cNvSpPr/>
            <p:nvPr/>
          </p:nvSpPr>
          <p:spPr>
            <a:xfrm>
              <a:off x="4886375" y="1796475"/>
              <a:ext cx="39300" cy="14975"/>
            </a:xfrm>
            <a:custGeom>
              <a:rect b="b" l="l" r="r" t="t"/>
              <a:pathLst>
                <a:path extrusionOk="0" h="599" w="1572">
                  <a:moveTo>
                    <a:pt x="1124" y="0"/>
                  </a:moveTo>
                  <a:cubicBezTo>
                    <a:pt x="946" y="0"/>
                    <a:pt x="765" y="17"/>
                    <a:pt x="586" y="31"/>
                  </a:cubicBezTo>
                  <a:cubicBezTo>
                    <a:pt x="499" y="35"/>
                    <a:pt x="410" y="53"/>
                    <a:pt x="327" y="81"/>
                  </a:cubicBezTo>
                  <a:cubicBezTo>
                    <a:pt x="254" y="107"/>
                    <a:pt x="188" y="165"/>
                    <a:pt x="115" y="184"/>
                  </a:cubicBezTo>
                  <a:cubicBezTo>
                    <a:pt x="0" y="213"/>
                    <a:pt x="0" y="384"/>
                    <a:pt x="115" y="415"/>
                  </a:cubicBezTo>
                  <a:cubicBezTo>
                    <a:pt x="188" y="434"/>
                    <a:pt x="254" y="491"/>
                    <a:pt x="327" y="516"/>
                  </a:cubicBezTo>
                  <a:cubicBezTo>
                    <a:pt x="410" y="546"/>
                    <a:pt x="499" y="563"/>
                    <a:pt x="586" y="568"/>
                  </a:cubicBezTo>
                  <a:cubicBezTo>
                    <a:pt x="765" y="582"/>
                    <a:pt x="946" y="598"/>
                    <a:pt x="1124" y="598"/>
                  </a:cubicBezTo>
                  <a:cubicBezTo>
                    <a:pt x="1145" y="598"/>
                    <a:pt x="1167" y="598"/>
                    <a:pt x="1188" y="598"/>
                  </a:cubicBezTo>
                  <a:cubicBezTo>
                    <a:pt x="1572" y="588"/>
                    <a:pt x="1572" y="9"/>
                    <a:pt x="1188" y="1"/>
                  </a:cubicBezTo>
                  <a:cubicBezTo>
                    <a:pt x="1167" y="1"/>
                    <a:pt x="1145" y="0"/>
                    <a:pt x="11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43"/>
            <p:cNvSpPr/>
            <p:nvPr/>
          </p:nvSpPr>
          <p:spPr>
            <a:xfrm>
              <a:off x="4906800" y="1816225"/>
              <a:ext cx="11125" cy="109500"/>
            </a:xfrm>
            <a:custGeom>
              <a:rect b="b" l="l" r="r" t="t"/>
              <a:pathLst>
                <a:path extrusionOk="0" h="4380" w="445">
                  <a:moveTo>
                    <a:pt x="222" y="1"/>
                  </a:moveTo>
                  <a:cubicBezTo>
                    <a:pt x="209" y="1"/>
                    <a:pt x="195" y="8"/>
                    <a:pt x="193" y="22"/>
                  </a:cubicBezTo>
                  <a:cubicBezTo>
                    <a:pt x="0" y="1417"/>
                    <a:pt x="38" y="2947"/>
                    <a:pt x="186" y="4344"/>
                  </a:cubicBezTo>
                  <a:cubicBezTo>
                    <a:pt x="186" y="4367"/>
                    <a:pt x="204" y="4379"/>
                    <a:pt x="222" y="4379"/>
                  </a:cubicBezTo>
                  <a:cubicBezTo>
                    <a:pt x="240" y="4379"/>
                    <a:pt x="258" y="4367"/>
                    <a:pt x="258" y="4344"/>
                  </a:cubicBezTo>
                  <a:cubicBezTo>
                    <a:pt x="405" y="2947"/>
                    <a:pt x="444" y="1417"/>
                    <a:pt x="250" y="22"/>
                  </a:cubicBezTo>
                  <a:cubicBezTo>
                    <a:pt x="249" y="8"/>
                    <a:pt x="236" y="1"/>
                    <a:pt x="2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43"/>
            <p:cNvSpPr/>
            <p:nvPr/>
          </p:nvSpPr>
          <p:spPr>
            <a:xfrm>
              <a:off x="4907275" y="1807850"/>
              <a:ext cx="10125" cy="59225"/>
            </a:xfrm>
            <a:custGeom>
              <a:rect b="b" l="l" r="r" t="t"/>
              <a:pathLst>
                <a:path extrusionOk="0" h="2369" w="405">
                  <a:moveTo>
                    <a:pt x="203" y="1"/>
                  </a:moveTo>
                  <a:cubicBezTo>
                    <a:pt x="170" y="1"/>
                    <a:pt x="138" y="22"/>
                    <a:pt x="138" y="66"/>
                  </a:cubicBezTo>
                  <a:cubicBezTo>
                    <a:pt x="85" y="811"/>
                    <a:pt x="0" y="1578"/>
                    <a:pt x="135" y="2317"/>
                  </a:cubicBezTo>
                  <a:cubicBezTo>
                    <a:pt x="140" y="2351"/>
                    <a:pt x="171" y="2369"/>
                    <a:pt x="203" y="2369"/>
                  </a:cubicBezTo>
                  <a:cubicBezTo>
                    <a:pt x="234" y="2369"/>
                    <a:pt x="266" y="2351"/>
                    <a:pt x="272" y="2317"/>
                  </a:cubicBezTo>
                  <a:cubicBezTo>
                    <a:pt x="405" y="1578"/>
                    <a:pt x="320" y="811"/>
                    <a:pt x="269" y="66"/>
                  </a:cubicBezTo>
                  <a:cubicBezTo>
                    <a:pt x="269" y="22"/>
                    <a:pt x="236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43"/>
            <p:cNvSpPr/>
            <p:nvPr/>
          </p:nvSpPr>
          <p:spPr>
            <a:xfrm>
              <a:off x="4908975" y="1782050"/>
              <a:ext cx="3050" cy="15575"/>
            </a:xfrm>
            <a:custGeom>
              <a:rect b="b" l="l" r="r" t="t"/>
              <a:pathLst>
                <a:path extrusionOk="0" h="623" w="122">
                  <a:moveTo>
                    <a:pt x="61" y="0"/>
                  </a:moveTo>
                  <a:cubicBezTo>
                    <a:pt x="31" y="0"/>
                    <a:pt x="0" y="20"/>
                    <a:pt x="1" y="58"/>
                  </a:cubicBezTo>
                  <a:lnTo>
                    <a:pt x="13" y="578"/>
                  </a:lnTo>
                  <a:cubicBezTo>
                    <a:pt x="15" y="608"/>
                    <a:pt x="38" y="623"/>
                    <a:pt x="60" y="623"/>
                  </a:cubicBezTo>
                  <a:cubicBezTo>
                    <a:pt x="83" y="623"/>
                    <a:pt x="106" y="608"/>
                    <a:pt x="109" y="578"/>
                  </a:cubicBezTo>
                  <a:lnTo>
                    <a:pt x="120" y="58"/>
                  </a:lnTo>
                  <a:cubicBezTo>
                    <a:pt x="121" y="20"/>
                    <a:pt x="91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43"/>
            <p:cNvSpPr/>
            <p:nvPr/>
          </p:nvSpPr>
          <p:spPr>
            <a:xfrm>
              <a:off x="4910475" y="1779875"/>
              <a:ext cx="30050" cy="7225"/>
            </a:xfrm>
            <a:custGeom>
              <a:rect b="b" l="l" r="r" t="t"/>
              <a:pathLst>
                <a:path extrusionOk="0" h="289" w="1202">
                  <a:moveTo>
                    <a:pt x="864" y="0"/>
                  </a:moveTo>
                  <a:cubicBezTo>
                    <a:pt x="603" y="0"/>
                    <a:pt x="321" y="61"/>
                    <a:pt x="75" y="84"/>
                  </a:cubicBezTo>
                  <a:cubicBezTo>
                    <a:pt x="0" y="89"/>
                    <a:pt x="0" y="200"/>
                    <a:pt x="75" y="204"/>
                  </a:cubicBezTo>
                  <a:cubicBezTo>
                    <a:pt x="321" y="227"/>
                    <a:pt x="602" y="288"/>
                    <a:pt x="862" y="288"/>
                  </a:cubicBezTo>
                  <a:cubicBezTo>
                    <a:pt x="935" y="288"/>
                    <a:pt x="1007" y="283"/>
                    <a:pt x="1077" y="271"/>
                  </a:cubicBezTo>
                  <a:cubicBezTo>
                    <a:pt x="1201" y="250"/>
                    <a:pt x="1201" y="40"/>
                    <a:pt x="1077" y="17"/>
                  </a:cubicBezTo>
                  <a:cubicBezTo>
                    <a:pt x="1008" y="5"/>
                    <a:pt x="937" y="0"/>
                    <a:pt x="8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43"/>
            <p:cNvSpPr/>
            <p:nvPr/>
          </p:nvSpPr>
          <p:spPr>
            <a:xfrm>
              <a:off x="4932600" y="1783000"/>
              <a:ext cx="11550" cy="46525"/>
            </a:xfrm>
            <a:custGeom>
              <a:rect b="b" l="l" r="r" t="t"/>
              <a:pathLst>
                <a:path extrusionOk="0" h="1861" w="462">
                  <a:moveTo>
                    <a:pt x="231" y="1"/>
                  </a:moveTo>
                  <a:cubicBezTo>
                    <a:pt x="194" y="1"/>
                    <a:pt x="157" y="23"/>
                    <a:pt x="140" y="68"/>
                  </a:cubicBezTo>
                  <a:cubicBezTo>
                    <a:pt x="24" y="362"/>
                    <a:pt x="46" y="665"/>
                    <a:pt x="35" y="976"/>
                  </a:cubicBezTo>
                  <a:cubicBezTo>
                    <a:pt x="26" y="1263"/>
                    <a:pt x="1" y="1529"/>
                    <a:pt x="118" y="1796"/>
                  </a:cubicBezTo>
                  <a:cubicBezTo>
                    <a:pt x="137" y="1839"/>
                    <a:pt x="184" y="1860"/>
                    <a:pt x="231" y="1860"/>
                  </a:cubicBezTo>
                  <a:cubicBezTo>
                    <a:pt x="279" y="1860"/>
                    <a:pt x="326" y="1839"/>
                    <a:pt x="345" y="1796"/>
                  </a:cubicBezTo>
                  <a:cubicBezTo>
                    <a:pt x="462" y="1529"/>
                    <a:pt x="437" y="1263"/>
                    <a:pt x="427" y="976"/>
                  </a:cubicBezTo>
                  <a:cubicBezTo>
                    <a:pt x="416" y="665"/>
                    <a:pt x="438" y="362"/>
                    <a:pt x="323" y="68"/>
                  </a:cubicBezTo>
                  <a:cubicBezTo>
                    <a:pt x="305" y="24"/>
                    <a:pt x="268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43"/>
            <p:cNvSpPr/>
            <p:nvPr/>
          </p:nvSpPr>
          <p:spPr>
            <a:xfrm>
              <a:off x="4917550" y="1824325"/>
              <a:ext cx="19875" cy="107100"/>
            </a:xfrm>
            <a:custGeom>
              <a:rect b="b" l="l" r="r" t="t"/>
              <a:pathLst>
                <a:path extrusionOk="0" h="4284" w="795">
                  <a:moveTo>
                    <a:pt x="723" y="0"/>
                  </a:moveTo>
                  <a:cubicBezTo>
                    <a:pt x="693" y="0"/>
                    <a:pt x="662" y="17"/>
                    <a:pt x="651" y="51"/>
                  </a:cubicBezTo>
                  <a:cubicBezTo>
                    <a:pt x="255" y="1294"/>
                    <a:pt x="0" y="2961"/>
                    <a:pt x="202" y="4254"/>
                  </a:cubicBezTo>
                  <a:cubicBezTo>
                    <a:pt x="205" y="4274"/>
                    <a:pt x="223" y="4284"/>
                    <a:pt x="240" y="4284"/>
                  </a:cubicBezTo>
                  <a:cubicBezTo>
                    <a:pt x="259" y="4284"/>
                    <a:pt x="278" y="4273"/>
                    <a:pt x="283" y="4254"/>
                  </a:cubicBezTo>
                  <a:cubicBezTo>
                    <a:pt x="445" y="3623"/>
                    <a:pt x="461" y="2955"/>
                    <a:pt x="536" y="2308"/>
                  </a:cubicBezTo>
                  <a:cubicBezTo>
                    <a:pt x="623" y="1563"/>
                    <a:pt x="753" y="819"/>
                    <a:pt x="792" y="69"/>
                  </a:cubicBezTo>
                  <a:cubicBezTo>
                    <a:pt x="795" y="24"/>
                    <a:pt x="759" y="0"/>
                    <a:pt x="7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43"/>
            <p:cNvSpPr/>
            <p:nvPr/>
          </p:nvSpPr>
          <p:spPr>
            <a:xfrm>
              <a:off x="4757850" y="1849575"/>
              <a:ext cx="13475" cy="183675"/>
            </a:xfrm>
            <a:custGeom>
              <a:rect b="b" l="l" r="r" t="t"/>
              <a:pathLst>
                <a:path extrusionOk="0" h="7347" w="539">
                  <a:moveTo>
                    <a:pt x="270" y="0"/>
                  </a:moveTo>
                  <a:cubicBezTo>
                    <a:pt x="252" y="0"/>
                    <a:pt x="234" y="10"/>
                    <a:pt x="230" y="30"/>
                  </a:cubicBezTo>
                  <a:cubicBezTo>
                    <a:pt x="35" y="1123"/>
                    <a:pt x="110" y="2260"/>
                    <a:pt x="105" y="3369"/>
                  </a:cubicBezTo>
                  <a:cubicBezTo>
                    <a:pt x="101" y="4661"/>
                    <a:pt x="1" y="5970"/>
                    <a:pt x="171" y="7252"/>
                  </a:cubicBezTo>
                  <a:cubicBezTo>
                    <a:pt x="180" y="7315"/>
                    <a:pt x="225" y="7346"/>
                    <a:pt x="270" y="7346"/>
                  </a:cubicBezTo>
                  <a:cubicBezTo>
                    <a:pt x="315" y="7346"/>
                    <a:pt x="360" y="7315"/>
                    <a:pt x="368" y="7252"/>
                  </a:cubicBezTo>
                  <a:cubicBezTo>
                    <a:pt x="538" y="5972"/>
                    <a:pt x="440" y="4658"/>
                    <a:pt x="435" y="3369"/>
                  </a:cubicBezTo>
                  <a:cubicBezTo>
                    <a:pt x="430" y="2257"/>
                    <a:pt x="505" y="1125"/>
                    <a:pt x="310" y="30"/>
                  </a:cubicBezTo>
                  <a:cubicBezTo>
                    <a:pt x="307" y="10"/>
                    <a:pt x="289" y="0"/>
                    <a:pt x="2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43"/>
            <p:cNvSpPr/>
            <p:nvPr/>
          </p:nvSpPr>
          <p:spPr>
            <a:xfrm>
              <a:off x="4822100" y="1848575"/>
              <a:ext cx="16500" cy="192100"/>
            </a:xfrm>
            <a:custGeom>
              <a:rect b="b" l="l" r="r" t="t"/>
              <a:pathLst>
                <a:path extrusionOk="0" h="7684" w="660">
                  <a:moveTo>
                    <a:pt x="330" y="1"/>
                  </a:moveTo>
                  <a:cubicBezTo>
                    <a:pt x="290" y="1"/>
                    <a:pt x="250" y="27"/>
                    <a:pt x="247" y="80"/>
                  </a:cubicBezTo>
                  <a:cubicBezTo>
                    <a:pt x="68" y="2511"/>
                    <a:pt x="0" y="5090"/>
                    <a:pt x="160" y="7520"/>
                  </a:cubicBezTo>
                  <a:lnTo>
                    <a:pt x="160" y="7520"/>
                  </a:lnTo>
                  <a:cubicBezTo>
                    <a:pt x="158" y="7580"/>
                    <a:pt x="187" y="7626"/>
                    <a:pt x="229" y="7653"/>
                  </a:cubicBezTo>
                  <a:lnTo>
                    <a:pt x="229" y="7653"/>
                  </a:lnTo>
                  <a:cubicBezTo>
                    <a:pt x="255" y="7671"/>
                    <a:pt x="286" y="7681"/>
                    <a:pt x="317" y="7683"/>
                  </a:cubicBezTo>
                  <a:lnTo>
                    <a:pt x="317" y="7683"/>
                  </a:lnTo>
                  <a:cubicBezTo>
                    <a:pt x="322" y="7683"/>
                    <a:pt x="328" y="7683"/>
                    <a:pt x="333" y="7683"/>
                  </a:cubicBezTo>
                  <a:cubicBezTo>
                    <a:pt x="367" y="7683"/>
                    <a:pt x="401" y="7674"/>
                    <a:pt x="430" y="7655"/>
                  </a:cubicBezTo>
                  <a:lnTo>
                    <a:pt x="430" y="7655"/>
                  </a:lnTo>
                  <a:cubicBezTo>
                    <a:pt x="473" y="7627"/>
                    <a:pt x="503" y="7581"/>
                    <a:pt x="500" y="7517"/>
                  </a:cubicBezTo>
                  <a:lnTo>
                    <a:pt x="500" y="7517"/>
                  </a:lnTo>
                  <a:cubicBezTo>
                    <a:pt x="659" y="5088"/>
                    <a:pt x="594" y="2510"/>
                    <a:pt x="413" y="80"/>
                  </a:cubicBezTo>
                  <a:cubicBezTo>
                    <a:pt x="410" y="27"/>
                    <a:pt x="370" y="1"/>
                    <a:pt x="3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43"/>
            <p:cNvSpPr/>
            <p:nvPr/>
          </p:nvSpPr>
          <p:spPr>
            <a:xfrm>
              <a:off x="4666350" y="2244875"/>
              <a:ext cx="18350" cy="118000"/>
            </a:xfrm>
            <a:custGeom>
              <a:rect b="b" l="l" r="r" t="t"/>
              <a:pathLst>
                <a:path extrusionOk="0" h="4720" w="734">
                  <a:moveTo>
                    <a:pt x="368" y="0"/>
                  </a:moveTo>
                  <a:cubicBezTo>
                    <a:pt x="326" y="0"/>
                    <a:pt x="284" y="23"/>
                    <a:pt x="276" y="69"/>
                  </a:cubicBezTo>
                  <a:lnTo>
                    <a:pt x="274" y="69"/>
                  </a:lnTo>
                  <a:cubicBezTo>
                    <a:pt x="134" y="814"/>
                    <a:pt x="138" y="1584"/>
                    <a:pt x="126" y="2342"/>
                  </a:cubicBezTo>
                  <a:cubicBezTo>
                    <a:pt x="113" y="3082"/>
                    <a:pt x="1" y="3918"/>
                    <a:pt x="240" y="4626"/>
                  </a:cubicBezTo>
                  <a:cubicBezTo>
                    <a:pt x="259" y="4688"/>
                    <a:pt x="313" y="4719"/>
                    <a:pt x="367" y="4719"/>
                  </a:cubicBezTo>
                  <a:cubicBezTo>
                    <a:pt x="422" y="4719"/>
                    <a:pt x="476" y="4688"/>
                    <a:pt x="495" y="4626"/>
                  </a:cubicBezTo>
                  <a:cubicBezTo>
                    <a:pt x="734" y="3918"/>
                    <a:pt x="621" y="3082"/>
                    <a:pt x="609" y="2342"/>
                  </a:cubicBezTo>
                  <a:cubicBezTo>
                    <a:pt x="596" y="1584"/>
                    <a:pt x="599" y="814"/>
                    <a:pt x="460" y="69"/>
                  </a:cubicBezTo>
                  <a:cubicBezTo>
                    <a:pt x="452" y="23"/>
                    <a:pt x="410" y="0"/>
                    <a:pt x="3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43"/>
            <p:cNvSpPr/>
            <p:nvPr/>
          </p:nvSpPr>
          <p:spPr>
            <a:xfrm>
              <a:off x="4727950" y="2033175"/>
              <a:ext cx="39050" cy="89700"/>
            </a:xfrm>
            <a:custGeom>
              <a:rect b="b" l="l" r="r" t="t"/>
              <a:pathLst>
                <a:path extrusionOk="0" h="3588" w="1562">
                  <a:moveTo>
                    <a:pt x="1434" y="0"/>
                  </a:moveTo>
                  <a:cubicBezTo>
                    <a:pt x="1403" y="0"/>
                    <a:pt x="1373" y="15"/>
                    <a:pt x="1356" y="51"/>
                  </a:cubicBezTo>
                  <a:cubicBezTo>
                    <a:pt x="1083" y="607"/>
                    <a:pt x="841" y="1169"/>
                    <a:pt x="609" y="1742"/>
                  </a:cubicBezTo>
                  <a:cubicBezTo>
                    <a:pt x="394" y="2278"/>
                    <a:pt x="0" y="2898"/>
                    <a:pt x="35" y="3484"/>
                  </a:cubicBezTo>
                  <a:cubicBezTo>
                    <a:pt x="38" y="3544"/>
                    <a:pt x="89" y="3587"/>
                    <a:pt x="142" y="3587"/>
                  </a:cubicBezTo>
                  <a:cubicBezTo>
                    <a:pt x="167" y="3587"/>
                    <a:pt x="192" y="3578"/>
                    <a:pt x="213" y="3557"/>
                  </a:cubicBezTo>
                  <a:cubicBezTo>
                    <a:pt x="597" y="3181"/>
                    <a:pt x="702" y="2581"/>
                    <a:pt x="883" y="2084"/>
                  </a:cubicBezTo>
                  <a:cubicBezTo>
                    <a:pt x="1122" y="1438"/>
                    <a:pt x="1350" y="793"/>
                    <a:pt x="1540" y="129"/>
                  </a:cubicBezTo>
                  <a:cubicBezTo>
                    <a:pt x="1561" y="57"/>
                    <a:pt x="1496" y="0"/>
                    <a:pt x="14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43"/>
            <p:cNvSpPr/>
            <p:nvPr/>
          </p:nvSpPr>
          <p:spPr>
            <a:xfrm>
              <a:off x="4829800" y="2035100"/>
              <a:ext cx="40075" cy="83450"/>
            </a:xfrm>
            <a:custGeom>
              <a:rect b="b" l="l" r="r" t="t"/>
              <a:pathLst>
                <a:path extrusionOk="0" h="3338" w="1603">
                  <a:moveTo>
                    <a:pt x="38" y="0"/>
                  </a:moveTo>
                  <a:cubicBezTo>
                    <a:pt x="19" y="0"/>
                    <a:pt x="0" y="17"/>
                    <a:pt x="6" y="41"/>
                  </a:cubicBezTo>
                  <a:cubicBezTo>
                    <a:pt x="119" y="580"/>
                    <a:pt x="366" y="1079"/>
                    <a:pt x="580" y="1584"/>
                  </a:cubicBezTo>
                  <a:cubicBezTo>
                    <a:pt x="820" y="2151"/>
                    <a:pt x="1037" y="2762"/>
                    <a:pt x="1365" y="3284"/>
                  </a:cubicBezTo>
                  <a:cubicBezTo>
                    <a:pt x="1389" y="3321"/>
                    <a:pt x="1426" y="3338"/>
                    <a:pt x="1463" y="3338"/>
                  </a:cubicBezTo>
                  <a:cubicBezTo>
                    <a:pt x="1533" y="3338"/>
                    <a:pt x="1602" y="3279"/>
                    <a:pt x="1578" y="3193"/>
                  </a:cubicBezTo>
                  <a:cubicBezTo>
                    <a:pt x="1426" y="2667"/>
                    <a:pt x="1158" y="2167"/>
                    <a:pt x="926" y="1670"/>
                  </a:cubicBezTo>
                  <a:cubicBezTo>
                    <a:pt x="666" y="1111"/>
                    <a:pt x="433" y="516"/>
                    <a:pt x="66" y="16"/>
                  </a:cubicBezTo>
                  <a:cubicBezTo>
                    <a:pt x="59" y="5"/>
                    <a:pt x="48" y="0"/>
                    <a:pt x="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43"/>
            <p:cNvSpPr/>
            <p:nvPr/>
          </p:nvSpPr>
          <p:spPr>
            <a:xfrm>
              <a:off x="4732350" y="2118225"/>
              <a:ext cx="138275" cy="11925"/>
            </a:xfrm>
            <a:custGeom>
              <a:rect b="b" l="l" r="r" t="t"/>
              <a:pathLst>
                <a:path extrusionOk="0" h="477" w="5531">
                  <a:moveTo>
                    <a:pt x="1628" y="1"/>
                  </a:moveTo>
                  <a:cubicBezTo>
                    <a:pt x="1103" y="1"/>
                    <a:pt x="579" y="27"/>
                    <a:pt x="80" y="158"/>
                  </a:cubicBezTo>
                  <a:cubicBezTo>
                    <a:pt x="1" y="179"/>
                    <a:pt x="1" y="299"/>
                    <a:pt x="80" y="319"/>
                  </a:cubicBezTo>
                  <a:cubicBezTo>
                    <a:pt x="582" y="451"/>
                    <a:pt x="1109" y="477"/>
                    <a:pt x="1637" y="477"/>
                  </a:cubicBezTo>
                  <a:cubicBezTo>
                    <a:pt x="1979" y="477"/>
                    <a:pt x="2320" y="466"/>
                    <a:pt x="2656" y="466"/>
                  </a:cubicBezTo>
                  <a:cubicBezTo>
                    <a:pt x="2682" y="466"/>
                    <a:pt x="2707" y="466"/>
                    <a:pt x="2733" y="466"/>
                  </a:cubicBezTo>
                  <a:cubicBezTo>
                    <a:pt x="3095" y="468"/>
                    <a:pt x="3458" y="477"/>
                    <a:pt x="3820" y="477"/>
                  </a:cubicBezTo>
                  <a:cubicBezTo>
                    <a:pt x="4348" y="477"/>
                    <a:pt x="4875" y="458"/>
                    <a:pt x="5399" y="371"/>
                  </a:cubicBezTo>
                  <a:cubicBezTo>
                    <a:pt x="5530" y="349"/>
                    <a:pt x="5530" y="129"/>
                    <a:pt x="5399" y="107"/>
                  </a:cubicBezTo>
                  <a:cubicBezTo>
                    <a:pt x="4875" y="20"/>
                    <a:pt x="4348" y="1"/>
                    <a:pt x="3820" y="1"/>
                  </a:cubicBezTo>
                  <a:cubicBezTo>
                    <a:pt x="3458" y="1"/>
                    <a:pt x="3095" y="10"/>
                    <a:pt x="2733" y="12"/>
                  </a:cubicBezTo>
                  <a:cubicBezTo>
                    <a:pt x="2708" y="12"/>
                    <a:pt x="2683" y="12"/>
                    <a:pt x="2657" y="12"/>
                  </a:cubicBezTo>
                  <a:cubicBezTo>
                    <a:pt x="2319" y="12"/>
                    <a:pt x="1973" y="1"/>
                    <a:pt x="16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43"/>
            <p:cNvSpPr/>
            <p:nvPr/>
          </p:nvSpPr>
          <p:spPr>
            <a:xfrm>
              <a:off x="4723600" y="2122325"/>
              <a:ext cx="14125" cy="57375"/>
            </a:xfrm>
            <a:custGeom>
              <a:rect b="b" l="l" r="r" t="t"/>
              <a:pathLst>
                <a:path extrusionOk="0" h="2295" w="565">
                  <a:moveTo>
                    <a:pt x="282" y="1"/>
                  </a:moveTo>
                  <a:cubicBezTo>
                    <a:pt x="245" y="1"/>
                    <a:pt x="207" y="26"/>
                    <a:pt x="207" y="76"/>
                  </a:cubicBezTo>
                  <a:lnTo>
                    <a:pt x="209" y="76"/>
                  </a:lnTo>
                  <a:cubicBezTo>
                    <a:pt x="131" y="730"/>
                    <a:pt x="1" y="1582"/>
                    <a:pt x="185" y="2224"/>
                  </a:cubicBezTo>
                  <a:cubicBezTo>
                    <a:pt x="200" y="2271"/>
                    <a:pt x="241" y="2295"/>
                    <a:pt x="283" y="2295"/>
                  </a:cubicBezTo>
                  <a:cubicBezTo>
                    <a:pt x="324" y="2295"/>
                    <a:pt x="366" y="2271"/>
                    <a:pt x="380" y="2224"/>
                  </a:cubicBezTo>
                  <a:cubicBezTo>
                    <a:pt x="565" y="1582"/>
                    <a:pt x="435" y="730"/>
                    <a:pt x="357" y="76"/>
                  </a:cubicBezTo>
                  <a:cubicBezTo>
                    <a:pt x="357" y="26"/>
                    <a:pt x="320" y="1"/>
                    <a:pt x="2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43"/>
            <p:cNvSpPr/>
            <p:nvPr/>
          </p:nvSpPr>
          <p:spPr>
            <a:xfrm>
              <a:off x="4733450" y="2174800"/>
              <a:ext cx="133650" cy="9075"/>
            </a:xfrm>
            <a:custGeom>
              <a:rect b="b" l="l" r="r" t="t"/>
              <a:pathLst>
                <a:path extrusionOk="0" h="363" w="5346">
                  <a:moveTo>
                    <a:pt x="3929" y="1"/>
                  </a:moveTo>
                  <a:cubicBezTo>
                    <a:pt x="3502" y="1"/>
                    <a:pt x="3073" y="18"/>
                    <a:pt x="2647" y="23"/>
                  </a:cubicBezTo>
                  <a:cubicBezTo>
                    <a:pt x="2561" y="24"/>
                    <a:pt x="2476" y="24"/>
                    <a:pt x="2390" y="24"/>
                  </a:cubicBezTo>
                  <a:cubicBezTo>
                    <a:pt x="2194" y="24"/>
                    <a:pt x="1998" y="23"/>
                    <a:pt x="1802" y="23"/>
                  </a:cubicBezTo>
                  <a:cubicBezTo>
                    <a:pt x="1213" y="23"/>
                    <a:pt x="622" y="35"/>
                    <a:pt x="46" y="135"/>
                  </a:cubicBezTo>
                  <a:cubicBezTo>
                    <a:pt x="1" y="143"/>
                    <a:pt x="1" y="220"/>
                    <a:pt x="46" y="228"/>
                  </a:cubicBezTo>
                  <a:cubicBezTo>
                    <a:pt x="635" y="330"/>
                    <a:pt x="1238" y="341"/>
                    <a:pt x="1840" y="341"/>
                  </a:cubicBezTo>
                  <a:cubicBezTo>
                    <a:pt x="2002" y="341"/>
                    <a:pt x="2164" y="340"/>
                    <a:pt x="2326" y="340"/>
                  </a:cubicBezTo>
                  <a:cubicBezTo>
                    <a:pt x="2433" y="340"/>
                    <a:pt x="2540" y="340"/>
                    <a:pt x="2647" y="342"/>
                  </a:cubicBezTo>
                  <a:cubicBezTo>
                    <a:pt x="3073" y="345"/>
                    <a:pt x="3501" y="363"/>
                    <a:pt x="3928" y="363"/>
                  </a:cubicBezTo>
                  <a:cubicBezTo>
                    <a:pt x="4374" y="363"/>
                    <a:pt x="4818" y="344"/>
                    <a:pt x="5258" y="271"/>
                  </a:cubicBezTo>
                  <a:cubicBezTo>
                    <a:pt x="5346" y="257"/>
                    <a:pt x="5346" y="107"/>
                    <a:pt x="5258" y="93"/>
                  </a:cubicBezTo>
                  <a:cubicBezTo>
                    <a:pt x="4818" y="20"/>
                    <a:pt x="4374" y="1"/>
                    <a:pt x="39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43"/>
            <p:cNvSpPr/>
            <p:nvPr/>
          </p:nvSpPr>
          <p:spPr>
            <a:xfrm>
              <a:off x="4861175" y="2117575"/>
              <a:ext cx="14725" cy="62025"/>
            </a:xfrm>
            <a:custGeom>
              <a:rect b="b" l="l" r="r" t="t"/>
              <a:pathLst>
                <a:path extrusionOk="0" h="2481" w="589">
                  <a:moveTo>
                    <a:pt x="294" y="0"/>
                  </a:moveTo>
                  <a:cubicBezTo>
                    <a:pt x="262" y="0"/>
                    <a:pt x="231" y="16"/>
                    <a:pt x="212" y="47"/>
                  </a:cubicBezTo>
                  <a:cubicBezTo>
                    <a:pt x="1" y="392"/>
                    <a:pt x="54" y="848"/>
                    <a:pt x="34" y="1240"/>
                  </a:cubicBezTo>
                  <a:cubicBezTo>
                    <a:pt x="13" y="1686"/>
                    <a:pt x="28" y="2026"/>
                    <a:pt x="212" y="2434"/>
                  </a:cubicBezTo>
                  <a:cubicBezTo>
                    <a:pt x="226" y="2465"/>
                    <a:pt x="260" y="2481"/>
                    <a:pt x="295" y="2481"/>
                  </a:cubicBezTo>
                  <a:cubicBezTo>
                    <a:pt x="329" y="2481"/>
                    <a:pt x="363" y="2465"/>
                    <a:pt x="377" y="2434"/>
                  </a:cubicBezTo>
                  <a:cubicBezTo>
                    <a:pt x="562" y="2025"/>
                    <a:pt x="576" y="1689"/>
                    <a:pt x="554" y="1240"/>
                  </a:cubicBezTo>
                  <a:cubicBezTo>
                    <a:pt x="535" y="848"/>
                    <a:pt x="588" y="392"/>
                    <a:pt x="377" y="47"/>
                  </a:cubicBezTo>
                  <a:cubicBezTo>
                    <a:pt x="358" y="16"/>
                    <a:pt x="326" y="0"/>
                    <a:pt x="2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43"/>
            <p:cNvSpPr/>
            <p:nvPr/>
          </p:nvSpPr>
          <p:spPr>
            <a:xfrm>
              <a:off x="4674200" y="2174650"/>
              <a:ext cx="68175" cy="81250"/>
            </a:xfrm>
            <a:custGeom>
              <a:rect b="b" l="l" r="r" t="t"/>
              <a:pathLst>
                <a:path extrusionOk="0" h="3250" w="2727">
                  <a:moveTo>
                    <a:pt x="2541" y="1"/>
                  </a:moveTo>
                  <a:cubicBezTo>
                    <a:pt x="2504" y="1"/>
                    <a:pt x="2468" y="22"/>
                    <a:pt x="2455" y="71"/>
                  </a:cubicBezTo>
                  <a:lnTo>
                    <a:pt x="2456" y="71"/>
                  </a:lnTo>
                  <a:cubicBezTo>
                    <a:pt x="2267" y="807"/>
                    <a:pt x="2194" y="1593"/>
                    <a:pt x="1664" y="2183"/>
                  </a:cubicBezTo>
                  <a:cubicBezTo>
                    <a:pt x="1433" y="2438"/>
                    <a:pt x="1127" y="2647"/>
                    <a:pt x="793" y="2739"/>
                  </a:cubicBezTo>
                  <a:cubicBezTo>
                    <a:pt x="534" y="2809"/>
                    <a:pt x="310" y="2758"/>
                    <a:pt x="73" y="2881"/>
                  </a:cubicBezTo>
                  <a:cubicBezTo>
                    <a:pt x="7" y="2916"/>
                    <a:pt x="1" y="3009"/>
                    <a:pt x="49" y="3059"/>
                  </a:cubicBezTo>
                  <a:cubicBezTo>
                    <a:pt x="181" y="3195"/>
                    <a:pt x="349" y="3249"/>
                    <a:pt x="531" y="3249"/>
                  </a:cubicBezTo>
                  <a:cubicBezTo>
                    <a:pt x="1006" y="3249"/>
                    <a:pt x="1576" y="2877"/>
                    <a:pt x="1846" y="2600"/>
                  </a:cubicBezTo>
                  <a:cubicBezTo>
                    <a:pt x="2474" y="1961"/>
                    <a:pt x="2727" y="971"/>
                    <a:pt x="2649" y="98"/>
                  </a:cubicBezTo>
                  <a:cubicBezTo>
                    <a:pt x="2643" y="38"/>
                    <a:pt x="2591" y="1"/>
                    <a:pt x="25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43"/>
            <p:cNvSpPr/>
            <p:nvPr/>
          </p:nvSpPr>
          <p:spPr>
            <a:xfrm>
              <a:off x="4674525" y="2171650"/>
              <a:ext cx="213175" cy="194600"/>
            </a:xfrm>
            <a:custGeom>
              <a:rect b="b" l="l" r="r" t="t"/>
              <a:pathLst>
                <a:path extrusionOk="0" h="7784" w="8527">
                  <a:moveTo>
                    <a:pt x="7504" y="0"/>
                  </a:moveTo>
                  <a:cubicBezTo>
                    <a:pt x="7444" y="0"/>
                    <a:pt x="7386" y="33"/>
                    <a:pt x="7372" y="101"/>
                  </a:cubicBezTo>
                  <a:cubicBezTo>
                    <a:pt x="6955" y="2077"/>
                    <a:pt x="6778" y="3787"/>
                    <a:pt x="5294" y="5332"/>
                  </a:cubicBezTo>
                  <a:cubicBezTo>
                    <a:pt x="3838" y="6845"/>
                    <a:pt x="2061" y="7169"/>
                    <a:pt x="100" y="7511"/>
                  </a:cubicBezTo>
                  <a:cubicBezTo>
                    <a:pt x="0" y="7528"/>
                    <a:pt x="0" y="7695"/>
                    <a:pt x="100" y="7712"/>
                  </a:cubicBezTo>
                  <a:cubicBezTo>
                    <a:pt x="368" y="7760"/>
                    <a:pt x="640" y="7783"/>
                    <a:pt x="914" y="7783"/>
                  </a:cubicBezTo>
                  <a:cubicBezTo>
                    <a:pt x="4545" y="7783"/>
                    <a:pt x="8526" y="3755"/>
                    <a:pt x="7642" y="101"/>
                  </a:cubicBezTo>
                  <a:cubicBezTo>
                    <a:pt x="7626" y="34"/>
                    <a:pt x="7565" y="0"/>
                    <a:pt x="750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43"/>
            <p:cNvSpPr/>
            <p:nvPr/>
          </p:nvSpPr>
          <p:spPr>
            <a:xfrm>
              <a:off x="4296825" y="2244425"/>
              <a:ext cx="380025" cy="14075"/>
            </a:xfrm>
            <a:custGeom>
              <a:rect b="b" l="l" r="r" t="t"/>
              <a:pathLst>
                <a:path extrusionOk="0" h="563" w="15201">
                  <a:moveTo>
                    <a:pt x="3848" y="1"/>
                  </a:moveTo>
                  <a:cubicBezTo>
                    <a:pt x="2603" y="1"/>
                    <a:pt x="1360" y="33"/>
                    <a:pt x="131" y="150"/>
                  </a:cubicBezTo>
                  <a:cubicBezTo>
                    <a:pt x="60" y="150"/>
                    <a:pt x="0" y="209"/>
                    <a:pt x="0" y="281"/>
                  </a:cubicBezTo>
                  <a:cubicBezTo>
                    <a:pt x="0" y="354"/>
                    <a:pt x="60" y="412"/>
                    <a:pt x="131" y="412"/>
                  </a:cubicBezTo>
                  <a:cubicBezTo>
                    <a:pt x="1364" y="530"/>
                    <a:pt x="2611" y="562"/>
                    <a:pt x="3859" y="562"/>
                  </a:cubicBezTo>
                  <a:cubicBezTo>
                    <a:pt x="5122" y="562"/>
                    <a:pt x="6387" y="529"/>
                    <a:pt x="7640" y="518"/>
                  </a:cubicBezTo>
                  <a:cubicBezTo>
                    <a:pt x="7946" y="516"/>
                    <a:pt x="8253" y="515"/>
                    <a:pt x="8561" y="515"/>
                  </a:cubicBezTo>
                  <a:cubicBezTo>
                    <a:pt x="9157" y="515"/>
                    <a:pt x="9757" y="518"/>
                    <a:pt x="10358" y="518"/>
                  </a:cubicBezTo>
                  <a:cubicBezTo>
                    <a:pt x="11964" y="518"/>
                    <a:pt x="13580" y="494"/>
                    <a:pt x="15147" y="320"/>
                  </a:cubicBezTo>
                  <a:cubicBezTo>
                    <a:pt x="15201" y="320"/>
                    <a:pt x="15201" y="242"/>
                    <a:pt x="15147" y="242"/>
                  </a:cubicBezTo>
                  <a:lnTo>
                    <a:pt x="15147" y="243"/>
                  </a:lnTo>
                  <a:cubicBezTo>
                    <a:pt x="13578" y="69"/>
                    <a:pt x="11964" y="45"/>
                    <a:pt x="10357" y="45"/>
                  </a:cubicBezTo>
                  <a:cubicBezTo>
                    <a:pt x="9757" y="45"/>
                    <a:pt x="9157" y="49"/>
                    <a:pt x="8562" y="49"/>
                  </a:cubicBezTo>
                  <a:cubicBezTo>
                    <a:pt x="8253" y="49"/>
                    <a:pt x="7946" y="48"/>
                    <a:pt x="7640" y="45"/>
                  </a:cubicBezTo>
                  <a:cubicBezTo>
                    <a:pt x="6384" y="34"/>
                    <a:pt x="5115" y="1"/>
                    <a:pt x="38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43"/>
            <p:cNvSpPr/>
            <p:nvPr/>
          </p:nvSpPr>
          <p:spPr>
            <a:xfrm>
              <a:off x="4294550" y="2355250"/>
              <a:ext cx="383475" cy="13025"/>
            </a:xfrm>
            <a:custGeom>
              <a:rect b="b" l="l" r="r" t="t"/>
              <a:pathLst>
                <a:path extrusionOk="0" h="521" w="15339">
                  <a:moveTo>
                    <a:pt x="11723" y="1"/>
                  </a:moveTo>
                  <a:cubicBezTo>
                    <a:pt x="10385" y="1"/>
                    <a:pt x="9042" y="50"/>
                    <a:pt x="7721" y="50"/>
                  </a:cubicBezTo>
                  <a:cubicBezTo>
                    <a:pt x="7710" y="50"/>
                    <a:pt x="7699" y="50"/>
                    <a:pt x="7688" y="50"/>
                  </a:cubicBezTo>
                  <a:cubicBezTo>
                    <a:pt x="6300" y="50"/>
                    <a:pt x="4895" y="2"/>
                    <a:pt x="3494" y="2"/>
                  </a:cubicBezTo>
                  <a:cubicBezTo>
                    <a:pt x="2369" y="2"/>
                    <a:pt x="1246" y="33"/>
                    <a:pt x="138" y="143"/>
                  </a:cubicBezTo>
                  <a:cubicBezTo>
                    <a:pt x="1" y="161"/>
                    <a:pt x="1" y="359"/>
                    <a:pt x="138" y="376"/>
                  </a:cubicBezTo>
                  <a:cubicBezTo>
                    <a:pt x="1251" y="487"/>
                    <a:pt x="2377" y="518"/>
                    <a:pt x="3506" y="518"/>
                  </a:cubicBezTo>
                  <a:cubicBezTo>
                    <a:pt x="4903" y="518"/>
                    <a:pt x="6304" y="471"/>
                    <a:pt x="7688" y="470"/>
                  </a:cubicBezTo>
                  <a:cubicBezTo>
                    <a:pt x="9018" y="470"/>
                    <a:pt x="10372" y="520"/>
                    <a:pt x="11721" y="520"/>
                  </a:cubicBezTo>
                  <a:cubicBezTo>
                    <a:pt x="12903" y="520"/>
                    <a:pt x="14082" y="482"/>
                    <a:pt x="15238" y="337"/>
                  </a:cubicBezTo>
                  <a:cubicBezTo>
                    <a:pt x="15338" y="325"/>
                    <a:pt x="15338" y="195"/>
                    <a:pt x="15238" y="183"/>
                  </a:cubicBezTo>
                  <a:cubicBezTo>
                    <a:pt x="14082" y="39"/>
                    <a:pt x="12904" y="1"/>
                    <a:pt x="117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43"/>
            <p:cNvSpPr/>
            <p:nvPr/>
          </p:nvSpPr>
          <p:spPr>
            <a:xfrm>
              <a:off x="4287325" y="2202250"/>
              <a:ext cx="25575" cy="219350"/>
            </a:xfrm>
            <a:custGeom>
              <a:rect b="b" l="l" r="r" t="t"/>
              <a:pathLst>
                <a:path extrusionOk="0" h="8774" w="1023">
                  <a:moveTo>
                    <a:pt x="511" y="1"/>
                  </a:moveTo>
                  <a:cubicBezTo>
                    <a:pt x="461" y="1"/>
                    <a:pt x="410" y="35"/>
                    <a:pt x="407" y="103"/>
                  </a:cubicBezTo>
                  <a:cubicBezTo>
                    <a:pt x="276" y="2872"/>
                    <a:pt x="1" y="5951"/>
                    <a:pt x="410" y="8699"/>
                  </a:cubicBezTo>
                  <a:cubicBezTo>
                    <a:pt x="418" y="8749"/>
                    <a:pt x="465" y="8774"/>
                    <a:pt x="511" y="8774"/>
                  </a:cubicBezTo>
                  <a:cubicBezTo>
                    <a:pt x="558" y="8774"/>
                    <a:pt x="604" y="8749"/>
                    <a:pt x="611" y="8699"/>
                  </a:cubicBezTo>
                  <a:cubicBezTo>
                    <a:pt x="1022" y="5951"/>
                    <a:pt x="746" y="2871"/>
                    <a:pt x="616" y="103"/>
                  </a:cubicBezTo>
                  <a:cubicBezTo>
                    <a:pt x="613" y="35"/>
                    <a:pt x="562" y="1"/>
                    <a:pt x="5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43"/>
            <p:cNvSpPr/>
            <p:nvPr/>
          </p:nvSpPr>
          <p:spPr>
            <a:xfrm>
              <a:off x="4204600" y="2197350"/>
              <a:ext cx="94750" cy="10700"/>
            </a:xfrm>
            <a:custGeom>
              <a:rect b="b" l="l" r="r" t="t"/>
              <a:pathLst>
                <a:path extrusionOk="0" h="428" w="3790">
                  <a:moveTo>
                    <a:pt x="1162" y="1"/>
                  </a:moveTo>
                  <a:cubicBezTo>
                    <a:pt x="826" y="1"/>
                    <a:pt x="491" y="15"/>
                    <a:pt x="159" y="71"/>
                  </a:cubicBezTo>
                  <a:cubicBezTo>
                    <a:pt x="0" y="99"/>
                    <a:pt x="32" y="312"/>
                    <a:pt x="160" y="353"/>
                  </a:cubicBezTo>
                  <a:lnTo>
                    <a:pt x="160" y="353"/>
                  </a:lnTo>
                  <a:lnTo>
                    <a:pt x="159" y="357"/>
                  </a:lnTo>
                  <a:cubicBezTo>
                    <a:pt x="490" y="413"/>
                    <a:pt x="825" y="428"/>
                    <a:pt x="1161" y="428"/>
                  </a:cubicBezTo>
                  <a:cubicBezTo>
                    <a:pt x="1475" y="428"/>
                    <a:pt x="1789" y="415"/>
                    <a:pt x="2102" y="411"/>
                  </a:cubicBezTo>
                  <a:cubicBezTo>
                    <a:pt x="2118" y="411"/>
                    <a:pt x="2134" y="411"/>
                    <a:pt x="2149" y="411"/>
                  </a:cubicBezTo>
                  <a:cubicBezTo>
                    <a:pt x="2354" y="411"/>
                    <a:pt x="2566" y="421"/>
                    <a:pt x="2778" y="421"/>
                  </a:cubicBezTo>
                  <a:cubicBezTo>
                    <a:pt x="3119" y="421"/>
                    <a:pt x="3457" y="394"/>
                    <a:pt x="3758" y="252"/>
                  </a:cubicBezTo>
                  <a:cubicBezTo>
                    <a:pt x="3789" y="235"/>
                    <a:pt x="3789" y="193"/>
                    <a:pt x="3758" y="174"/>
                  </a:cubicBezTo>
                  <a:lnTo>
                    <a:pt x="3758" y="175"/>
                  </a:lnTo>
                  <a:cubicBezTo>
                    <a:pt x="3458" y="33"/>
                    <a:pt x="3120" y="6"/>
                    <a:pt x="2780" y="6"/>
                  </a:cubicBezTo>
                  <a:cubicBezTo>
                    <a:pt x="2573" y="6"/>
                    <a:pt x="2365" y="16"/>
                    <a:pt x="2164" y="16"/>
                  </a:cubicBezTo>
                  <a:cubicBezTo>
                    <a:pt x="2144" y="16"/>
                    <a:pt x="2123" y="16"/>
                    <a:pt x="2102" y="16"/>
                  </a:cubicBezTo>
                  <a:cubicBezTo>
                    <a:pt x="1790" y="13"/>
                    <a:pt x="1475" y="1"/>
                    <a:pt x="11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43"/>
            <p:cNvSpPr/>
            <p:nvPr/>
          </p:nvSpPr>
          <p:spPr>
            <a:xfrm>
              <a:off x="4244175" y="2205475"/>
              <a:ext cx="11125" cy="224400"/>
            </a:xfrm>
            <a:custGeom>
              <a:rect b="b" l="l" r="r" t="t"/>
              <a:pathLst>
                <a:path extrusionOk="0" h="8976" w="445">
                  <a:moveTo>
                    <a:pt x="285" y="1"/>
                  </a:moveTo>
                  <a:cubicBezTo>
                    <a:pt x="257" y="1"/>
                    <a:pt x="229" y="20"/>
                    <a:pt x="229" y="58"/>
                  </a:cubicBezTo>
                  <a:lnTo>
                    <a:pt x="230" y="58"/>
                  </a:lnTo>
                  <a:cubicBezTo>
                    <a:pt x="112" y="2968"/>
                    <a:pt x="1" y="5945"/>
                    <a:pt x="160" y="8856"/>
                  </a:cubicBezTo>
                  <a:cubicBezTo>
                    <a:pt x="165" y="8938"/>
                    <a:pt x="224" y="8976"/>
                    <a:pt x="284" y="8976"/>
                  </a:cubicBezTo>
                  <a:cubicBezTo>
                    <a:pt x="355" y="8976"/>
                    <a:pt x="428" y="8921"/>
                    <a:pt x="408" y="8821"/>
                  </a:cubicBezTo>
                  <a:lnTo>
                    <a:pt x="365" y="8606"/>
                  </a:lnTo>
                  <a:cubicBezTo>
                    <a:pt x="357" y="8567"/>
                    <a:pt x="322" y="8547"/>
                    <a:pt x="286" y="8547"/>
                  </a:cubicBezTo>
                  <a:cubicBezTo>
                    <a:pt x="251" y="8547"/>
                    <a:pt x="216" y="8567"/>
                    <a:pt x="208" y="8606"/>
                  </a:cubicBezTo>
                  <a:cubicBezTo>
                    <a:pt x="329" y="8003"/>
                    <a:pt x="444" y="7486"/>
                    <a:pt x="443" y="6825"/>
                  </a:cubicBezTo>
                  <a:cubicBezTo>
                    <a:pt x="438" y="6036"/>
                    <a:pt x="438" y="5246"/>
                    <a:pt x="430" y="4457"/>
                  </a:cubicBezTo>
                  <a:cubicBezTo>
                    <a:pt x="416" y="2990"/>
                    <a:pt x="402" y="1523"/>
                    <a:pt x="343" y="58"/>
                  </a:cubicBezTo>
                  <a:cubicBezTo>
                    <a:pt x="342" y="20"/>
                    <a:pt x="313" y="1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43"/>
            <p:cNvSpPr/>
            <p:nvPr/>
          </p:nvSpPr>
          <p:spPr>
            <a:xfrm>
              <a:off x="3962775" y="2382025"/>
              <a:ext cx="250075" cy="18825"/>
            </a:xfrm>
            <a:custGeom>
              <a:rect b="b" l="l" r="r" t="t"/>
              <a:pathLst>
                <a:path extrusionOk="0" h="753" w="10003">
                  <a:moveTo>
                    <a:pt x="5107" y="1"/>
                  </a:moveTo>
                  <a:cubicBezTo>
                    <a:pt x="3387" y="1"/>
                    <a:pt x="1664" y="99"/>
                    <a:pt x="90" y="308"/>
                  </a:cubicBezTo>
                  <a:cubicBezTo>
                    <a:pt x="1" y="321"/>
                    <a:pt x="1" y="433"/>
                    <a:pt x="90" y="446"/>
                  </a:cubicBezTo>
                  <a:cubicBezTo>
                    <a:pt x="1663" y="654"/>
                    <a:pt x="3385" y="753"/>
                    <a:pt x="5105" y="753"/>
                  </a:cubicBezTo>
                  <a:cubicBezTo>
                    <a:pt x="6731" y="753"/>
                    <a:pt x="8354" y="665"/>
                    <a:pt x="9846" y="499"/>
                  </a:cubicBezTo>
                  <a:cubicBezTo>
                    <a:pt x="10002" y="481"/>
                    <a:pt x="10002" y="272"/>
                    <a:pt x="9846" y="255"/>
                  </a:cubicBezTo>
                  <a:cubicBezTo>
                    <a:pt x="8355" y="89"/>
                    <a:pt x="6732" y="1"/>
                    <a:pt x="51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43"/>
            <p:cNvSpPr/>
            <p:nvPr/>
          </p:nvSpPr>
          <p:spPr>
            <a:xfrm>
              <a:off x="3953625" y="2208775"/>
              <a:ext cx="101725" cy="71050"/>
            </a:xfrm>
            <a:custGeom>
              <a:rect b="b" l="l" r="r" t="t"/>
              <a:pathLst>
                <a:path extrusionOk="0" h="2842" w="4069">
                  <a:moveTo>
                    <a:pt x="3823" y="1"/>
                  </a:moveTo>
                  <a:cubicBezTo>
                    <a:pt x="3728" y="1"/>
                    <a:pt x="3636" y="62"/>
                    <a:pt x="3642" y="185"/>
                  </a:cubicBezTo>
                  <a:cubicBezTo>
                    <a:pt x="3692" y="1113"/>
                    <a:pt x="3648" y="2044"/>
                    <a:pt x="2571" y="2304"/>
                  </a:cubicBezTo>
                  <a:cubicBezTo>
                    <a:pt x="1755" y="2499"/>
                    <a:pt x="930" y="2407"/>
                    <a:pt x="110" y="2505"/>
                  </a:cubicBezTo>
                  <a:cubicBezTo>
                    <a:pt x="28" y="2516"/>
                    <a:pt x="1" y="2632"/>
                    <a:pt x="90" y="2658"/>
                  </a:cubicBezTo>
                  <a:cubicBezTo>
                    <a:pt x="470" y="2771"/>
                    <a:pt x="985" y="2841"/>
                    <a:pt x="1510" y="2841"/>
                  </a:cubicBezTo>
                  <a:cubicBezTo>
                    <a:pt x="2155" y="2841"/>
                    <a:pt x="2815" y="2736"/>
                    <a:pt x="3258" y="2472"/>
                  </a:cubicBezTo>
                  <a:cubicBezTo>
                    <a:pt x="4051" y="2001"/>
                    <a:pt x="4069" y="999"/>
                    <a:pt x="4025" y="185"/>
                  </a:cubicBezTo>
                  <a:cubicBezTo>
                    <a:pt x="4018" y="63"/>
                    <a:pt x="3919" y="1"/>
                    <a:pt x="38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43"/>
            <p:cNvSpPr/>
            <p:nvPr/>
          </p:nvSpPr>
          <p:spPr>
            <a:xfrm>
              <a:off x="4044225" y="2211350"/>
              <a:ext cx="73450" cy="8100"/>
            </a:xfrm>
            <a:custGeom>
              <a:rect b="b" l="l" r="r" t="t"/>
              <a:pathLst>
                <a:path extrusionOk="0" h="324" w="2938">
                  <a:moveTo>
                    <a:pt x="924" y="1"/>
                  </a:moveTo>
                  <a:cubicBezTo>
                    <a:pt x="621" y="1"/>
                    <a:pt x="317" y="18"/>
                    <a:pt x="43" y="118"/>
                  </a:cubicBezTo>
                  <a:cubicBezTo>
                    <a:pt x="1" y="132"/>
                    <a:pt x="1" y="192"/>
                    <a:pt x="43" y="206"/>
                  </a:cubicBezTo>
                  <a:cubicBezTo>
                    <a:pt x="317" y="306"/>
                    <a:pt x="621" y="323"/>
                    <a:pt x="924" y="323"/>
                  </a:cubicBezTo>
                  <a:cubicBezTo>
                    <a:pt x="1088" y="323"/>
                    <a:pt x="1252" y="318"/>
                    <a:pt x="1411" y="318"/>
                  </a:cubicBezTo>
                  <a:cubicBezTo>
                    <a:pt x="1426" y="318"/>
                    <a:pt x="1440" y="318"/>
                    <a:pt x="1455" y="318"/>
                  </a:cubicBezTo>
                  <a:cubicBezTo>
                    <a:pt x="1476" y="318"/>
                    <a:pt x="1496" y="318"/>
                    <a:pt x="1517" y="318"/>
                  </a:cubicBezTo>
                  <a:cubicBezTo>
                    <a:pt x="1971" y="318"/>
                    <a:pt x="2424" y="301"/>
                    <a:pt x="2872" y="228"/>
                  </a:cubicBezTo>
                  <a:cubicBezTo>
                    <a:pt x="2938" y="217"/>
                    <a:pt x="2938" y="107"/>
                    <a:pt x="2872" y="96"/>
                  </a:cubicBezTo>
                  <a:cubicBezTo>
                    <a:pt x="2424" y="23"/>
                    <a:pt x="1971" y="6"/>
                    <a:pt x="1517" y="6"/>
                  </a:cubicBezTo>
                  <a:cubicBezTo>
                    <a:pt x="1496" y="6"/>
                    <a:pt x="1476" y="6"/>
                    <a:pt x="1455" y="6"/>
                  </a:cubicBezTo>
                  <a:cubicBezTo>
                    <a:pt x="1440" y="6"/>
                    <a:pt x="1426" y="6"/>
                    <a:pt x="1411" y="6"/>
                  </a:cubicBezTo>
                  <a:cubicBezTo>
                    <a:pt x="1252" y="6"/>
                    <a:pt x="1088" y="1"/>
                    <a:pt x="9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43"/>
            <p:cNvSpPr/>
            <p:nvPr/>
          </p:nvSpPr>
          <p:spPr>
            <a:xfrm>
              <a:off x="4107775" y="2211275"/>
              <a:ext cx="89800" cy="59800"/>
            </a:xfrm>
            <a:custGeom>
              <a:rect b="b" l="l" r="r" t="t"/>
              <a:pathLst>
                <a:path extrusionOk="0" h="2392" w="3592">
                  <a:moveTo>
                    <a:pt x="347" y="0"/>
                  </a:moveTo>
                  <a:cubicBezTo>
                    <a:pt x="307" y="0"/>
                    <a:pt x="263" y="24"/>
                    <a:pt x="249" y="64"/>
                  </a:cubicBezTo>
                  <a:cubicBezTo>
                    <a:pt x="0" y="756"/>
                    <a:pt x="96" y="1655"/>
                    <a:pt x="789" y="2047"/>
                  </a:cubicBezTo>
                  <a:cubicBezTo>
                    <a:pt x="1152" y="2252"/>
                    <a:pt x="1768" y="2391"/>
                    <a:pt x="2346" y="2391"/>
                  </a:cubicBezTo>
                  <a:cubicBezTo>
                    <a:pt x="2798" y="2391"/>
                    <a:pt x="3226" y="2306"/>
                    <a:pt x="3492" y="2102"/>
                  </a:cubicBezTo>
                  <a:cubicBezTo>
                    <a:pt x="3584" y="2032"/>
                    <a:pt x="3592" y="1868"/>
                    <a:pt x="3457" y="1835"/>
                  </a:cubicBezTo>
                  <a:cubicBezTo>
                    <a:pt x="3362" y="1811"/>
                    <a:pt x="3272" y="1802"/>
                    <a:pt x="3184" y="1802"/>
                  </a:cubicBezTo>
                  <a:cubicBezTo>
                    <a:pt x="2977" y="1802"/>
                    <a:pt x="2782" y="1851"/>
                    <a:pt x="2548" y="1866"/>
                  </a:cubicBezTo>
                  <a:cubicBezTo>
                    <a:pt x="2432" y="1874"/>
                    <a:pt x="2314" y="1878"/>
                    <a:pt x="2195" y="1878"/>
                  </a:cubicBezTo>
                  <a:cubicBezTo>
                    <a:pt x="1909" y="1878"/>
                    <a:pt x="1618" y="1853"/>
                    <a:pt x="1348" y="1790"/>
                  </a:cubicBezTo>
                  <a:cubicBezTo>
                    <a:pt x="433" y="1576"/>
                    <a:pt x="535" y="806"/>
                    <a:pt x="422" y="64"/>
                  </a:cubicBezTo>
                  <a:cubicBezTo>
                    <a:pt x="416" y="19"/>
                    <a:pt x="383" y="0"/>
                    <a:pt x="3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43"/>
            <p:cNvSpPr/>
            <p:nvPr/>
          </p:nvSpPr>
          <p:spPr>
            <a:xfrm>
              <a:off x="3983275" y="2201150"/>
              <a:ext cx="177950" cy="20000"/>
            </a:xfrm>
            <a:custGeom>
              <a:rect b="b" l="l" r="r" t="t"/>
              <a:pathLst>
                <a:path extrusionOk="0" h="800" w="7118">
                  <a:moveTo>
                    <a:pt x="404" y="1"/>
                  </a:moveTo>
                  <a:cubicBezTo>
                    <a:pt x="3" y="1"/>
                    <a:pt x="1" y="799"/>
                    <a:pt x="402" y="799"/>
                  </a:cubicBezTo>
                  <a:cubicBezTo>
                    <a:pt x="448" y="799"/>
                    <a:pt x="500" y="789"/>
                    <a:pt x="557" y="765"/>
                  </a:cubicBezTo>
                  <a:cubicBezTo>
                    <a:pt x="997" y="584"/>
                    <a:pt x="1546" y="532"/>
                    <a:pt x="2115" y="532"/>
                  </a:cubicBezTo>
                  <a:cubicBezTo>
                    <a:pt x="2852" y="532"/>
                    <a:pt x="3621" y="618"/>
                    <a:pt x="4226" y="618"/>
                  </a:cubicBezTo>
                  <a:cubicBezTo>
                    <a:pt x="4518" y="618"/>
                    <a:pt x="4810" y="622"/>
                    <a:pt x="5101" y="622"/>
                  </a:cubicBezTo>
                  <a:cubicBezTo>
                    <a:pt x="5741" y="622"/>
                    <a:pt x="6379" y="606"/>
                    <a:pt x="7017" y="501"/>
                  </a:cubicBezTo>
                  <a:cubicBezTo>
                    <a:pt x="7117" y="484"/>
                    <a:pt x="7117" y="315"/>
                    <a:pt x="7017" y="300"/>
                  </a:cubicBezTo>
                  <a:cubicBezTo>
                    <a:pt x="6386" y="196"/>
                    <a:pt x="5756" y="179"/>
                    <a:pt x="5122" y="179"/>
                  </a:cubicBezTo>
                  <a:cubicBezTo>
                    <a:pt x="4824" y="179"/>
                    <a:pt x="4526" y="183"/>
                    <a:pt x="4226" y="183"/>
                  </a:cubicBezTo>
                  <a:cubicBezTo>
                    <a:pt x="3614" y="183"/>
                    <a:pt x="2848" y="268"/>
                    <a:pt x="2116" y="268"/>
                  </a:cubicBezTo>
                  <a:cubicBezTo>
                    <a:pt x="1547" y="268"/>
                    <a:pt x="998" y="217"/>
                    <a:pt x="557" y="34"/>
                  </a:cubicBezTo>
                  <a:cubicBezTo>
                    <a:pt x="500" y="11"/>
                    <a:pt x="450" y="1"/>
                    <a:pt x="4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43"/>
            <p:cNvSpPr/>
            <p:nvPr/>
          </p:nvSpPr>
          <p:spPr>
            <a:xfrm>
              <a:off x="3991050" y="2175100"/>
              <a:ext cx="11550" cy="38050"/>
            </a:xfrm>
            <a:custGeom>
              <a:rect b="b" l="l" r="r" t="t"/>
              <a:pathLst>
                <a:path extrusionOk="0" h="1522" w="462">
                  <a:moveTo>
                    <a:pt x="230" y="0"/>
                  </a:moveTo>
                  <a:cubicBezTo>
                    <a:pt x="195" y="0"/>
                    <a:pt x="160" y="21"/>
                    <a:pt x="147" y="63"/>
                  </a:cubicBezTo>
                  <a:cubicBezTo>
                    <a:pt x="0" y="512"/>
                    <a:pt x="72" y="1008"/>
                    <a:pt x="154" y="1464"/>
                  </a:cubicBezTo>
                  <a:cubicBezTo>
                    <a:pt x="160" y="1502"/>
                    <a:pt x="195" y="1521"/>
                    <a:pt x="230" y="1521"/>
                  </a:cubicBezTo>
                  <a:cubicBezTo>
                    <a:pt x="266" y="1521"/>
                    <a:pt x="302" y="1502"/>
                    <a:pt x="310" y="1464"/>
                  </a:cubicBezTo>
                  <a:lnTo>
                    <a:pt x="308" y="1464"/>
                  </a:lnTo>
                  <a:cubicBezTo>
                    <a:pt x="389" y="1008"/>
                    <a:pt x="461" y="512"/>
                    <a:pt x="314" y="63"/>
                  </a:cubicBezTo>
                  <a:cubicBezTo>
                    <a:pt x="301" y="21"/>
                    <a:pt x="266" y="0"/>
                    <a:pt x="2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43"/>
            <p:cNvSpPr/>
            <p:nvPr/>
          </p:nvSpPr>
          <p:spPr>
            <a:xfrm>
              <a:off x="3989825" y="2171875"/>
              <a:ext cx="181550" cy="19175"/>
            </a:xfrm>
            <a:custGeom>
              <a:rect b="b" l="l" r="r" t="t"/>
              <a:pathLst>
                <a:path extrusionOk="0" h="767" w="7262">
                  <a:moveTo>
                    <a:pt x="422" y="1"/>
                  </a:moveTo>
                  <a:cubicBezTo>
                    <a:pt x="0" y="1"/>
                    <a:pt x="0" y="767"/>
                    <a:pt x="422" y="767"/>
                  </a:cubicBezTo>
                  <a:cubicBezTo>
                    <a:pt x="485" y="767"/>
                    <a:pt x="558" y="750"/>
                    <a:pt x="640" y="710"/>
                  </a:cubicBezTo>
                  <a:cubicBezTo>
                    <a:pt x="1052" y="513"/>
                    <a:pt x="1575" y="458"/>
                    <a:pt x="2117" y="458"/>
                  </a:cubicBezTo>
                  <a:cubicBezTo>
                    <a:pt x="2794" y="458"/>
                    <a:pt x="3500" y="544"/>
                    <a:pt x="4058" y="545"/>
                  </a:cubicBezTo>
                  <a:cubicBezTo>
                    <a:pt x="4389" y="545"/>
                    <a:pt x="4719" y="548"/>
                    <a:pt x="5049" y="548"/>
                  </a:cubicBezTo>
                  <a:cubicBezTo>
                    <a:pt x="5750" y="548"/>
                    <a:pt x="6450" y="536"/>
                    <a:pt x="7151" y="468"/>
                  </a:cubicBezTo>
                  <a:cubicBezTo>
                    <a:pt x="7261" y="468"/>
                    <a:pt x="7261" y="301"/>
                    <a:pt x="7151" y="301"/>
                  </a:cubicBezTo>
                  <a:cubicBezTo>
                    <a:pt x="6445" y="231"/>
                    <a:pt x="5741" y="220"/>
                    <a:pt x="5036" y="220"/>
                  </a:cubicBezTo>
                  <a:cubicBezTo>
                    <a:pt x="4710" y="220"/>
                    <a:pt x="4384" y="223"/>
                    <a:pt x="4058" y="223"/>
                  </a:cubicBezTo>
                  <a:cubicBezTo>
                    <a:pt x="3526" y="224"/>
                    <a:pt x="2816" y="302"/>
                    <a:pt x="2136" y="302"/>
                  </a:cubicBezTo>
                  <a:cubicBezTo>
                    <a:pt x="1578" y="302"/>
                    <a:pt x="1041" y="249"/>
                    <a:pt x="640" y="57"/>
                  </a:cubicBezTo>
                  <a:cubicBezTo>
                    <a:pt x="558" y="18"/>
                    <a:pt x="485" y="1"/>
                    <a:pt x="4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43"/>
            <p:cNvSpPr/>
            <p:nvPr/>
          </p:nvSpPr>
          <p:spPr>
            <a:xfrm>
              <a:off x="4161200" y="2176475"/>
              <a:ext cx="10650" cy="33075"/>
            </a:xfrm>
            <a:custGeom>
              <a:rect b="b" l="l" r="r" t="t"/>
              <a:pathLst>
                <a:path extrusionOk="0" h="1323" w="426">
                  <a:moveTo>
                    <a:pt x="211" y="1"/>
                  </a:moveTo>
                  <a:cubicBezTo>
                    <a:pt x="163" y="1"/>
                    <a:pt x="115" y="29"/>
                    <a:pt x="100" y="84"/>
                  </a:cubicBezTo>
                  <a:cubicBezTo>
                    <a:pt x="28" y="339"/>
                    <a:pt x="11" y="614"/>
                    <a:pt x="3" y="879"/>
                  </a:cubicBezTo>
                  <a:cubicBezTo>
                    <a:pt x="0" y="1018"/>
                    <a:pt x="0" y="1323"/>
                    <a:pt x="211" y="1323"/>
                  </a:cubicBezTo>
                  <a:cubicBezTo>
                    <a:pt x="405" y="1323"/>
                    <a:pt x="425" y="1056"/>
                    <a:pt x="422" y="921"/>
                  </a:cubicBezTo>
                  <a:cubicBezTo>
                    <a:pt x="417" y="645"/>
                    <a:pt x="399" y="350"/>
                    <a:pt x="324" y="84"/>
                  </a:cubicBezTo>
                  <a:cubicBezTo>
                    <a:pt x="308" y="29"/>
                    <a:pt x="260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43"/>
            <p:cNvSpPr/>
            <p:nvPr/>
          </p:nvSpPr>
          <p:spPr>
            <a:xfrm>
              <a:off x="3999925" y="2163775"/>
              <a:ext cx="171650" cy="9925"/>
            </a:xfrm>
            <a:custGeom>
              <a:rect b="b" l="l" r="r" t="t"/>
              <a:pathLst>
                <a:path extrusionOk="0" h="397" w="6866">
                  <a:moveTo>
                    <a:pt x="4190" y="1"/>
                  </a:moveTo>
                  <a:cubicBezTo>
                    <a:pt x="2834" y="1"/>
                    <a:pt x="1475" y="67"/>
                    <a:pt x="130" y="97"/>
                  </a:cubicBezTo>
                  <a:cubicBezTo>
                    <a:pt x="0" y="100"/>
                    <a:pt x="0" y="297"/>
                    <a:pt x="130" y="300"/>
                  </a:cubicBezTo>
                  <a:cubicBezTo>
                    <a:pt x="1471" y="331"/>
                    <a:pt x="2827" y="397"/>
                    <a:pt x="4180" y="397"/>
                  </a:cubicBezTo>
                  <a:cubicBezTo>
                    <a:pt x="5039" y="397"/>
                    <a:pt x="5896" y="370"/>
                    <a:pt x="6748" y="291"/>
                  </a:cubicBezTo>
                  <a:cubicBezTo>
                    <a:pt x="6865" y="286"/>
                    <a:pt x="6865" y="111"/>
                    <a:pt x="6748" y="106"/>
                  </a:cubicBezTo>
                  <a:cubicBezTo>
                    <a:pt x="5899" y="27"/>
                    <a:pt x="5045" y="1"/>
                    <a:pt x="41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43"/>
            <p:cNvSpPr/>
            <p:nvPr/>
          </p:nvSpPr>
          <p:spPr>
            <a:xfrm>
              <a:off x="4000400" y="2128725"/>
              <a:ext cx="172975" cy="42500"/>
            </a:xfrm>
            <a:custGeom>
              <a:rect b="b" l="l" r="r" t="t"/>
              <a:pathLst>
                <a:path extrusionOk="0" h="1700" w="6919">
                  <a:moveTo>
                    <a:pt x="4279" y="1"/>
                  </a:moveTo>
                  <a:cubicBezTo>
                    <a:pt x="3931" y="1"/>
                    <a:pt x="3584" y="22"/>
                    <a:pt x="3261" y="40"/>
                  </a:cubicBezTo>
                  <a:cubicBezTo>
                    <a:pt x="2032" y="109"/>
                    <a:pt x="473" y="334"/>
                    <a:pt x="11" y="1654"/>
                  </a:cubicBezTo>
                  <a:cubicBezTo>
                    <a:pt x="1" y="1682"/>
                    <a:pt x="23" y="1699"/>
                    <a:pt x="47" y="1699"/>
                  </a:cubicBezTo>
                  <a:cubicBezTo>
                    <a:pt x="60" y="1699"/>
                    <a:pt x="73" y="1694"/>
                    <a:pt x="81" y="1683"/>
                  </a:cubicBezTo>
                  <a:lnTo>
                    <a:pt x="81" y="1682"/>
                  </a:lnTo>
                  <a:cubicBezTo>
                    <a:pt x="826" y="705"/>
                    <a:pt x="1840" y="501"/>
                    <a:pt x="3008" y="434"/>
                  </a:cubicBezTo>
                  <a:cubicBezTo>
                    <a:pt x="3270" y="419"/>
                    <a:pt x="3598" y="399"/>
                    <a:pt x="3947" y="399"/>
                  </a:cubicBezTo>
                  <a:cubicBezTo>
                    <a:pt x="4947" y="399"/>
                    <a:pt x="6122" y="563"/>
                    <a:pt x="6432" y="1486"/>
                  </a:cubicBezTo>
                  <a:cubicBezTo>
                    <a:pt x="6468" y="1594"/>
                    <a:pt x="6558" y="1641"/>
                    <a:pt x="6648" y="1641"/>
                  </a:cubicBezTo>
                  <a:cubicBezTo>
                    <a:pt x="6784" y="1641"/>
                    <a:pt x="6919" y="1533"/>
                    <a:pt x="6863" y="1368"/>
                  </a:cubicBezTo>
                  <a:cubicBezTo>
                    <a:pt x="6477" y="209"/>
                    <a:pt x="5373" y="1"/>
                    <a:pt x="4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43"/>
            <p:cNvSpPr/>
            <p:nvPr/>
          </p:nvSpPr>
          <p:spPr>
            <a:xfrm>
              <a:off x="3939575" y="2216650"/>
              <a:ext cx="21000" cy="254550"/>
            </a:xfrm>
            <a:custGeom>
              <a:rect b="b" l="l" r="r" t="t"/>
              <a:pathLst>
                <a:path extrusionOk="0" h="10182" w="840">
                  <a:moveTo>
                    <a:pt x="508" y="0"/>
                  </a:moveTo>
                  <a:cubicBezTo>
                    <a:pt x="441" y="0"/>
                    <a:pt x="385" y="53"/>
                    <a:pt x="383" y="120"/>
                  </a:cubicBezTo>
                  <a:cubicBezTo>
                    <a:pt x="141" y="3298"/>
                    <a:pt x="1" y="6900"/>
                    <a:pt x="383" y="10063"/>
                  </a:cubicBezTo>
                  <a:cubicBezTo>
                    <a:pt x="393" y="10144"/>
                    <a:pt x="451" y="10181"/>
                    <a:pt x="508" y="10181"/>
                  </a:cubicBezTo>
                  <a:cubicBezTo>
                    <a:pt x="576" y="10181"/>
                    <a:pt x="644" y="10127"/>
                    <a:pt x="627" y="10030"/>
                  </a:cubicBezTo>
                  <a:lnTo>
                    <a:pt x="597" y="9852"/>
                  </a:lnTo>
                  <a:cubicBezTo>
                    <a:pt x="590" y="9807"/>
                    <a:pt x="549" y="9785"/>
                    <a:pt x="508" y="9785"/>
                  </a:cubicBezTo>
                  <a:cubicBezTo>
                    <a:pt x="494" y="9785"/>
                    <a:pt x="481" y="9788"/>
                    <a:pt x="469" y="9792"/>
                  </a:cubicBezTo>
                  <a:lnTo>
                    <a:pt x="469" y="9792"/>
                  </a:lnTo>
                  <a:cubicBezTo>
                    <a:pt x="760" y="9425"/>
                    <a:pt x="840" y="9004"/>
                    <a:pt x="705" y="8532"/>
                  </a:cubicBezTo>
                  <a:lnTo>
                    <a:pt x="705" y="7768"/>
                  </a:lnTo>
                  <a:cubicBezTo>
                    <a:pt x="699" y="6876"/>
                    <a:pt x="705" y="5983"/>
                    <a:pt x="705" y="5091"/>
                  </a:cubicBezTo>
                  <a:cubicBezTo>
                    <a:pt x="705" y="3437"/>
                    <a:pt x="758" y="1770"/>
                    <a:pt x="633" y="120"/>
                  </a:cubicBezTo>
                  <a:cubicBezTo>
                    <a:pt x="630" y="53"/>
                    <a:pt x="575" y="0"/>
                    <a:pt x="5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43"/>
            <p:cNvSpPr/>
            <p:nvPr/>
          </p:nvSpPr>
          <p:spPr>
            <a:xfrm>
              <a:off x="3833125" y="2224100"/>
              <a:ext cx="26150" cy="249725"/>
            </a:xfrm>
            <a:custGeom>
              <a:rect b="b" l="l" r="r" t="t"/>
              <a:pathLst>
                <a:path extrusionOk="0" h="9989" w="1046">
                  <a:moveTo>
                    <a:pt x="524" y="0"/>
                  </a:moveTo>
                  <a:cubicBezTo>
                    <a:pt x="489" y="0"/>
                    <a:pt x="454" y="18"/>
                    <a:pt x="449" y="55"/>
                  </a:cubicBezTo>
                  <a:cubicBezTo>
                    <a:pt x="1" y="3134"/>
                    <a:pt x="90" y="6836"/>
                    <a:pt x="449" y="9918"/>
                  </a:cubicBezTo>
                  <a:cubicBezTo>
                    <a:pt x="451" y="9965"/>
                    <a:pt x="487" y="9988"/>
                    <a:pt x="523" y="9988"/>
                  </a:cubicBezTo>
                  <a:cubicBezTo>
                    <a:pt x="559" y="9988"/>
                    <a:pt x="596" y="9965"/>
                    <a:pt x="599" y="9918"/>
                  </a:cubicBezTo>
                  <a:cubicBezTo>
                    <a:pt x="960" y="6834"/>
                    <a:pt x="1046" y="3131"/>
                    <a:pt x="599" y="55"/>
                  </a:cubicBezTo>
                  <a:cubicBezTo>
                    <a:pt x="593" y="18"/>
                    <a:pt x="559" y="0"/>
                    <a:pt x="5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43"/>
            <p:cNvSpPr/>
            <p:nvPr/>
          </p:nvSpPr>
          <p:spPr>
            <a:xfrm>
              <a:off x="3841275" y="2463550"/>
              <a:ext cx="115150" cy="12775"/>
            </a:xfrm>
            <a:custGeom>
              <a:rect b="b" l="l" r="r" t="t"/>
              <a:pathLst>
                <a:path extrusionOk="0" h="511" w="4606">
                  <a:moveTo>
                    <a:pt x="1284" y="1"/>
                  </a:moveTo>
                  <a:cubicBezTo>
                    <a:pt x="871" y="1"/>
                    <a:pt x="459" y="30"/>
                    <a:pt x="88" y="166"/>
                  </a:cubicBezTo>
                  <a:cubicBezTo>
                    <a:pt x="1" y="195"/>
                    <a:pt x="1" y="318"/>
                    <a:pt x="88" y="345"/>
                  </a:cubicBezTo>
                  <a:cubicBezTo>
                    <a:pt x="458" y="480"/>
                    <a:pt x="880" y="510"/>
                    <a:pt x="1301" y="510"/>
                  </a:cubicBezTo>
                  <a:cubicBezTo>
                    <a:pt x="1590" y="510"/>
                    <a:pt x="1879" y="496"/>
                    <a:pt x="2149" y="493"/>
                  </a:cubicBezTo>
                  <a:cubicBezTo>
                    <a:pt x="2942" y="485"/>
                    <a:pt x="3736" y="404"/>
                    <a:pt x="4525" y="324"/>
                  </a:cubicBezTo>
                  <a:cubicBezTo>
                    <a:pt x="4606" y="315"/>
                    <a:pt x="4606" y="196"/>
                    <a:pt x="4525" y="187"/>
                  </a:cubicBezTo>
                  <a:cubicBezTo>
                    <a:pt x="3737" y="107"/>
                    <a:pt x="2941" y="24"/>
                    <a:pt x="2149" y="18"/>
                  </a:cubicBezTo>
                  <a:cubicBezTo>
                    <a:pt x="1870" y="15"/>
                    <a:pt x="1577" y="1"/>
                    <a:pt x="12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43"/>
            <p:cNvSpPr/>
            <p:nvPr/>
          </p:nvSpPr>
          <p:spPr>
            <a:xfrm>
              <a:off x="3836550" y="2222600"/>
              <a:ext cx="116325" cy="11050"/>
            </a:xfrm>
            <a:custGeom>
              <a:rect b="b" l="l" r="r" t="t"/>
              <a:pathLst>
                <a:path extrusionOk="0" h="442" w="4653">
                  <a:moveTo>
                    <a:pt x="2397" y="1"/>
                  </a:moveTo>
                  <a:cubicBezTo>
                    <a:pt x="1625" y="1"/>
                    <a:pt x="852" y="46"/>
                    <a:pt x="132" y="123"/>
                  </a:cubicBezTo>
                  <a:cubicBezTo>
                    <a:pt x="1" y="123"/>
                    <a:pt x="1" y="320"/>
                    <a:pt x="132" y="320"/>
                  </a:cubicBezTo>
                  <a:cubicBezTo>
                    <a:pt x="853" y="397"/>
                    <a:pt x="1626" y="442"/>
                    <a:pt x="2399" y="442"/>
                  </a:cubicBezTo>
                  <a:cubicBezTo>
                    <a:pt x="3140" y="442"/>
                    <a:pt x="3879" y="401"/>
                    <a:pt x="4568" y="307"/>
                  </a:cubicBezTo>
                  <a:cubicBezTo>
                    <a:pt x="4653" y="296"/>
                    <a:pt x="4653" y="146"/>
                    <a:pt x="4568" y="135"/>
                  </a:cubicBezTo>
                  <a:cubicBezTo>
                    <a:pt x="3878" y="42"/>
                    <a:pt x="3138" y="1"/>
                    <a:pt x="23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43"/>
            <p:cNvSpPr/>
            <p:nvPr/>
          </p:nvSpPr>
          <p:spPr>
            <a:xfrm>
              <a:off x="3886400" y="2230075"/>
              <a:ext cx="21500" cy="237525"/>
            </a:xfrm>
            <a:custGeom>
              <a:rect b="b" l="l" r="r" t="t"/>
              <a:pathLst>
                <a:path extrusionOk="0" h="9501" w="860">
                  <a:moveTo>
                    <a:pt x="429" y="0"/>
                  </a:moveTo>
                  <a:cubicBezTo>
                    <a:pt x="385" y="0"/>
                    <a:pt x="341" y="31"/>
                    <a:pt x="334" y="93"/>
                  </a:cubicBezTo>
                  <a:cubicBezTo>
                    <a:pt x="0" y="3064"/>
                    <a:pt x="33" y="6449"/>
                    <a:pt x="348" y="9424"/>
                  </a:cubicBezTo>
                  <a:cubicBezTo>
                    <a:pt x="351" y="9475"/>
                    <a:pt x="390" y="9500"/>
                    <a:pt x="429" y="9500"/>
                  </a:cubicBezTo>
                  <a:cubicBezTo>
                    <a:pt x="468" y="9500"/>
                    <a:pt x="507" y="9475"/>
                    <a:pt x="509" y="9424"/>
                  </a:cubicBezTo>
                  <a:cubicBezTo>
                    <a:pt x="825" y="6450"/>
                    <a:pt x="859" y="3065"/>
                    <a:pt x="525" y="93"/>
                  </a:cubicBezTo>
                  <a:cubicBezTo>
                    <a:pt x="518" y="31"/>
                    <a:pt x="473" y="0"/>
                    <a:pt x="42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43"/>
            <p:cNvSpPr/>
            <p:nvPr/>
          </p:nvSpPr>
          <p:spPr>
            <a:xfrm>
              <a:off x="3749700" y="2265250"/>
              <a:ext cx="92850" cy="10700"/>
            </a:xfrm>
            <a:custGeom>
              <a:rect b="b" l="l" r="r" t="t"/>
              <a:pathLst>
                <a:path extrusionOk="0" h="428" w="3714">
                  <a:moveTo>
                    <a:pt x="1118" y="0"/>
                  </a:moveTo>
                  <a:cubicBezTo>
                    <a:pt x="773" y="0"/>
                    <a:pt x="427" y="30"/>
                    <a:pt x="101" y="112"/>
                  </a:cubicBezTo>
                  <a:cubicBezTo>
                    <a:pt x="1" y="137"/>
                    <a:pt x="1" y="287"/>
                    <a:pt x="101" y="313"/>
                  </a:cubicBezTo>
                  <a:cubicBezTo>
                    <a:pt x="428" y="394"/>
                    <a:pt x="788" y="428"/>
                    <a:pt x="1142" y="428"/>
                  </a:cubicBezTo>
                  <a:cubicBezTo>
                    <a:pt x="1343" y="428"/>
                    <a:pt x="1543" y="417"/>
                    <a:pt x="1733" y="398"/>
                  </a:cubicBezTo>
                  <a:cubicBezTo>
                    <a:pt x="2363" y="334"/>
                    <a:pt x="2970" y="302"/>
                    <a:pt x="3606" y="296"/>
                  </a:cubicBezTo>
                  <a:cubicBezTo>
                    <a:pt x="3714" y="294"/>
                    <a:pt x="3714" y="130"/>
                    <a:pt x="3606" y="129"/>
                  </a:cubicBezTo>
                  <a:cubicBezTo>
                    <a:pt x="2969" y="121"/>
                    <a:pt x="2364" y="76"/>
                    <a:pt x="1733" y="27"/>
                  </a:cubicBezTo>
                  <a:cubicBezTo>
                    <a:pt x="1532" y="11"/>
                    <a:pt x="1325" y="0"/>
                    <a:pt x="11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43"/>
            <p:cNvSpPr/>
            <p:nvPr/>
          </p:nvSpPr>
          <p:spPr>
            <a:xfrm>
              <a:off x="3752475" y="2400325"/>
              <a:ext cx="88100" cy="11900"/>
            </a:xfrm>
            <a:custGeom>
              <a:rect b="b" l="l" r="r" t="t"/>
              <a:pathLst>
                <a:path extrusionOk="0" h="476" w="3524">
                  <a:moveTo>
                    <a:pt x="749" y="1"/>
                  </a:moveTo>
                  <a:cubicBezTo>
                    <a:pt x="472" y="1"/>
                    <a:pt x="206" y="43"/>
                    <a:pt x="7" y="227"/>
                  </a:cubicBezTo>
                  <a:cubicBezTo>
                    <a:pt x="1" y="234"/>
                    <a:pt x="1" y="241"/>
                    <a:pt x="7" y="248"/>
                  </a:cubicBezTo>
                  <a:lnTo>
                    <a:pt x="7" y="249"/>
                  </a:lnTo>
                  <a:cubicBezTo>
                    <a:pt x="207" y="433"/>
                    <a:pt x="474" y="475"/>
                    <a:pt x="753" y="475"/>
                  </a:cubicBezTo>
                  <a:cubicBezTo>
                    <a:pt x="990" y="475"/>
                    <a:pt x="1236" y="445"/>
                    <a:pt x="1454" y="445"/>
                  </a:cubicBezTo>
                  <a:cubicBezTo>
                    <a:pt x="2121" y="445"/>
                    <a:pt x="2775" y="430"/>
                    <a:pt x="3436" y="327"/>
                  </a:cubicBezTo>
                  <a:cubicBezTo>
                    <a:pt x="3523" y="313"/>
                    <a:pt x="3523" y="163"/>
                    <a:pt x="3436" y="149"/>
                  </a:cubicBezTo>
                  <a:cubicBezTo>
                    <a:pt x="2775" y="46"/>
                    <a:pt x="2121" y="32"/>
                    <a:pt x="1454" y="32"/>
                  </a:cubicBezTo>
                  <a:cubicBezTo>
                    <a:pt x="1234" y="32"/>
                    <a:pt x="987" y="1"/>
                    <a:pt x="7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43"/>
            <p:cNvSpPr/>
            <p:nvPr/>
          </p:nvSpPr>
          <p:spPr>
            <a:xfrm>
              <a:off x="4081300" y="512275"/>
              <a:ext cx="561175" cy="530125"/>
            </a:xfrm>
            <a:custGeom>
              <a:rect b="b" l="l" r="r" t="t"/>
              <a:pathLst>
                <a:path extrusionOk="0" h="21205" w="22447">
                  <a:moveTo>
                    <a:pt x="4291" y="373"/>
                  </a:moveTo>
                  <a:cubicBezTo>
                    <a:pt x="5395" y="373"/>
                    <a:pt x="6530" y="531"/>
                    <a:pt x="7253" y="531"/>
                  </a:cubicBezTo>
                  <a:lnTo>
                    <a:pt x="16992" y="531"/>
                  </a:lnTo>
                  <a:cubicBezTo>
                    <a:pt x="17504" y="531"/>
                    <a:pt x="18068" y="491"/>
                    <a:pt x="18616" y="491"/>
                  </a:cubicBezTo>
                  <a:cubicBezTo>
                    <a:pt x="20008" y="491"/>
                    <a:pt x="21288" y="747"/>
                    <a:pt x="21288" y="2561"/>
                  </a:cubicBezTo>
                  <a:lnTo>
                    <a:pt x="21288" y="17384"/>
                  </a:lnTo>
                  <a:cubicBezTo>
                    <a:pt x="21288" y="18436"/>
                    <a:pt x="21697" y="20417"/>
                    <a:pt x="20148" y="20764"/>
                  </a:cubicBezTo>
                  <a:lnTo>
                    <a:pt x="4568" y="20764"/>
                  </a:lnTo>
                  <a:cubicBezTo>
                    <a:pt x="4179" y="20764"/>
                    <a:pt x="3552" y="20860"/>
                    <a:pt x="3011" y="20860"/>
                  </a:cubicBezTo>
                  <a:cubicBezTo>
                    <a:pt x="2741" y="20860"/>
                    <a:pt x="2492" y="20836"/>
                    <a:pt x="2306" y="20764"/>
                  </a:cubicBezTo>
                  <a:cubicBezTo>
                    <a:pt x="928" y="20233"/>
                    <a:pt x="1138" y="19224"/>
                    <a:pt x="1138" y="18122"/>
                  </a:cubicBezTo>
                  <a:lnTo>
                    <a:pt x="1138" y="4465"/>
                  </a:lnTo>
                  <a:cubicBezTo>
                    <a:pt x="1138" y="3724"/>
                    <a:pt x="916" y="2541"/>
                    <a:pt x="1138" y="1824"/>
                  </a:cubicBezTo>
                  <a:cubicBezTo>
                    <a:pt x="1507" y="634"/>
                    <a:pt x="2873" y="373"/>
                    <a:pt x="4291" y="373"/>
                  </a:cubicBezTo>
                  <a:close/>
                  <a:moveTo>
                    <a:pt x="5249" y="1"/>
                  </a:moveTo>
                  <a:cubicBezTo>
                    <a:pt x="4284" y="1"/>
                    <a:pt x="3327" y="38"/>
                    <a:pt x="2398" y="148"/>
                  </a:cubicBezTo>
                  <a:cubicBezTo>
                    <a:pt x="217" y="407"/>
                    <a:pt x="756" y="2844"/>
                    <a:pt x="756" y="4465"/>
                  </a:cubicBezTo>
                  <a:lnTo>
                    <a:pt x="756" y="15590"/>
                  </a:lnTo>
                  <a:cubicBezTo>
                    <a:pt x="756" y="17181"/>
                    <a:pt x="0" y="20754"/>
                    <a:pt x="2212" y="21139"/>
                  </a:cubicBezTo>
                  <a:cubicBezTo>
                    <a:pt x="2496" y="21188"/>
                    <a:pt x="2797" y="21204"/>
                    <a:pt x="3103" y="21204"/>
                  </a:cubicBezTo>
                  <a:cubicBezTo>
                    <a:pt x="3690" y="21204"/>
                    <a:pt x="4297" y="21145"/>
                    <a:pt x="4846" y="21145"/>
                  </a:cubicBezTo>
                  <a:lnTo>
                    <a:pt x="20163" y="21145"/>
                  </a:lnTo>
                  <a:cubicBezTo>
                    <a:pt x="20164" y="21145"/>
                    <a:pt x="20164" y="21145"/>
                    <a:pt x="20165" y="21145"/>
                  </a:cubicBezTo>
                  <a:cubicBezTo>
                    <a:pt x="20170" y="21145"/>
                    <a:pt x="20176" y="21145"/>
                    <a:pt x="20181" y="21144"/>
                  </a:cubicBezTo>
                  <a:lnTo>
                    <a:pt x="20181" y="21144"/>
                  </a:lnTo>
                  <a:cubicBezTo>
                    <a:pt x="20192" y="21144"/>
                    <a:pt x="20202" y="21143"/>
                    <a:pt x="20213" y="21140"/>
                  </a:cubicBezTo>
                  <a:cubicBezTo>
                    <a:pt x="22447" y="20686"/>
                    <a:pt x="21669" y="17087"/>
                    <a:pt x="21669" y="15428"/>
                  </a:cubicBezTo>
                  <a:lnTo>
                    <a:pt x="21669" y="4322"/>
                  </a:lnTo>
                  <a:cubicBezTo>
                    <a:pt x="21669" y="2732"/>
                    <a:pt x="22178" y="334"/>
                    <a:pt x="19990" y="148"/>
                  </a:cubicBezTo>
                  <a:cubicBezTo>
                    <a:pt x="19008" y="65"/>
                    <a:pt x="18012" y="37"/>
                    <a:pt x="17011" y="37"/>
                  </a:cubicBezTo>
                  <a:cubicBezTo>
                    <a:pt x="15010" y="37"/>
                    <a:pt x="12987" y="148"/>
                    <a:pt x="11019" y="148"/>
                  </a:cubicBezTo>
                  <a:cubicBezTo>
                    <a:pt x="9150" y="148"/>
                    <a:pt x="7181" y="1"/>
                    <a:pt x="52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43"/>
            <p:cNvSpPr/>
            <p:nvPr/>
          </p:nvSpPr>
          <p:spPr>
            <a:xfrm>
              <a:off x="4159600" y="870200"/>
              <a:ext cx="342525" cy="119825"/>
            </a:xfrm>
            <a:custGeom>
              <a:rect b="b" l="l" r="r" t="t"/>
              <a:pathLst>
                <a:path extrusionOk="0" h="4793" w="13701">
                  <a:moveTo>
                    <a:pt x="13214" y="361"/>
                  </a:moveTo>
                  <a:cubicBezTo>
                    <a:pt x="13253" y="361"/>
                    <a:pt x="13290" y="362"/>
                    <a:pt x="13322" y="367"/>
                  </a:cubicBezTo>
                  <a:lnTo>
                    <a:pt x="13322" y="367"/>
                  </a:lnTo>
                  <a:cubicBezTo>
                    <a:pt x="13544" y="901"/>
                    <a:pt x="13318" y="2020"/>
                    <a:pt x="13318" y="2590"/>
                  </a:cubicBezTo>
                  <a:lnTo>
                    <a:pt x="13318" y="4410"/>
                  </a:lnTo>
                  <a:lnTo>
                    <a:pt x="2132" y="4410"/>
                  </a:lnTo>
                  <a:cubicBezTo>
                    <a:pt x="1838" y="4410"/>
                    <a:pt x="1523" y="4384"/>
                    <a:pt x="1216" y="4384"/>
                  </a:cubicBezTo>
                  <a:cubicBezTo>
                    <a:pt x="1063" y="4384"/>
                    <a:pt x="911" y="4391"/>
                    <a:pt x="766" y="4410"/>
                  </a:cubicBezTo>
                  <a:cubicBezTo>
                    <a:pt x="670" y="4423"/>
                    <a:pt x="594" y="4427"/>
                    <a:pt x="533" y="4427"/>
                  </a:cubicBezTo>
                  <a:cubicBezTo>
                    <a:pt x="433" y="4427"/>
                    <a:pt x="376" y="4415"/>
                    <a:pt x="347" y="4407"/>
                  </a:cubicBezTo>
                  <a:lnTo>
                    <a:pt x="347" y="4407"/>
                  </a:lnTo>
                  <a:cubicBezTo>
                    <a:pt x="197" y="3932"/>
                    <a:pt x="381" y="3046"/>
                    <a:pt x="381" y="2590"/>
                  </a:cubicBezTo>
                  <a:cubicBezTo>
                    <a:pt x="381" y="1925"/>
                    <a:pt x="250" y="1109"/>
                    <a:pt x="381" y="456"/>
                  </a:cubicBezTo>
                  <a:cubicBezTo>
                    <a:pt x="387" y="428"/>
                    <a:pt x="388" y="405"/>
                    <a:pt x="386" y="386"/>
                  </a:cubicBezTo>
                  <a:lnTo>
                    <a:pt x="386" y="386"/>
                  </a:lnTo>
                  <a:cubicBezTo>
                    <a:pt x="398" y="386"/>
                    <a:pt x="411" y="387"/>
                    <a:pt x="426" y="387"/>
                  </a:cubicBezTo>
                  <a:cubicBezTo>
                    <a:pt x="457" y="387"/>
                    <a:pt x="493" y="385"/>
                    <a:pt x="536" y="381"/>
                  </a:cubicBezTo>
                  <a:cubicBezTo>
                    <a:pt x="695" y="367"/>
                    <a:pt x="856" y="363"/>
                    <a:pt x="1019" y="363"/>
                  </a:cubicBezTo>
                  <a:cubicBezTo>
                    <a:pt x="1344" y="363"/>
                    <a:pt x="1673" y="381"/>
                    <a:pt x="1990" y="381"/>
                  </a:cubicBezTo>
                  <a:lnTo>
                    <a:pt x="11133" y="381"/>
                  </a:lnTo>
                  <a:cubicBezTo>
                    <a:pt x="11519" y="381"/>
                    <a:pt x="11936" y="420"/>
                    <a:pt x="12341" y="420"/>
                  </a:cubicBezTo>
                  <a:cubicBezTo>
                    <a:pt x="12543" y="420"/>
                    <a:pt x="12743" y="411"/>
                    <a:pt x="12934" y="381"/>
                  </a:cubicBezTo>
                  <a:cubicBezTo>
                    <a:pt x="12991" y="373"/>
                    <a:pt x="13110" y="361"/>
                    <a:pt x="13214" y="361"/>
                  </a:cubicBezTo>
                  <a:close/>
                  <a:moveTo>
                    <a:pt x="191" y="0"/>
                  </a:moveTo>
                  <a:cubicBezTo>
                    <a:pt x="86" y="2"/>
                    <a:pt x="2" y="86"/>
                    <a:pt x="0" y="191"/>
                  </a:cubicBezTo>
                  <a:lnTo>
                    <a:pt x="0" y="4602"/>
                  </a:lnTo>
                  <a:cubicBezTo>
                    <a:pt x="2" y="4707"/>
                    <a:pt x="86" y="4791"/>
                    <a:pt x="191" y="4793"/>
                  </a:cubicBezTo>
                  <a:lnTo>
                    <a:pt x="13510" y="4793"/>
                  </a:lnTo>
                  <a:cubicBezTo>
                    <a:pt x="13569" y="4793"/>
                    <a:pt x="13614" y="4770"/>
                    <a:pt x="13645" y="4737"/>
                  </a:cubicBezTo>
                  <a:lnTo>
                    <a:pt x="13645" y="4737"/>
                  </a:lnTo>
                  <a:cubicBezTo>
                    <a:pt x="13679" y="4706"/>
                    <a:pt x="13701" y="4661"/>
                    <a:pt x="13701" y="4602"/>
                  </a:cubicBezTo>
                  <a:lnTo>
                    <a:pt x="13701" y="191"/>
                  </a:lnTo>
                  <a:cubicBezTo>
                    <a:pt x="13699" y="86"/>
                    <a:pt x="13613" y="2"/>
                    <a:pt x="135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43"/>
            <p:cNvSpPr/>
            <p:nvPr/>
          </p:nvSpPr>
          <p:spPr>
            <a:xfrm>
              <a:off x="4160325" y="895625"/>
              <a:ext cx="341075" cy="9575"/>
            </a:xfrm>
            <a:custGeom>
              <a:rect b="b" l="l" r="r" t="t"/>
              <a:pathLst>
                <a:path extrusionOk="0" h="383" w="13643">
                  <a:moveTo>
                    <a:pt x="246" y="0"/>
                  </a:moveTo>
                  <a:cubicBezTo>
                    <a:pt x="1" y="0"/>
                    <a:pt x="1" y="383"/>
                    <a:pt x="246" y="383"/>
                  </a:cubicBezTo>
                  <a:lnTo>
                    <a:pt x="13397" y="383"/>
                  </a:lnTo>
                  <a:cubicBezTo>
                    <a:pt x="13642" y="383"/>
                    <a:pt x="13642" y="0"/>
                    <a:pt x="133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43"/>
            <p:cNvSpPr/>
            <p:nvPr/>
          </p:nvSpPr>
          <p:spPr>
            <a:xfrm>
              <a:off x="4156075" y="925300"/>
              <a:ext cx="345325" cy="9600"/>
            </a:xfrm>
            <a:custGeom>
              <a:rect b="b" l="l" r="r" t="t"/>
              <a:pathLst>
                <a:path extrusionOk="0" h="384" w="13813">
                  <a:moveTo>
                    <a:pt x="247" y="0"/>
                  </a:moveTo>
                  <a:cubicBezTo>
                    <a:pt x="1" y="0"/>
                    <a:pt x="1" y="383"/>
                    <a:pt x="247" y="383"/>
                  </a:cubicBezTo>
                  <a:lnTo>
                    <a:pt x="13567" y="383"/>
                  </a:lnTo>
                  <a:cubicBezTo>
                    <a:pt x="13812" y="383"/>
                    <a:pt x="13812" y="0"/>
                    <a:pt x="135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43"/>
            <p:cNvSpPr/>
            <p:nvPr/>
          </p:nvSpPr>
          <p:spPr>
            <a:xfrm>
              <a:off x="4160325" y="952900"/>
              <a:ext cx="341075" cy="9550"/>
            </a:xfrm>
            <a:custGeom>
              <a:rect b="b" l="l" r="r" t="t"/>
              <a:pathLst>
                <a:path extrusionOk="0" h="382" w="13643">
                  <a:moveTo>
                    <a:pt x="246" y="1"/>
                  </a:moveTo>
                  <a:cubicBezTo>
                    <a:pt x="1" y="1"/>
                    <a:pt x="1" y="382"/>
                    <a:pt x="246" y="382"/>
                  </a:cubicBezTo>
                  <a:lnTo>
                    <a:pt x="13397" y="382"/>
                  </a:lnTo>
                  <a:cubicBezTo>
                    <a:pt x="13642" y="382"/>
                    <a:pt x="13642" y="1"/>
                    <a:pt x="133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43"/>
            <p:cNvSpPr/>
            <p:nvPr/>
          </p:nvSpPr>
          <p:spPr>
            <a:xfrm>
              <a:off x="4190175" y="869775"/>
              <a:ext cx="9550" cy="120075"/>
            </a:xfrm>
            <a:custGeom>
              <a:rect b="b" l="l" r="r" t="t"/>
              <a:pathLst>
                <a:path extrusionOk="0" h="4803" w="382">
                  <a:moveTo>
                    <a:pt x="191" y="1"/>
                  </a:moveTo>
                  <a:cubicBezTo>
                    <a:pt x="96" y="1"/>
                    <a:pt x="0" y="62"/>
                    <a:pt x="0" y="184"/>
                  </a:cubicBezTo>
                  <a:lnTo>
                    <a:pt x="0" y="4618"/>
                  </a:lnTo>
                  <a:cubicBezTo>
                    <a:pt x="0" y="4740"/>
                    <a:pt x="96" y="4802"/>
                    <a:pt x="191" y="4802"/>
                  </a:cubicBezTo>
                  <a:cubicBezTo>
                    <a:pt x="286" y="4802"/>
                    <a:pt x="381" y="4741"/>
                    <a:pt x="381" y="4618"/>
                  </a:cubicBezTo>
                  <a:lnTo>
                    <a:pt x="381" y="184"/>
                  </a:lnTo>
                  <a:cubicBezTo>
                    <a:pt x="381" y="62"/>
                    <a:pt x="286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43"/>
            <p:cNvSpPr/>
            <p:nvPr/>
          </p:nvSpPr>
          <p:spPr>
            <a:xfrm>
              <a:off x="4220200" y="870575"/>
              <a:ext cx="9600" cy="118575"/>
            </a:xfrm>
            <a:custGeom>
              <a:rect b="b" l="l" r="r" t="t"/>
              <a:pathLst>
                <a:path extrusionOk="0" h="4743" w="384">
                  <a:moveTo>
                    <a:pt x="192" y="0"/>
                  </a:moveTo>
                  <a:cubicBezTo>
                    <a:pt x="96" y="0"/>
                    <a:pt x="1" y="62"/>
                    <a:pt x="1" y="185"/>
                  </a:cubicBezTo>
                  <a:lnTo>
                    <a:pt x="1" y="4559"/>
                  </a:lnTo>
                  <a:cubicBezTo>
                    <a:pt x="1" y="4682"/>
                    <a:pt x="96" y="4743"/>
                    <a:pt x="192" y="4743"/>
                  </a:cubicBezTo>
                  <a:cubicBezTo>
                    <a:pt x="288" y="4743"/>
                    <a:pt x="383" y="4682"/>
                    <a:pt x="383" y="4559"/>
                  </a:cubicBezTo>
                  <a:lnTo>
                    <a:pt x="383" y="185"/>
                  </a:lnTo>
                  <a:cubicBezTo>
                    <a:pt x="383" y="62"/>
                    <a:pt x="288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43"/>
            <p:cNvSpPr/>
            <p:nvPr/>
          </p:nvSpPr>
          <p:spPr>
            <a:xfrm>
              <a:off x="4464850" y="867675"/>
              <a:ext cx="9550" cy="122000"/>
            </a:xfrm>
            <a:custGeom>
              <a:rect b="b" l="l" r="r" t="t"/>
              <a:pathLst>
                <a:path extrusionOk="0" h="4880" w="382">
                  <a:moveTo>
                    <a:pt x="191" y="0"/>
                  </a:moveTo>
                  <a:cubicBezTo>
                    <a:pt x="96" y="0"/>
                    <a:pt x="1" y="61"/>
                    <a:pt x="1" y="184"/>
                  </a:cubicBezTo>
                  <a:lnTo>
                    <a:pt x="1" y="4695"/>
                  </a:lnTo>
                  <a:cubicBezTo>
                    <a:pt x="1" y="4818"/>
                    <a:pt x="96" y="4879"/>
                    <a:pt x="191" y="4879"/>
                  </a:cubicBezTo>
                  <a:cubicBezTo>
                    <a:pt x="287" y="4879"/>
                    <a:pt x="382" y="4818"/>
                    <a:pt x="382" y="4695"/>
                  </a:cubicBezTo>
                  <a:lnTo>
                    <a:pt x="382" y="184"/>
                  </a:lnTo>
                  <a:cubicBezTo>
                    <a:pt x="382" y="61"/>
                    <a:pt x="287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43"/>
            <p:cNvSpPr/>
            <p:nvPr/>
          </p:nvSpPr>
          <p:spPr>
            <a:xfrm>
              <a:off x="4436925" y="871600"/>
              <a:ext cx="9600" cy="118925"/>
            </a:xfrm>
            <a:custGeom>
              <a:rect b="b" l="l" r="r" t="t"/>
              <a:pathLst>
                <a:path extrusionOk="0" h="4757" w="384">
                  <a:moveTo>
                    <a:pt x="192" y="0"/>
                  </a:moveTo>
                  <a:cubicBezTo>
                    <a:pt x="96" y="0"/>
                    <a:pt x="1" y="62"/>
                    <a:pt x="1" y="185"/>
                  </a:cubicBezTo>
                  <a:lnTo>
                    <a:pt x="1" y="4571"/>
                  </a:lnTo>
                  <a:cubicBezTo>
                    <a:pt x="1" y="4694"/>
                    <a:pt x="97" y="4756"/>
                    <a:pt x="192" y="4756"/>
                  </a:cubicBezTo>
                  <a:cubicBezTo>
                    <a:pt x="288" y="4756"/>
                    <a:pt x="384" y="4694"/>
                    <a:pt x="384" y="4571"/>
                  </a:cubicBezTo>
                  <a:lnTo>
                    <a:pt x="384" y="185"/>
                  </a:lnTo>
                  <a:cubicBezTo>
                    <a:pt x="384" y="62"/>
                    <a:pt x="288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43"/>
            <p:cNvSpPr/>
            <p:nvPr/>
          </p:nvSpPr>
          <p:spPr>
            <a:xfrm>
              <a:off x="4408500" y="870325"/>
              <a:ext cx="9550" cy="92150"/>
            </a:xfrm>
            <a:custGeom>
              <a:rect b="b" l="l" r="r" t="t"/>
              <a:pathLst>
                <a:path extrusionOk="0" h="3686" w="382">
                  <a:moveTo>
                    <a:pt x="191" y="0"/>
                  </a:moveTo>
                  <a:cubicBezTo>
                    <a:pt x="96" y="0"/>
                    <a:pt x="1" y="62"/>
                    <a:pt x="1" y="184"/>
                  </a:cubicBezTo>
                  <a:lnTo>
                    <a:pt x="1" y="3501"/>
                  </a:lnTo>
                  <a:cubicBezTo>
                    <a:pt x="1" y="3623"/>
                    <a:pt x="96" y="3685"/>
                    <a:pt x="192" y="3685"/>
                  </a:cubicBezTo>
                  <a:cubicBezTo>
                    <a:pt x="287" y="3685"/>
                    <a:pt x="382" y="3624"/>
                    <a:pt x="382" y="3501"/>
                  </a:cubicBezTo>
                  <a:lnTo>
                    <a:pt x="382" y="184"/>
                  </a:lnTo>
                  <a:cubicBezTo>
                    <a:pt x="382" y="62"/>
                    <a:pt x="287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43"/>
            <p:cNvSpPr/>
            <p:nvPr/>
          </p:nvSpPr>
          <p:spPr>
            <a:xfrm>
              <a:off x="4378825" y="870575"/>
              <a:ext cx="9550" cy="92125"/>
            </a:xfrm>
            <a:custGeom>
              <a:rect b="b" l="l" r="r" t="t"/>
              <a:pathLst>
                <a:path extrusionOk="0" h="3685" w="382">
                  <a:moveTo>
                    <a:pt x="191" y="0"/>
                  </a:moveTo>
                  <a:cubicBezTo>
                    <a:pt x="96" y="0"/>
                    <a:pt x="1" y="62"/>
                    <a:pt x="1" y="185"/>
                  </a:cubicBezTo>
                  <a:lnTo>
                    <a:pt x="1" y="3500"/>
                  </a:lnTo>
                  <a:cubicBezTo>
                    <a:pt x="1" y="3623"/>
                    <a:pt x="96" y="3685"/>
                    <a:pt x="191" y="3685"/>
                  </a:cubicBezTo>
                  <a:cubicBezTo>
                    <a:pt x="286" y="3685"/>
                    <a:pt x="382" y="3623"/>
                    <a:pt x="382" y="3500"/>
                  </a:cubicBezTo>
                  <a:lnTo>
                    <a:pt x="382" y="185"/>
                  </a:lnTo>
                  <a:cubicBezTo>
                    <a:pt x="382" y="62"/>
                    <a:pt x="28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43"/>
            <p:cNvSpPr/>
            <p:nvPr/>
          </p:nvSpPr>
          <p:spPr>
            <a:xfrm>
              <a:off x="4346650" y="870575"/>
              <a:ext cx="9600" cy="92125"/>
            </a:xfrm>
            <a:custGeom>
              <a:rect b="b" l="l" r="r" t="t"/>
              <a:pathLst>
                <a:path extrusionOk="0" h="3685" w="384">
                  <a:moveTo>
                    <a:pt x="192" y="0"/>
                  </a:moveTo>
                  <a:cubicBezTo>
                    <a:pt x="96" y="0"/>
                    <a:pt x="0" y="62"/>
                    <a:pt x="0" y="185"/>
                  </a:cubicBezTo>
                  <a:lnTo>
                    <a:pt x="0" y="3500"/>
                  </a:lnTo>
                  <a:cubicBezTo>
                    <a:pt x="0" y="3623"/>
                    <a:pt x="96" y="3685"/>
                    <a:pt x="192" y="3685"/>
                  </a:cubicBezTo>
                  <a:cubicBezTo>
                    <a:pt x="287" y="3685"/>
                    <a:pt x="383" y="3623"/>
                    <a:pt x="383" y="3500"/>
                  </a:cubicBezTo>
                  <a:lnTo>
                    <a:pt x="383" y="185"/>
                  </a:lnTo>
                  <a:cubicBezTo>
                    <a:pt x="383" y="62"/>
                    <a:pt x="287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43"/>
            <p:cNvSpPr/>
            <p:nvPr/>
          </p:nvSpPr>
          <p:spPr>
            <a:xfrm>
              <a:off x="4315875" y="869875"/>
              <a:ext cx="9600" cy="92125"/>
            </a:xfrm>
            <a:custGeom>
              <a:rect b="b" l="l" r="r" t="t"/>
              <a:pathLst>
                <a:path extrusionOk="0" h="3685" w="384">
                  <a:moveTo>
                    <a:pt x="192" y="0"/>
                  </a:moveTo>
                  <a:cubicBezTo>
                    <a:pt x="96" y="0"/>
                    <a:pt x="1" y="62"/>
                    <a:pt x="1" y="185"/>
                  </a:cubicBezTo>
                  <a:lnTo>
                    <a:pt x="1" y="3500"/>
                  </a:lnTo>
                  <a:cubicBezTo>
                    <a:pt x="1" y="3623"/>
                    <a:pt x="96" y="3685"/>
                    <a:pt x="192" y="3685"/>
                  </a:cubicBezTo>
                  <a:cubicBezTo>
                    <a:pt x="288" y="3685"/>
                    <a:pt x="383" y="3623"/>
                    <a:pt x="383" y="3500"/>
                  </a:cubicBezTo>
                  <a:lnTo>
                    <a:pt x="383" y="185"/>
                  </a:lnTo>
                  <a:cubicBezTo>
                    <a:pt x="383" y="62"/>
                    <a:pt x="288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43"/>
            <p:cNvSpPr/>
            <p:nvPr/>
          </p:nvSpPr>
          <p:spPr>
            <a:xfrm>
              <a:off x="4287175" y="869875"/>
              <a:ext cx="9550" cy="92125"/>
            </a:xfrm>
            <a:custGeom>
              <a:rect b="b" l="l" r="r" t="t"/>
              <a:pathLst>
                <a:path extrusionOk="0" h="3685" w="382">
                  <a:moveTo>
                    <a:pt x="191" y="0"/>
                  </a:moveTo>
                  <a:cubicBezTo>
                    <a:pt x="96" y="0"/>
                    <a:pt x="0" y="62"/>
                    <a:pt x="0" y="185"/>
                  </a:cubicBezTo>
                  <a:lnTo>
                    <a:pt x="0" y="3500"/>
                  </a:lnTo>
                  <a:cubicBezTo>
                    <a:pt x="0" y="3623"/>
                    <a:pt x="96" y="3685"/>
                    <a:pt x="191" y="3685"/>
                  </a:cubicBezTo>
                  <a:cubicBezTo>
                    <a:pt x="286" y="3685"/>
                    <a:pt x="382" y="3623"/>
                    <a:pt x="382" y="3500"/>
                  </a:cubicBezTo>
                  <a:lnTo>
                    <a:pt x="382" y="185"/>
                  </a:lnTo>
                  <a:cubicBezTo>
                    <a:pt x="382" y="62"/>
                    <a:pt x="28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43"/>
            <p:cNvSpPr/>
            <p:nvPr/>
          </p:nvSpPr>
          <p:spPr>
            <a:xfrm>
              <a:off x="4254925" y="870400"/>
              <a:ext cx="9550" cy="118575"/>
            </a:xfrm>
            <a:custGeom>
              <a:rect b="b" l="l" r="r" t="t"/>
              <a:pathLst>
                <a:path extrusionOk="0" h="4743" w="382">
                  <a:moveTo>
                    <a:pt x="191" y="0"/>
                  </a:moveTo>
                  <a:cubicBezTo>
                    <a:pt x="95" y="0"/>
                    <a:pt x="0" y="62"/>
                    <a:pt x="0" y="184"/>
                  </a:cubicBezTo>
                  <a:lnTo>
                    <a:pt x="0" y="4558"/>
                  </a:lnTo>
                  <a:cubicBezTo>
                    <a:pt x="0" y="4681"/>
                    <a:pt x="96" y="4743"/>
                    <a:pt x="191" y="4743"/>
                  </a:cubicBezTo>
                  <a:cubicBezTo>
                    <a:pt x="286" y="4743"/>
                    <a:pt x="381" y="4681"/>
                    <a:pt x="381" y="4558"/>
                  </a:cubicBezTo>
                  <a:lnTo>
                    <a:pt x="381" y="184"/>
                  </a:lnTo>
                  <a:cubicBezTo>
                    <a:pt x="381" y="62"/>
                    <a:pt x="286" y="0"/>
                    <a:pt x="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43"/>
            <p:cNvSpPr/>
            <p:nvPr/>
          </p:nvSpPr>
          <p:spPr>
            <a:xfrm>
              <a:off x="4524400" y="863800"/>
              <a:ext cx="81650" cy="121975"/>
            </a:xfrm>
            <a:custGeom>
              <a:rect b="b" l="l" r="r" t="t"/>
              <a:pathLst>
                <a:path extrusionOk="0" h="4879" w="3266">
                  <a:moveTo>
                    <a:pt x="2884" y="383"/>
                  </a:moveTo>
                  <a:lnTo>
                    <a:pt x="2884" y="4497"/>
                  </a:lnTo>
                  <a:lnTo>
                    <a:pt x="382" y="4497"/>
                  </a:lnTo>
                  <a:lnTo>
                    <a:pt x="382" y="383"/>
                  </a:lnTo>
                  <a:close/>
                  <a:moveTo>
                    <a:pt x="191" y="0"/>
                  </a:moveTo>
                  <a:cubicBezTo>
                    <a:pt x="87" y="2"/>
                    <a:pt x="2" y="86"/>
                    <a:pt x="1" y="192"/>
                  </a:cubicBezTo>
                  <a:lnTo>
                    <a:pt x="1" y="4688"/>
                  </a:lnTo>
                  <a:cubicBezTo>
                    <a:pt x="2" y="4792"/>
                    <a:pt x="87" y="4877"/>
                    <a:pt x="191" y="4878"/>
                  </a:cubicBezTo>
                  <a:lnTo>
                    <a:pt x="3075" y="4878"/>
                  </a:lnTo>
                  <a:cubicBezTo>
                    <a:pt x="3075" y="4878"/>
                    <a:pt x="3076" y="4878"/>
                    <a:pt x="3076" y="4878"/>
                  </a:cubicBezTo>
                  <a:cubicBezTo>
                    <a:pt x="3139" y="4878"/>
                    <a:pt x="3186" y="4854"/>
                    <a:pt x="3216" y="4817"/>
                  </a:cubicBezTo>
                  <a:lnTo>
                    <a:pt x="3216" y="4817"/>
                  </a:lnTo>
                  <a:cubicBezTo>
                    <a:pt x="3246" y="4786"/>
                    <a:pt x="3266" y="4743"/>
                    <a:pt x="3266" y="4688"/>
                  </a:cubicBezTo>
                  <a:lnTo>
                    <a:pt x="3266" y="192"/>
                  </a:lnTo>
                  <a:cubicBezTo>
                    <a:pt x="3264" y="86"/>
                    <a:pt x="3180" y="2"/>
                    <a:pt x="30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43"/>
            <p:cNvSpPr/>
            <p:nvPr/>
          </p:nvSpPr>
          <p:spPr>
            <a:xfrm>
              <a:off x="4542950" y="864300"/>
              <a:ext cx="9600" cy="120725"/>
            </a:xfrm>
            <a:custGeom>
              <a:rect b="b" l="l" r="r" t="t"/>
              <a:pathLst>
                <a:path extrusionOk="0" h="4829" w="384">
                  <a:moveTo>
                    <a:pt x="192" y="1"/>
                  </a:moveTo>
                  <a:cubicBezTo>
                    <a:pt x="97" y="1"/>
                    <a:pt x="1" y="62"/>
                    <a:pt x="1" y="185"/>
                  </a:cubicBezTo>
                  <a:lnTo>
                    <a:pt x="1" y="4644"/>
                  </a:lnTo>
                  <a:cubicBezTo>
                    <a:pt x="1" y="4767"/>
                    <a:pt x="97" y="4829"/>
                    <a:pt x="193" y="4829"/>
                  </a:cubicBezTo>
                  <a:cubicBezTo>
                    <a:pt x="288" y="4829"/>
                    <a:pt x="384" y="4768"/>
                    <a:pt x="384" y="4644"/>
                  </a:cubicBezTo>
                  <a:lnTo>
                    <a:pt x="384" y="185"/>
                  </a:lnTo>
                  <a:cubicBezTo>
                    <a:pt x="384" y="62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43"/>
            <p:cNvSpPr/>
            <p:nvPr/>
          </p:nvSpPr>
          <p:spPr>
            <a:xfrm>
              <a:off x="4562125" y="864975"/>
              <a:ext cx="9550" cy="119375"/>
            </a:xfrm>
            <a:custGeom>
              <a:rect b="b" l="l" r="r" t="t"/>
              <a:pathLst>
                <a:path extrusionOk="0" h="4775" w="382">
                  <a:moveTo>
                    <a:pt x="191" y="1"/>
                  </a:moveTo>
                  <a:cubicBezTo>
                    <a:pt x="96" y="1"/>
                    <a:pt x="1" y="62"/>
                    <a:pt x="1" y="186"/>
                  </a:cubicBezTo>
                  <a:lnTo>
                    <a:pt x="1" y="4589"/>
                  </a:lnTo>
                  <a:cubicBezTo>
                    <a:pt x="1" y="4713"/>
                    <a:pt x="96" y="4774"/>
                    <a:pt x="191" y="4774"/>
                  </a:cubicBezTo>
                  <a:cubicBezTo>
                    <a:pt x="287" y="4774"/>
                    <a:pt x="382" y="4713"/>
                    <a:pt x="382" y="4589"/>
                  </a:cubicBezTo>
                  <a:lnTo>
                    <a:pt x="382" y="186"/>
                  </a:lnTo>
                  <a:cubicBezTo>
                    <a:pt x="382" y="62"/>
                    <a:pt x="287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43"/>
            <p:cNvSpPr/>
            <p:nvPr/>
          </p:nvSpPr>
          <p:spPr>
            <a:xfrm>
              <a:off x="4578525" y="864300"/>
              <a:ext cx="9600" cy="119375"/>
            </a:xfrm>
            <a:custGeom>
              <a:rect b="b" l="l" r="r" t="t"/>
              <a:pathLst>
                <a:path extrusionOk="0" h="4775" w="384">
                  <a:moveTo>
                    <a:pt x="192" y="1"/>
                  </a:moveTo>
                  <a:cubicBezTo>
                    <a:pt x="97" y="1"/>
                    <a:pt x="1" y="62"/>
                    <a:pt x="1" y="185"/>
                  </a:cubicBezTo>
                  <a:lnTo>
                    <a:pt x="1" y="4590"/>
                  </a:lnTo>
                  <a:cubicBezTo>
                    <a:pt x="1" y="4713"/>
                    <a:pt x="97" y="4774"/>
                    <a:pt x="193" y="4774"/>
                  </a:cubicBezTo>
                  <a:cubicBezTo>
                    <a:pt x="288" y="4774"/>
                    <a:pt x="384" y="4713"/>
                    <a:pt x="384" y="4590"/>
                  </a:cubicBezTo>
                  <a:lnTo>
                    <a:pt x="384" y="185"/>
                  </a:lnTo>
                  <a:cubicBezTo>
                    <a:pt x="384" y="62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43"/>
            <p:cNvSpPr/>
            <p:nvPr/>
          </p:nvSpPr>
          <p:spPr>
            <a:xfrm>
              <a:off x="4525200" y="879875"/>
              <a:ext cx="80025" cy="9550"/>
            </a:xfrm>
            <a:custGeom>
              <a:rect b="b" l="l" r="r" t="t"/>
              <a:pathLst>
                <a:path extrusionOk="0" h="382" w="3201">
                  <a:moveTo>
                    <a:pt x="245" y="1"/>
                  </a:moveTo>
                  <a:cubicBezTo>
                    <a:pt x="0" y="1"/>
                    <a:pt x="0" y="382"/>
                    <a:pt x="245" y="382"/>
                  </a:cubicBezTo>
                  <a:lnTo>
                    <a:pt x="2954" y="382"/>
                  </a:lnTo>
                  <a:cubicBezTo>
                    <a:pt x="3199" y="382"/>
                    <a:pt x="3201" y="1"/>
                    <a:pt x="29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43"/>
            <p:cNvSpPr/>
            <p:nvPr/>
          </p:nvSpPr>
          <p:spPr>
            <a:xfrm>
              <a:off x="4524500" y="900375"/>
              <a:ext cx="80725" cy="9600"/>
            </a:xfrm>
            <a:custGeom>
              <a:rect b="b" l="l" r="r" t="t"/>
              <a:pathLst>
                <a:path extrusionOk="0" h="384" w="3229">
                  <a:moveTo>
                    <a:pt x="247" y="1"/>
                  </a:moveTo>
                  <a:cubicBezTo>
                    <a:pt x="2" y="1"/>
                    <a:pt x="0" y="383"/>
                    <a:pt x="247" y="383"/>
                  </a:cubicBezTo>
                  <a:lnTo>
                    <a:pt x="2982" y="383"/>
                  </a:lnTo>
                  <a:cubicBezTo>
                    <a:pt x="3227" y="383"/>
                    <a:pt x="3229" y="1"/>
                    <a:pt x="29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43"/>
            <p:cNvSpPr/>
            <p:nvPr/>
          </p:nvSpPr>
          <p:spPr>
            <a:xfrm>
              <a:off x="4523825" y="922950"/>
              <a:ext cx="81400" cy="9600"/>
            </a:xfrm>
            <a:custGeom>
              <a:rect b="b" l="l" r="r" t="t"/>
              <a:pathLst>
                <a:path extrusionOk="0" h="384" w="3256">
                  <a:moveTo>
                    <a:pt x="246" y="1"/>
                  </a:moveTo>
                  <a:cubicBezTo>
                    <a:pt x="0" y="1"/>
                    <a:pt x="0" y="383"/>
                    <a:pt x="246" y="383"/>
                  </a:cubicBezTo>
                  <a:lnTo>
                    <a:pt x="3009" y="383"/>
                  </a:lnTo>
                  <a:cubicBezTo>
                    <a:pt x="3254" y="383"/>
                    <a:pt x="3256" y="1"/>
                    <a:pt x="30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43"/>
            <p:cNvSpPr/>
            <p:nvPr/>
          </p:nvSpPr>
          <p:spPr>
            <a:xfrm>
              <a:off x="4525200" y="942800"/>
              <a:ext cx="82775" cy="9575"/>
            </a:xfrm>
            <a:custGeom>
              <a:rect b="b" l="l" r="r" t="t"/>
              <a:pathLst>
                <a:path extrusionOk="0" h="383" w="3311">
                  <a:moveTo>
                    <a:pt x="245" y="0"/>
                  </a:moveTo>
                  <a:cubicBezTo>
                    <a:pt x="0" y="0"/>
                    <a:pt x="0" y="383"/>
                    <a:pt x="245" y="383"/>
                  </a:cubicBezTo>
                  <a:lnTo>
                    <a:pt x="3063" y="383"/>
                  </a:lnTo>
                  <a:cubicBezTo>
                    <a:pt x="3309" y="383"/>
                    <a:pt x="3310" y="0"/>
                    <a:pt x="30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43"/>
            <p:cNvSpPr/>
            <p:nvPr/>
          </p:nvSpPr>
          <p:spPr>
            <a:xfrm>
              <a:off x="4525200" y="962625"/>
              <a:ext cx="64300" cy="9600"/>
            </a:xfrm>
            <a:custGeom>
              <a:rect b="b" l="l" r="r" t="t"/>
              <a:pathLst>
                <a:path extrusionOk="0" h="384" w="2572">
                  <a:moveTo>
                    <a:pt x="245" y="1"/>
                  </a:moveTo>
                  <a:cubicBezTo>
                    <a:pt x="0" y="1"/>
                    <a:pt x="0" y="383"/>
                    <a:pt x="245" y="383"/>
                  </a:cubicBezTo>
                  <a:lnTo>
                    <a:pt x="2324" y="383"/>
                  </a:lnTo>
                  <a:cubicBezTo>
                    <a:pt x="2571" y="383"/>
                    <a:pt x="2571" y="1"/>
                    <a:pt x="23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43"/>
            <p:cNvSpPr/>
            <p:nvPr/>
          </p:nvSpPr>
          <p:spPr>
            <a:xfrm>
              <a:off x="4137050" y="569375"/>
              <a:ext cx="457175" cy="244600"/>
            </a:xfrm>
            <a:custGeom>
              <a:rect b="b" l="l" r="r" t="t"/>
              <a:pathLst>
                <a:path extrusionOk="0" h="9784" w="18287">
                  <a:moveTo>
                    <a:pt x="15306" y="426"/>
                  </a:moveTo>
                  <a:cubicBezTo>
                    <a:pt x="15438" y="426"/>
                    <a:pt x="15568" y="433"/>
                    <a:pt x="15692" y="452"/>
                  </a:cubicBezTo>
                  <a:cubicBezTo>
                    <a:pt x="17354" y="715"/>
                    <a:pt x="17446" y="2025"/>
                    <a:pt x="17446" y="3333"/>
                  </a:cubicBezTo>
                  <a:cubicBezTo>
                    <a:pt x="17446" y="5131"/>
                    <a:pt x="18161" y="9026"/>
                    <a:pt x="15721" y="9403"/>
                  </a:cubicBezTo>
                  <a:lnTo>
                    <a:pt x="3367" y="9403"/>
                  </a:lnTo>
                  <a:cubicBezTo>
                    <a:pt x="3184" y="9403"/>
                    <a:pt x="2984" y="9423"/>
                    <a:pt x="2790" y="9423"/>
                  </a:cubicBezTo>
                  <a:cubicBezTo>
                    <a:pt x="2694" y="9423"/>
                    <a:pt x="2599" y="9418"/>
                    <a:pt x="2508" y="9403"/>
                  </a:cubicBezTo>
                  <a:cubicBezTo>
                    <a:pt x="988" y="9150"/>
                    <a:pt x="776" y="7933"/>
                    <a:pt x="776" y="6677"/>
                  </a:cubicBezTo>
                  <a:cubicBezTo>
                    <a:pt x="776" y="5248"/>
                    <a:pt x="576" y="3667"/>
                    <a:pt x="776" y="2250"/>
                  </a:cubicBezTo>
                  <a:cubicBezTo>
                    <a:pt x="1003" y="630"/>
                    <a:pt x="2197" y="431"/>
                    <a:pt x="3439" y="431"/>
                  </a:cubicBezTo>
                  <a:cubicBezTo>
                    <a:pt x="3843" y="431"/>
                    <a:pt x="4253" y="452"/>
                    <a:pt x="4636" y="452"/>
                  </a:cubicBezTo>
                  <a:lnTo>
                    <a:pt x="14520" y="452"/>
                  </a:lnTo>
                  <a:cubicBezTo>
                    <a:pt x="14768" y="452"/>
                    <a:pt x="15042" y="426"/>
                    <a:pt x="15306" y="426"/>
                  </a:cubicBezTo>
                  <a:close/>
                  <a:moveTo>
                    <a:pt x="4151" y="0"/>
                  </a:moveTo>
                  <a:cubicBezTo>
                    <a:pt x="3612" y="0"/>
                    <a:pt x="3077" y="18"/>
                    <a:pt x="2552" y="70"/>
                  </a:cubicBezTo>
                  <a:cubicBezTo>
                    <a:pt x="854" y="240"/>
                    <a:pt x="423" y="1400"/>
                    <a:pt x="393" y="2895"/>
                  </a:cubicBezTo>
                  <a:cubicBezTo>
                    <a:pt x="360" y="4504"/>
                    <a:pt x="1" y="6675"/>
                    <a:pt x="468" y="8241"/>
                  </a:cubicBezTo>
                  <a:cubicBezTo>
                    <a:pt x="905" y="9704"/>
                    <a:pt x="2221" y="9784"/>
                    <a:pt x="3475" y="9784"/>
                  </a:cubicBezTo>
                  <a:lnTo>
                    <a:pt x="15728" y="9784"/>
                  </a:lnTo>
                  <a:cubicBezTo>
                    <a:pt x="15746" y="9784"/>
                    <a:pt x="15763" y="9782"/>
                    <a:pt x="15779" y="9778"/>
                  </a:cubicBezTo>
                  <a:lnTo>
                    <a:pt x="15779" y="9778"/>
                  </a:lnTo>
                  <a:cubicBezTo>
                    <a:pt x="17910" y="9489"/>
                    <a:pt x="17829" y="7711"/>
                    <a:pt x="17829" y="6027"/>
                  </a:cubicBezTo>
                  <a:cubicBezTo>
                    <a:pt x="17829" y="4648"/>
                    <a:pt x="18286" y="2331"/>
                    <a:pt x="17510" y="1074"/>
                  </a:cubicBezTo>
                  <a:cubicBezTo>
                    <a:pt x="16957" y="175"/>
                    <a:pt x="16018" y="52"/>
                    <a:pt x="15072" y="52"/>
                  </a:cubicBezTo>
                  <a:cubicBezTo>
                    <a:pt x="14713" y="52"/>
                    <a:pt x="14352" y="70"/>
                    <a:pt x="14011" y="70"/>
                  </a:cubicBezTo>
                  <a:lnTo>
                    <a:pt x="7377" y="70"/>
                  </a:lnTo>
                  <a:cubicBezTo>
                    <a:pt x="6323" y="70"/>
                    <a:pt x="5230" y="0"/>
                    <a:pt x="41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43"/>
            <p:cNvSpPr/>
            <p:nvPr/>
          </p:nvSpPr>
          <p:spPr>
            <a:xfrm>
              <a:off x="4210225" y="666875"/>
              <a:ext cx="11700" cy="68775"/>
            </a:xfrm>
            <a:custGeom>
              <a:rect b="b" l="l" r="r" t="t"/>
              <a:pathLst>
                <a:path extrusionOk="0" h="2751" w="468">
                  <a:moveTo>
                    <a:pt x="233" y="1"/>
                  </a:moveTo>
                  <a:cubicBezTo>
                    <a:pt x="191" y="1"/>
                    <a:pt x="149" y="23"/>
                    <a:pt x="142" y="68"/>
                  </a:cubicBezTo>
                  <a:cubicBezTo>
                    <a:pt x="12" y="851"/>
                    <a:pt x="132" y="1649"/>
                    <a:pt x="37" y="2432"/>
                  </a:cubicBezTo>
                  <a:lnTo>
                    <a:pt x="37" y="2432"/>
                  </a:lnTo>
                  <a:cubicBezTo>
                    <a:pt x="0" y="2478"/>
                    <a:pt x="1" y="2530"/>
                    <a:pt x="24" y="2579"/>
                  </a:cubicBezTo>
                  <a:lnTo>
                    <a:pt x="24" y="2579"/>
                  </a:lnTo>
                  <a:cubicBezTo>
                    <a:pt x="30" y="2703"/>
                    <a:pt x="95" y="2750"/>
                    <a:pt x="173" y="2750"/>
                  </a:cubicBezTo>
                  <a:cubicBezTo>
                    <a:pt x="193" y="2750"/>
                    <a:pt x="213" y="2747"/>
                    <a:pt x="233" y="2742"/>
                  </a:cubicBezTo>
                  <a:lnTo>
                    <a:pt x="233" y="2742"/>
                  </a:lnTo>
                  <a:cubicBezTo>
                    <a:pt x="254" y="2747"/>
                    <a:pt x="274" y="2750"/>
                    <a:pt x="293" y="2750"/>
                  </a:cubicBezTo>
                  <a:cubicBezTo>
                    <a:pt x="371" y="2750"/>
                    <a:pt x="436" y="2704"/>
                    <a:pt x="442" y="2581"/>
                  </a:cubicBezTo>
                  <a:lnTo>
                    <a:pt x="442" y="2581"/>
                  </a:lnTo>
                  <a:cubicBezTo>
                    <a:pt x="466" y="2531"/>
                    <a:pt x="467" y="2478"/>
                    <a:pt x="429" y="2431"/>
                  </a:cubicBezTo>
                  <a:lnTo>
                    <a:pt x="429" y="2431"/>
                  </a:lnTo>
                  <a:cubicBezTo>
                    <a:pt x="334" y="1649"/>
                    <a:pt x="452" y="851"/>
                    <a:pt x="325" y="68"/>
                  </a:cubicBezTo>
                  <a:cubicBezTo>
                    <a:pt x="318" y="23"/>
                    <a:pt x="275" y="1"/>
                    <a:pt x="2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43"/>
            <p:cNvSpPr/>
            <p:nvPr/>
          </p:nvSpPr>
          <p:spPr>
            <a:xfrm>
              <a:off x="4189750" y="662550"/>
              <a:ext cx="29800" cy="12000"/>
            </a:xfrm>
            <a:custGeom>
              <a:rect b="b" l="l" r="r" t="t"/>
              <a:pathLst>
                <a:path extrusionOk="0" h="480" w="1192">
                  <a:moveTo>
                    <a:pt x="516" y="0"/>
                  </a:moveTo>
                  <a:cubicBezTo>
                    <a:pt x="377" y="0"/>
                    <a:pt x="241" y="19"/>
                    <a:pt x="125" y="74"/>
                  </a:cubicBezTo>
                  <a:cubicBezTo>
                    <a:pt x="0" y="134"/>
                    <a:pt x="0" y="346"/>
                    <a:pt x="125" y="405"/>
                  </a:cubicBezTo>
                  <a:cubicBezTo>
                    <a:pt x="241" y="461"/>
                    <a:pt x="377" y="479"/>
                    <a:pt x="516" y="479"/>
                  </a:cubicBezTo>
                  <a:cubicBezTo>
                    <a:pt x="684" y="479"/>
                    <a:pt x="856" y="453"/>
                    <a:pt x="1005" y="430"/>
                  </a:cubicBezTo>
                  <a:cubicBezTo>
                    <a:pt x="1192" y="401"/>
                    <a:pt x="1192" y="79"/>
                    <a:pt x="1005" y="51"/>
                  </a:cubicBezTo>
                  <a:lnTo>
                    <a:pt x="1005" y="49"/>
                  </a:lnTo>
                  <a:cubicBezTo>
                    <a:pt x="856" y="27"/>
                    <a:pt x="684" y="0"/>
                    <a:pt x="5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43"/>
            <p:cNvSpPr/>
            <p:nvPr/>
          </p:nvSpPr>
          <p:spPr>
            <a:xfrm>
              <a:off x="4184850" y="665250"/>
              <a:ext cx="15925" cy="69775"/>
            </a:xfrm>
            <a:custGeom>
              <a:rect b="b" l="l" r="r" t="t"/>
              <a:pathLst>
                <a:path extrusionOk="0" h="2791" w="637">
                  <a:moveTo>
                    <a:pt x="318" y="0"/>
                  </a:moveTo>
                  <a:cubicBezTo>
                    <a:pt x="298" y="0"/>
                    <a:pt x="278" y="8"/>
                    <a:pt x="263" y="23"/>
                  </a:cubicBezTo>
                  <a:cubicBezTo>
                    <a:pt x="1" y="338"/>
                    <a:pt x="102" y="783"/>
                    <a:pt x="101" y="1177"/>
                  </a:cubicBezTo>
                  <a:cubicBezTo>
                    <a:pt x="99" y="1678"/>
                    <a:pt x="29" y="2230"/>
                    <a:pt x="206" y="2708"/>
                  </a:cubicBezTo>
                  <a:cubicBezTo>
                    <a:pt x="223" y="2763"/>
                    <a:pt x="270" y="2791"/>
                    <a:pt x="318" y="2791"/>
                  </a:cubicBezTo>
                  <a:cubicBezTo>
                    <a:pt x="366" y="2791"/>
                    <a:pt x="413" y="2763"/>
                    <a:pt x="430" y="2708"/>
                  </a:cubicBezTo>
                  <a:cubicBezTo>
                    <a:pt x="607" y="2230"/>
                    <a:pt x="537" y="1678"/>
                    <a:pt x="535" y="1177"/>
                  </a:cubicBezTo>
                  <a:cubicBezTo>
                    <a:pt x="534" y="785"/>
                    <a:pt x="637" y="337"/>
                    <a:pt x="373" y="23"/>
                  </a:cubicBezTo>
                  <a:cubicBezTo>
                    <a:pt x="358" y="8"/>
                    <a:pt x="338" y="0"/>
                    <a:pt x="3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43"/>
            <p:cNvSpPr/>
            <p:nvPr/>
          </p:nvSpPr>
          <p:spPr>
            <a:xfrm>
              <a:off x="4183925" y="727625"/>
              <a:ext cx="39775" cy="11825"/>
            </a:xfrm>
            <a:custGeom>
              <a:rect b="b" l="l" r="r" t="t"/>
              <a:pathLst>
                <a:path extrusionOk="0" h="473" w="1591">
                  <a:moveTo>
                    <a:pt x="302" y="0"/>
                  </a:moveTo>
                  <a:cubicBezTo>
                    <a:pt x="1" y="0"/>
                    <a:pt x="1" y="472"/>
                    <a:pt x="302" y="472"/>
                  </a:cubicBezTo>
                  <a:cubicBezTo>
                    <a:pt x="302" y="472"/>
                    <a:pt x="303" y="472"/>
                    <a:pt x="303" y="472"/>
                  </a:cubicBezTo>
                  <a:cubicBezTo>
                    <a:pt x="649" y="470"/>
                    <a:pt x="989" y="463"/>
                    <a:pt x="1333" y="438"/>
                  </a:cubicBezTo>
                  <a:cubicBezTo>
                    <a:pt x="1339" y="438"/>
                    <a:pt x="1344" y="438"/>
                    <a:pt x="1350" y="438"/>
                  </a:cubicBezTo>
                  <a:cubicBezTo>
                    <a:pt x="1590" y="438"/>
                    <a:pt x="1585" y="53"/>
                    <a:pt x="1333" y="35"/>
                  </a:cubicBezTo>
                  <a:cubicBezTo>
                    <a:pt x="989" y="10"/>
                    <a:pt x="649" y="2"/>
                    <a:pt x="303" y="0"/>
                  </a:cubicBezTo>
                  <a:cubicBezTo>
                    <a:pt x="303" y="0"/>
                    <a:pt x="302" y="0"/>
                    <a:pt x="3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43"/>
            <p:cNvSpPr/>
            <p:nvPr/>
          </p:nvSpPr>
          <p:spPr>
            <a:xfrm>
              <a:off x="4179775" y="736250"/>
              <a:ext cx="187200" cy="16425"/>
            </a:xfrm>
            <a:custGeom>
              <a:rect b="b" l="l" r="r" t="t"/>
              <a:pathLst>
                <a:path extrusionOk="0" h="657" w="7488">
                  <a:moveTo>
                    <a:pt x="4239" y="0"/>
                  </a:moveTo>
                  <a:cubicBezTo>
                    <a:pt x="2815" y="0"/>
                    <a:pt x="1369" y="111"/>
                    <a:pt x="84" y="260"/>
                  </a:cubicBezTo>
                  <a:cubicBezTo>
                    <a:pt x="1" y="269"/>
                    <a:pt x="1" y="388"/>
                    <a:pt x="84" y="397"/>
                  </a:cubicBezTo>
                  <a:cubicBezTo>
                    <a:pt x="1370" y="546"/>
                    <a:pt x="2817" y="657"/>
                    <a:pt x="4241" y="657"/>
                  </a:cubicBezTo>
                  <a:cubicBezTo>
                    <a:pt x="5332" y="657"/>
                    <a:pt x="6408" y="592"/>
                    <a:pt x="7388" y="428"/>
                  </a:cubicBezTo>
                  <a:cubicBezTo>
                    <a:pt x="7488" y="413"/>
                    <a:pt x="7488" y="244"/>
                    <a:pt x="7388" y="229"/>
                  </a:cubicBezTo>
                  <a:cubicBezTo>
                    <a:pt x="6407" y="65"/>
                    <a:pt x="5330" y="0"/>
                    <a:pt x="42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43"/>
            <p:cNvSpPr/>
            <p:nvPr/>
          </p:nvSpPr>
          <p:spPr>
            <a:xfrm>
              <a:off x="4226950" y="627800"/>
              <a:ext cx="11000" cy="106025"/>
            </a:xfrm>
            <a:custGeom>
              <a:rect b="b" l="l" r="r" t="t"/>
              <a:pathLst>
                <a:path extrusionOk="0" h="4241" w="440">
                  <a:moveTo>
                    <a:pt x="221" y="1"/>
                  </a:moveTo>
                  <a:cubicBezTo>
                    <a:pt x="200" y="1"/>
                    <a:pt x="179" y="15"/>
                    <a:pt x="179" y="43"/>
                  </a:cubicBezTo>
                  <a:cubicBezTo>
                    <a:pt x="130" y="783"/>
                    <a:pt x="137" y="1527"/>
                    <a:pt x="112" y="2267"/>
                  </a:cubicBezTo>
                  <a:cubicBezTo>
                    <a:pt x="91" y="2903"/>
                    <a:pt x="1" y="3573"/>
                    <a:pt x="155" y="4192"/>
                  </a:cubicBezTo>
                  <a:cubicBezTo>
                    <a:pt x="163" y="4224"/>
                    <a:pt x="193" y="4241"/>
                    <a:pt x="222" y="4241"/>
                  </a:cubicBezTo>
                  <a:cubicBezTo>
                    <a:pt x="251" y="4241"/>
                    <a:pt x="280" y="4224"/>
                    <a:pt x="287" y="4192"/>
                  </a:cubicBezTo>
                  <a:cubicBezTo>
                    <a:pt x="440" y="3576"/>
                    <a:pt x="351" y="2900"/>
                    <a:pt x="330" y="2267"/>
                  </a:cubicBezTo>
                  <a:cubicBezTo>
                    <a:pt x="305" y="1525"/>
                    <a:pt x="312" y="783"/>
                    <a:pt x="263" y="43"/>
                  </a:cubicBezTo>
                  <a:cubicBezTo>
                    <a:pt x="263" y="15"/>
                    <a:pt x="242" y="1"/>
                    <a:pt x="2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43"/>
            <p:cNvSpPr/>
            <p:nvPr/>
          </p:nvSpPr>
          <p:spPr>
            <a:xfrm>
              <a:off x="4231250" y="728700"/>
              <a:ext cx="33875" cy="6900"/>
            </a:xfrm>
            <a:custGeom>
              <a:rect b="b" l="l" r="r" t="t"/>
              <a:pathLst>
                <a:path extrusionOk="0" h="276" w="1355">
                  <a:moveTo>
                    <a:pt x="984" y="1"/>
                  </a:moveTo>
                  <a:cubicBezTo>
                    <a:pt x="878" y="1"/>
                    <a:pt x="770" y="13"/>
                    <a:pt x="679" y="15"/>
                  </a:cubicBezTo>
                  <a:cubicBezTo>
                    <a:pt x="651" y="16"/>
                    <a:pt x="624" y="16"/>
                    <a:pt x="596" y="16"/>
                  </a:cubicBezTo>
                  <a:cubicBezTo>
                    <a:pt x="565" y="16"/>
                    <a:pt x="533" y="16"/>
                    <a:pt x="502" y="16"/>
                  </a:cubicBezTo>
                  <a:cubicBezTo>
                    <a:pt x="344" y="16"/>
                    <a:pt x="183" y="21"/>
                    <a:pt x="43" y="81"/>
                  </a:cubicBezTo>
                  <a:cubicBezTo>
                    <a:pt x="1" y="101"/>
                    <a:pt x="1" y="176"/>
                    <a:pt x="43" y="195"/>
                  </a:cubicBezTo>
                  <a:cubicBezTo>
                    <a:pt x="184" y="256"/>
                    <a:pt x="348" y="261"/>
                    <a:pt x="507" y="261"/>
                  </a:cubicBezTo>
                  <a:cubicBezTo>
                    <a:pt x="536" y="261"/>
                    <a:pt x="566" y="261"/>
                    <a:pt x="595" y="261"/>
                  </a:cubicBezTo>
                  <a:cubicBezTo>
                    <a:pt x="623" y="261"/>
                    <a:pt x="651" y="261"/>
                    <a:pt x="679" y="262"/>
                  </a:cubicBezTo>
                  <a:cubicBezTo>
                    <a:pt x="770" y="264"/>
                    <a:pt x="876" y="275"/>
                    <a:pt x="980" y="275"/>
                  </a:cubicBezTo>
                  <a:cubicBezTo>
                    <a:pt x="1102" y="275"/>
                    <a:pt x="1222" y="260"/>
                    <a:pt x="1313" y="195"/>
                  </a:cubicBezTo>
                  <a:cubicBezTo>
                    <a:pt x="1355" y="168"/>
                    <a:pt x="1355" y="107"/>
                    <a:pt x="1313" y="81"/>
                  </a:cubicBezTo>
                  <a:cubicBezTo>
                    <a:pt x="1224" y="17"/>
                    <a:pt x="1105" y="1"/>
                    <a:pt x="9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43"/>
            <p:cNvSpPr/>
            <p:nvPr/>
          </p:nvSpPr>
          <p:spPr>
            <a:xfrm>
              <a:off x="4254750" y="622275"/>
              <a:ext cx="12875" cy="111075"/>
            </a:xfrm>
            <a:custGeom>
              <a:rect b="b" l="l" r="r" t="t"/>
              <a:pathLst>
                <a:path extrusionOk="0" h="4443" w="515">
                  <a:moveTo>
                    <a:pt x="257" y="0"/>
                  </a:moveTo>
                  <a:cubicBezTo>
                    <a:pt x="227" y="0"/>
                    <a:pt x="196" y="18"/>
                    <a:pt x="185" y="53"/>
                  </a:cubicBezTo>
                  <a:cubicBezTo>
                    <a:pt x="1" y="686"/>
                    <a:pt x="93" y="1399"/>
                    <a:pt x="95" y="2056"/>
                  </a:cubicBezTo>
                  <a:cubicBezTo>
                    <a:pt x="96" y="2830"/>
                    <a:pt x="126" y="3594"/>
                    <a:pt x="184" y="4367"/>
                  </a:cubicBezTo>
                  <a:cubicBezTo>
                    <a:pt x="184" y="4417"/>
                    <a:pt x="221" y="4442"/>
                    <a:pt x="258" y="4442"/>
                  </a:cubicBezTo>
                  <a:cubicBezTo>
                    <a:pt x="295" y="4442"/>
                    <a:pt x="332" y="4417"/>
                    <a:pt x="332" y="4367"/>
                  </a:cubicBezTo>
                  <a:cubicBezTo>
                    <a:pt x="390" y="3593"/>
                    <a:pt x="420" y="2832"/>
                    <a:pt x="421" y="2056"/>
                  </a:cubicBezTo>
                  <a:cubicBezTo>
                    <a:pt x="423" y="1393"/>
                    <a:pt x="515" y="690"/>
                    <a:pt x="331" y="53"/>
                  </a:cubicBezTo>
                  <a:cubicBezTo>
                    <a:pt x="319" y="18"/>
                    <a:pt x="288" y="0"/>
                    <a:pt x="2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43"/>
            <p:cNvSpPr/>
            <p:nvPr/>
          </p:nvSpPr>
          <p:spPr>
            <a:xfrm>
              <a:off x="4231850" y="621450"/>
              <a:ext cx="30325" cy="6650"/>
            </a:xfrm>
            <a:custGeom>
              <a:rect b="b" l="l" r="r" t="t"/>
              <a:pathLst>
                <a:path extrusionOk="0" h="266" w="1213">
                  <a:moveTo>
                    <a:pt x="872" y="0"/>
                  </a:moveTo>
                  <a:cubicBezTo>
                    <a:pt x="793" y="0"/>
                    <a:pt x="713" y="7"/>
                    <a:pt x="639" y="8"/>
                  </a:cubicBezTo>
                  <a:cubicBezTo>
                    <a:pt x="450" y="11"/>
                    <a:pt x="241" y="5"/>
                    <a:pt x="63" y="70"/>
                  </a:cubicBezTo>
                  <a:cubicBezTo>
                    <a:pt x="0" y="89"/>
                    <a:pt x="0" y="177"/>
                    <a:pt x="63" y="197"/>
                  </a:cubicBezTo>
                  <a:cubicBezTo>
                    <a:pt x="241" y="262"/>
                    <a:pt x="450" y="255"/>
                    <a:pt x="639" y="258"/>
                  </a:cubicBezTo>
                  <a:cubicBezTo>
                    <a:pt x="714" y="258"/>
                    <a:pt x="794" y="265"/>
                    <a:pt x="874" y="265"/>
                  </a:cubicBezTo>
                  <a:cubicBezTo>
                    <a:pt x="976" y="265"/>
                    <a:pt x="1076" y="254"/>
                    <a:pt x="1161" y="203"/>
                  </a:cubicBezTo>
                  <a:cubicBezTo>
                    <a:pt x="1212" y="170"/>
                    <a:pt x="1212" y="95"/>
                    <a:pt x="1161" y="64"/>
                  </a:cubicBezTo>
                  <a:cubicBezTo>
                    <a:pt x="1076" y="12"/>
                    <a:pt x="974" y="0"/>
                    <a:pt x="8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43"/>
            <p:cNvSpPr/>
            <p:nvPr/>
          </p:nvSpPr>
          <p:spPr>
            <a:xfrm>
              <a:off x="4272025" y="679225"/>
              <a:ext cx="8450" cy="54250"/>
            </a:xfrm>
            <a:custGeom>
              <a:rect b="b" l="l" r="r" t="t"/>
              <a:pathLst>
                <a:path extrusionOk="0" h="2170" w="338">
                  <a:moveTo>
                    <a:pt x="168" y="1"/>
                  </a:moveTo>
                  <a:cubicBezTo>
                    <a:pt x="139" y="1"/>
                    <a:pt x="110" y="17"/>
                    <a:pt x="105" y="48"/>
                  </a:cubicBezTo>
                  <a:cubicBezTo>
                    <a:pt x="44" y="393"/>
                    <a:pt x="50" y="741"/>
                    <a:pt x="50" y="1091"/>
                  </a:cubicBezTo>
                  <a:cubicBezTo>
                    <a:pt x="50" y="1433"/>
                    <a:pt x="0" y="1807"/>
                    <a:pt x="118" y="2132"/>
                  </a:cubicBezTo>
                  <a:cubicBezTo>
                    <a:pt x="125" y="2157"/>
                    <a:pt x="147" y="2169"/>
                    <a:pt x="169" y="2169"/>
                  </a:cubicBezTo>
                  <a:cubicBezTo>
                    <a:pt x="191" y="2169"/>
                    <a:pt x="213" y="2157"/>
                    <a:pt x="221" y="2132"/>
                  </a:cubicBezTo>
                  <a:cubicBezTo>
                    <a:pt x="338" y="1807"/>
                    <a:pt x="286" y="1433"/>
                    <a:pt x="286" y="1091"/>
                  </a:cubicBezTo>
                  <a:cubicBezTo>
                    <a:pt x="286" y="741"/>
                    <a:pt x="292" y="393"/>
                    <a:pt x="232" y="48"/>
                  </a:cubicBezTo>
                  <a:cubicBezTo>
                    <a:pt x="226" y="17"/>
                    <a:pt x="197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43"/>
            <p:cNvSpPr/>
            <p:nvPr/>
          </p:nvSpPr>
          <p:spPr>
            <a:xfrm>
              <a:off x="4274050" y="727700"/>
              <a:ext cx="30175" cy="8800"/>
            </a:xfrm>
            <a:custGeom>
              <a:rect b="b" l="l" r="r" t="t"/>
              <a:pathLst>
                <a:path extrusionOk="0" h="352" w="1207">
                  <a:moveTo>
                    <a:pt x="848" y="4"/>
                  </a:moveTo>
                  <a:cubicBezTo>
                    <a:pt x="799" y="4"/>
                    <a:pt x="749" y="6"/>
                    <a:pt x="699" y="7"/>
                  </a:cubicBezTo>
                  <a:cubicBezTo>
                    <a:pt x="494" y="8"/>
                    <a:pt x="252" y="0"/>
                    <a:pt x="66" y="93"/>
                  </a:cubicBezTo>
                  <a:cubicBezTo>
                    <a:pt x="1" y="125"/>
                    <a:pt x="1" y="232"/>
                    <a:pt x="66" y="263"/>
                  </a:cubicBezTo>
                  <a:cubicBezTo>
                    <a:pt x="226" y="343"/>
                    <a:pt x="425" y="349"/>
                    <a:pt x="609" y="349"/>
                  </a:cubicBezTo>
                  <a:cubicBezTo>
                    <a:pt x="639" y="349"/>
                    <a:pt x="669" y="349"/>
                    <a:pt x="699" y="349"/>
                  </a:cubicBezTo>
                  <a:cubicBezTo>
                    <a:pt x="751" y="349"/>
                    <a:pt x="802" y="352"/>
                    <a:pt x="853" y="352"/>
                  </a:cubicBezTo>
                  <a:cubicBezTo>
                    <a:pt x="983" y="352"/>
                    <a:pt x="1105" y="334"/>
                    <a:pt x="1192" y="216"/>
                  </a:cubicBezTo>
                  <a:cubicBezTo>
                    <a:pt x="1206" y="193"/>
                    <a:pt x="1206" y="163"/>
                    <a:pt x="1192" y="141"/>
                  </a:cubicBezTo>
                  <a:cubicBezTo>
                    <a:pt x="1103" y="21"/>
                    <a:pt x="980" y="4"/>
                    <a:pt x="848" y="4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43"/>
            <p:cNvSpPr/>
            <p:nvPr/>
          </p:nvSpPr>
          <p:spPr>
            <a:xfrm>
              <a:off x="4274450" y="675400"/>
              <a:ext cx="30000" cy="8175"/>
            </a:xfrm>
            <a:custGeom>
              <a:rect b="b" l="l" r="r" t="t"/>
              <a:pathLst>
                <a:path extrusionOk="0" h="327" w="1200">
                  <a:moveTo>
                    <a:pt x="1039" y="1"/>
                  </a:moveTo>
                  <a:cubicBezTo>
                    <a:pt x="991" y="1"/>
                    <a:pt x="941" y="19"/>
                    <a:pt x="903" y="55"/>
                  </a:cubicBezTo>
                  <a:lnTo>
                    <a:pt x="903" y="55"/>
                  </a:lnTo>
                  <a:lnTo>
                    <a:pt x="127" y="65"/>
                  </a:lnTo>
                  <a:cubicBezTo>
                    <a:pt x="0" y="66"/>
                    <a:pt x="0" y="260"/>
                    <a:pt x="127" y="262"/>
                  </a:cubicBezTo>
                  <a:lnTo>
                    <a:pt x="905" y="273"/>
                  </a:lnTo>
                  <a:lnTo>
                    <a:pt x="905" y="273"/>
                  </a:lnTo>
                  <a:cubicBezTo>
                    <a:pt x="943" y="308"/>
                    <a:pt x="993" y="326"/>
                    <a:pt x="1040" y="326"/>
                  </a:cubicBezTo>
                  <a:cubicBezTo>
                    <a:pt x="1123" y="326"/>
                    <a:pt x="1200" y="272"/>
                    <a:pt x="1200" y="163"/>
                  </a:cubicBezTo>
                  <a:cubicBezTo>
                    <a:pt x="1200" y="55"/>
                    <a:pt x="1122" y="1"/>
                    <a:pt x="10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43"/>
            <p:cNvSpPr/>
            <p:nvPr/>
          </p:nvSpPr>
          <p:spPr>
            <a:xfrm>
              <a:off x="4295575" y="678500"/>
              <a:ext cx="10600" cy="53100"/>
            </a:xfrm>
            <a:custGeom>
              <a:rect b="b" l="l" r="r" t="t"/>
              <a:pathLst>
                <a:path extrusionOk="0" h="2124" w="424">
                  <a:moveTo>
                    <a:pt x="211" y="1"/>
                  </a:moveTo>
                  <a:cubicBezTo>
                    <a:pt x="172" y="1"/>
                    <a:pt x="133" y="24"/>
                    <a:pt x="119" y="69"/>
                  </a:cubicBezTo>
                  <a:cubicBezTo>
                    <a:pt x="10" y="377"/>
                    <a:pt x="39" y="741"/>
                    <a:pt x="39" y="1064"/>
                  </a:cubicBezTo>
                  <a:cubicBezTo>
                    <a:pt x="39" y="1398"/>
                    <a:pt x="0" y="1743"/>
                    <a:pt x="125" y="2061"/>
                  </a:cubicBezTo>
                  <a:cubicBezTo>
                    <a:pt x="142" y="2103"/>
                    <a:pt x="177" y="2124"/>
                    <a:pt x="212" y="2124"/>
                  </a:cubicBezTo>
                  <a:cubicBezTo>
                    <a:pt x="247" y="2124"/>
                    <a:pt x="281" y="2103"/>
                    <a:pt x="299" y="2061"/>
                  </a:cubicBezTo>
                  <a:cubicBezTo>
                    <a:pt x="424" y="1745"/>
                    <a:pt x="385" y="1398"/>
                    <a:pt x="385" y="1064"/>
                  </a:cubicBezTo>
                  <a:cubicBezTo>
                    <a:pt x="385" y="741"/>
                    <a:pt x="413" y="375"/>
                    <a:pt x="303" y="69"/>
                  </a:cubicBezTo>
                  <a:cubicBezTo>
                    <a:pt x="289" y="24"/>
                    <a:pt x="250" y="1"/>
                    <a:pt x="2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43"/>
            <p:cNvSpPr/>
            <p:nvPr/>
          </p:nvSpPr>
          <p:spPr>
            <a:xfrm>
              <a:off x="4309050" y="615475"/>
              <a:ext cx="12350" cy="118800"/>
            </a:xfrm>
            <a:custGeom>
              <a:rect b="b" l="l" r="r" t="t"/>
              <a:pathLst>
                <a:path extrusionOk="0" h="4752" w="494">
                  <a:moveTo>
                    <a:pt x="246" y="1"/>
                  </a:moveTo>
                  <a:cubicBezTo>
                    <a:pt x="216" y="1"/>
                    <a:pt x="186" y="17"/>
                    <a:pt x="178" y="52"/>
                  </a:cubicBezTo>
                  <a:cubicBezTo>
                    <a:pt x="6" y="798"/>
                    <a:pt x="78" y="1606"/>
                    <a:pt x="78" y="2368"/>
                  </a:cubicBezTo>
                  <a:cubicBezTo>
                    <a:pt x="78" y="3132"/>
                    <a:pt x="0" y="3940"/>
                    <a:pt x="164" y="4689"/>
                  </a:cubicBezTo>
                  <a:cubicBezTo>
                    <a:pt x="173" y="4731"/>
                    <a:pt x="210" y="4751"/>
                    <a:pt x="247" y="4751"/>
                  </a:cubicBezTo>
                  <a:cubicBezTo>
                    <a:pt x="284" y="4751"/>
                    <a:pt x="321" y="4731"/>
                    <a:pt x="330" y="4689"/>
                  </a:cubicBezTo>
                  <a:cubicBezTo>
                    <a:pt x="494" y="3940"/>
                    <a:pt x="416" y="3135"/>
                    <a:pt x="416" y="2368"/>
                  </a:cubicBezTo>
                  <a:cubicBezTo>
                    <a:pt x="416" y="1603"/>
                    <a:pt x="488" y="798"/>
                    <a:pt x="316" y="52"/>
                  </a:cubicBezTo>
                  <a:cubicBezTo>
                    <a:pt x="308" y="18"/>
                    <a:pt x="277" y="1"/>
                    <a:pt x="2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43"/>
            <p:cNvSpPr/>
            <p:nvPr/>
          </p:nvSpPr>
          <p:spPr>
            <a:xfrm>
              <a:off x="4313600" y="727400"/>
              <a:ext cx="25500" cy="8125"/>
            </a:xfrm>
            <a:custGeom>
              <a:rect b="b" l="l" r="r" t="t"/>
              <a:pathLst>
                <a:path extrusionOk="0" h="325" w="1020">
                  <a:moveTo>
                    <a:pt x="757" y="0"/>
                  </a:moveTo>
                  <a:cubicBezTo>
                    <a:pt x="698" y="0"/>
                    <a:pt x="637" y="8"/>
                    <a:pt x="577" y="11"/>
                  </a:cubicBezTo>
                  <a:cubicBezTo>
                    <a:pt x="407" y="19"/>
                    <a:pt x="240" y="59"/>
                    <a:pt x="73" y="90"/>
                  </a:cubicBezTo>
                  <a:cubicBezTo>
                    <a:pt x="1" y="105"/>
                    <a:pt x="1" y="222"/>
                    <a:pt x="73" y="234"/>
                  </a:cubicBezTo>
                  <a:cubicBezTo>
                    <a:pt x="240" y="265"/>
                    <a:pt x="407" y="306"/>
                    <a:pt x="577" y="314"/>
                  </a:cubicBezTo>
                  <a:cubicBezTo>
                    <a:pt x="637" y="316"/>
                    <a:pt x="699" y="324"/>
                    <a:pt x="758" y="324"/>
                  </a:cubicBezTo>
                  <a:cubicBezTo>
                    <a:pt x="844" y="324"/>
                    <a:pt x="924" y="308"/>
                    <a:pt x="983" y="233"/>
                  </a:cubicBezTo>
                  <a:cubicBezTo>
                    <a:pt x="1019" y="194"/>
                    <a:pt x="1019" y="133"/>
                    <a:pt x="983" y="94"/>
                  </a:cubicBezTo>
                  <a:cubicBezTo>
                    <a:pt x="924" y="17"/>
                    <a:pt x="844" y="0"/>
                    <a:pt x="75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43"/>
            <p:cNvSpPr/>
            <p:nvPr/>
          </p:nvSpPr>
          <p:spPr>
            <a:xfrm>
              <a:off x="4330800" y="612000"/>
              <a:ext cx="14000" cy="115050"/>
            </a:xfrm>
            <a:custGeom>
              <a:rect b="b" l="l" r="r" t="t"/>
              <a:pathLst>
                <a:path extrusionOk="0" h="4602" w="560">
                  <a:moveTo>
                    <a:pt x="280" y="1"/>
                  </a:moveTo>
                  <a:cubicBezTo>
                    <a:pt x="237" y="1"/>
                    <a:pt x="195" y="25"/>
                    <a:pt x="183" y="73"/>
                  </a:cubicBezTo>
                  <a:cubicBezTo>
                    <a:pt x="0" y="798"/>
                    <a:pt x="105" y="1587"/>
                    <a:pt x="116" y="2331"/>
                  </a:cubicBezTo>
                  <a:cubicBezTo>
                    <a:pt x="125" y="3073"/>
                    <a:pt x="77" y="3844"/>
                    <a:pt x="241" y="4571"/>
                  </a:cubicBezTo>
                  <a:cubicBezTo>
                    <a:pt x="246" y="4591"/>
                    <a:pt x="263" y="4601"/>
                    <a:pt x="280" y="4601"/>
                  </a:cubicBezTo>
                  <a:cubicBezTo>
                    <a:pt x="297" y="4601"/>
                    <a:pt x="314" y="4591"/>
                    <a:pt x="320" y="4571"/>
                  </a:cubicBezTo>
                  <a:cubicBezTo>
                    <a:pt x="484" y="3844"/>
                    <a:pt x="435" y="3073"/>
                    <a:pt x="444" y="2331"/>
                  </a:cubicBezTo>
                  <a:cubicBezTo>
                    <a:pt x="455" y="1589"/>
                    <a:pt x="559" y="798"/>
                    <a:pt x="378" y="73"/>
                  </a:cubicBezTo>
                  <a:cubicBezTo>
                    <a:pt x="366" y="25"/>
                    <a:pt x="323" y="1"/>
                    <a:pt x="2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43"/>
            <p:cNvSpPr/>
            <p:nvPr/>
          </p:nvSpPr>
          <p:spPr>
            <a:xfrm>
              <a:off x="4314350" y="612925"/>
              <a:ext cx="24150" cy="4500"/>
            </a:xfrm>
            <a:custGeom>
              <a:rect b="b" l="l" r="r" t="t"/>
              <a:pathLst>
                <a:path extrusionOk="0" h="180" w="966">
                  <a:moveTo>
                    <a:pt x="696" y="3"/>
                  </a:moveTo>
                  <a:cubicBezTo>
                    <a:pt x="621" y="3"/>
                    <a:pt x="545" y="11"/>
                    <a:pt x="472" y="11"/>
                  </a:cubicBezTo>
                  <a:cubicBezTo>
                    <a:pt x="318" y="15"/>
                    <a:pt x="160" y="1"/>
                    <a:pt x="19" y="68"/>
                  </a:cubicBezTo>
                  <a:cubicBezTo>
                    <a:pt x="1" y="79"/>
                    <a:pt x="1" y="107"/>
                    <a:pt x="19" y="119"/>
                  </a:cubicBezTo>
                  <a:lnTo>
                    <a:pt x="19" y="116"/>
                  </a:lnTo>
                  <a:cubicBezTo>
                    <a:pt x="128" y="168"/>
                    <a:pt x="249" y="172"/>
                    <a:pt x="368" y="172"/>
                  </a:cubicBezTo>
                  <a:cubicBezTo>
                    <a:pt x="392" y="172"/>
                    <a:pt x="415" y="172"/>
                    <a:pt x="439" y="172"/>
                  </a:cubicBezTo>
                  <a:cubicBezTo>
                    <a:pt x="450" y="172"/>
                    <a:pt x="461" y="172"/>
                    <a:pt x="472" y="172"/>
                  </a:cubicBezTo>
                  <a:cubicBezTo>
                    <a:pt x="544" y="173"/>
                    <a:pt x="618" y="180"/>
                    <a:pt x="692" y="180"/>
                  </a:cubicBezTo>
                  <a:cubicBezTo>
                    <a:pt x="776" y="180"/>
                    <a:pt x="860" y="171"/>
                    <a:pt x="935" y="133"/>
                  </a:cubicBezTo>
                  <a:cubicBezTo>
                    <a:pt x="966" y="115"/>
                    <a:pt x="966" y="69"/>
                    <a:pt x="935" y="51"/>
                  </a:cubicBezTo>
                  <a:cubicBezTo>
                    <a:pt x="861" y="13"/>
                    <a:pt x="779" y="3"/>
                    <a:pt x="696" y="3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43"/>
            <p:cNvSpPr/>
            <p:nvPr/>
          </p:nvSpPr>
          <p:spPr>
            <a:xfrm>
              <a:off x="4376475" y="605525"/>
              <a:ext cx="16975" cy="166525"/>
            </a:xfrm>
            <a:custGeom>
              <a:rect b="b" l="l" r="r" t="t"/>
              <a:pathLst>
                <a:path extrusionOk="0" h="6661" w="679">
                  <a:moveTo>
                    <a:pt x="341" y="0"/>
                  </a:moveTo>
                  <a:cubicBezTo>
                    <a:pt x="299" y="0"/>
                    <a:pt x="258" y="29"/>
                    <a:pt x="251" y="86"/>
                  </a:cubicBezTo>
                  <a:cubicBezTo>
                    <a:pt x="115" y="1242"/>
                    <a:pt x="135" y="2415"/>
                    <a:pt x="130" y="3577"/>
                  </a:cubicBezTo>
                  <a:cubicBezTo>
                    <a:pt x="126" y="4575"/>
                    <a:pt x="1" y="5626"/>
                    <a:pt x="251" y="6595"/>
                  </a:cubicBezTo>
                  <a:cubicBezTo>
                    <a:pt x="262" y="6638"/>
                    <a:pt x="302" y="6660"/>
                    <a:pt x="340" y="6660"/>
                  </a:cubicBezTo>
                  <a:cubicBezTo>
                    <a:pt x="379" y="6660"/>
                    <a:pt x="418" y="6638"/>
                    <a:pt x="429" y="6595"/>
                  </a:cubicBezTo>
                  <a:cubicBezTo>
                    <a:pt x="679" y="5632"/>
                    <a:pt x="555" y="4569"/>
                    <a:pt x="551" y="3577"/>
                  </a:cubicBezTo>
                  <a:cubicBezTo>
                    <a:pt x="544" y="2415"/>
                    <a:pt x="566" y="1243"/>
                    <a:pt x="430" y="86"/>
                  </a:cubicBezTo>
                  <a:cubicBezTo>
                    <a:pt x="423" y="29"/>
                    <a:pt x="382" y="0"/>
                    <a:pt x="34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43"/>
            <p:cNvSpPr/>
            <p:nvPr/>
          </p:nvSpPr>
          <p:spPr>
            <a:xfrm>
              <a:off x="4381275" y="761475"/>
              <a:ext cx="153050" cy="13850"/>
            </a:xfrm>
            <a:custGeom>
              <a:rect b="b" l="l" r="r" t="t"/>
              <a:pathLst>
                <a:path extrusionOk="0" h="554" w="6122">
                  <a:moveTo>
                    <a:pt x="4208" y="1"/>
                  </a:moveTo>
                  <a:cubicBezTo>
                    <a:pt x="3841" y="1"/>
                    <a:pt x="3474" y="10"/>
                    <a:pt x="3112" y="10"/>
                  </a:cubicBezTo>
                  <a:cubicBezTo>
                    <a:pt x="3091" y="10"/>
                    <a:pt x="3070" y="10"/>
                    <a:pt x="3049" y="10"/>
                  </a:cubicBezTo>
                  <a:cubicBezTo>
                    <a:pt x="2807" y="10"/>
                    <a:pt x="2562" y="7"/>
                    <a:pt x="2317" y="7"/>
                  </a:cubicBezTo>
                  <a:cubicBezTo>
                    <a:pt x="1571" y="7"/>
                    <a:pt x="817" y="28"/>
                    <a:pt x="95" y="182"/>
                  </a:cubicBezTo>
                  <a:cubicBezTo>
                    <a:pt x="1" y="202"/>
                    <a:pt x="1" y="352"/>
                    <a:pt x="95" y="372"/>
                  </a:cubicBezTo>
                  <a:cubicBezTo>
                    <a:pt x="817" y="526"/>
                    <a:pt x="1571" y="547"/>
                    <a:pt x="2317" y="547"/>
                  </a:cubicBezTo>
                  <a:cubicBezTo>
                    <a:pt x="2562" y="547"/>
                    <a:pt x="2807" y="545"/>
                    <a:pt x="3049" y="544"/>
                  </a:cubicBezTo>
                  <a:cubicBezTo>
                    <a:pt x="3070" y="544"/>
                    <a:pt x="3091" y="544"/>
                    <a:pt x="3112" y="544"/>
                  </a:cubicBezTo>
                  <a:cubicBezTo>
                    <a:pt x="3474" y="544"/>
                    <a:pt x="3841" y="553"/>
                    <a:pt x="4208" y="553"/>
                  </a:cubicBezTo>
                  <a:cubicBezTo>
                    <a:pt x="4815" y="553"/>
                    <a:pt x="5421" y="528"/>
                    <a:pt x="6007" y="393"/>
                  </a:cubicBezTo>
                  <a:cubicBezTo>
                    <a:pt x="6121" y="366"/>
                    <a:pt x="6121" y="188"/>
                    <a:pt x="6007" y="161"/>
                  </a:cubicBezTo>
                  <a:cubicBezTo>
                    <a:pt x="5421" y="26"/>
                    <a:pt x="4815" y="1"/>
                    <a:pt x="42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43"/>
            <p:cNvSpPr/>
            <p:nvPr/>
          </p:nvSpPr>
          <p:spPr>
            <a:xfrm>
              <a:off x="4381525" y="598250"/>
              <a:ext cx="150450" cy="14750"/>
            </a:xfrm>
            <a:custGeom>
              <a:rect b="b" l="l" r="r" t="t"/>
              <a:pathLst>
                <a:path extrusionOk="0" h="590" w="6018">
                  <a:moveTo>
                    <a:pt x="4515" y="1"/>
                  </a:moveTo>
                  <a:cubicBezTo>
                    <a:pt x="4007" y="1"/>
                    <a:pt x="3494" y="43"/>
                    <a:pt x="3010" y="44"/>
                  </a:cubicBezTo>
                  <a:cubicBezTo>
                    <a:pt x="2576" y="44"/>
                    <a:pt x="2132" y="24"/>
                    <a:pt x="1690" y="24"/>
                  </a:cubicBezTo>
                  <a:cubicBezTo>
                    <a:pt x="1154" y="24"/>
                    <a:pt x="621" y="53"/>
                    <a:pt x="108" y="186"/>
                  </a:cubicBezTo>
                  <a:cubicBezTo>
                    <a:pt x="0" y="214"/>
                    <a:pt x="0" y="377"/>
                    <a:pt x="108" y="405"/>
                  </a:cubicBezTo>
                  <a:cubicBezTo>
                    <a:pt x="619" y="537"/>
                    <a:pt x="1151" y="567"/>
                    <a:pt x="1685" y="567"/>
                  </a:cubicBezTo>
                  <a:cubicBezTo>
                    <a:pt x="2122" y="567"/>
                    <a:pt x="2559" y="547"/>
                    <a:pt x="2988" y="547"/>
                  </a:cubicBezTo>
                  <a:cubicBezTo>
                    <a:pt x="2996" y="547"/>
                    <a:pt x="3003" y="547"/>
                    <a:pt x="3010" y="547"/>
                  </a:cubicBezTo>
                  <a:cubicBezTo>
                    <a:pt x="3494" y="547"/>
                    <a:pt x="4008" y="589"/>
                    <a:pt x="4515" y="589"/>
                  </a:cubicBezTo>
                  <a:cubicBezTo>
                    <a:pt x="4997" y="589"/>
                    <a:pt x="5474" y="551"/>
                    <a:pt x="5913" y="402"/>
                  </a:cubicBezTo>
                  <a:cubicBezTo>
                    <a:pt x="6017" y="369"/>
                    <a:pt x="6017" y="220"/>
                    <a:pt x="5913" y="189"/>
                  </a:cubicBezTo>
                  <a:cubicBezTo>
                    <a:pt x="5474" y="39"/>
                    <a:pt x="4997" y="1"/>
                    <a:pt x="451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43"/>
            <p:cNvSpPr/>
            <p:nvPr/>
          </p:nvSpPr>
          <p:spPr>
            <a:xfrm>
              <a:off x="4519300" y="606025"/>
              <a:ext cx="21350" cy="163050"/>
            </a:xfrm>
            <a:custGeom>
              <a:rect b="b" l="l" r="r" t="t"/>
              <a:pathLst>
                <a:path extrusionOk="0" h="6522" w="854">
                  <a:moveTo>
                    <a:pt x="427" y="0"/>
                  </a:moveTo>
                  <a:cubicBezTo>
                    <a:pt x="411" y="0"/>
                    <a:pt x="395" y="9"/>
                    <a:pt x="389" y="28"/>
                  </a:cubicBezTo>
                  <a:cubicBezTo>
                    <a:pt x="0" y="1000"/>
                    <a:pt x="199" y="2192"/>
                    <a:pt x="199" y="3226"/>
                  </a:cubicBezTo>
                  <a:cubicBezTo>
                    <a:pt x="199" y="4296"/>
                    <a:pt x="116" y="5388"/>
                    <a:pt x="320" y="6442"/>
                  </a:cubicBezTo>
                  <a:cubicBezTo>
                    <a:pt x="331" y="6495"/>
                    <a:pt x="379" y="6522"/>
                    <a:pt x="427" y="6522"/>
                  </a:cubicBezTo>
                  <a:cubicBezTo>
                    <a:pt x="475" y="6522"/>
                    <a:pt x="523" y="6495"/>
                    <a:pt x="533" y="6442"/>
                  </a:cubicBezTo>
                  <a:cubicBezTo>
                    <a:pt x="738" y="5388"/>
                    <a:pt x="655" y="4296"/>
                    <a:pt x="655" y="3226"/>
                  </a:cubicBezTo>
                  <a:cubicBezTo>
                    <a:pt x="655" y="2192"/>
                    <a:pt x="853" y="1000"/>
                    <a:pt x="464" y="28"/>
                  </a:cubicBezTo>
                  <a:cubicBezTo>
                    <a:pt x="459" y="9"/>
                    <a:pt x="443" y="0"/>
                    <a:pt x="4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43"/>
            <p:cNvSpPr/>
            <p:nvPr/>
          </p:nvSpPr>
          <p:spPr>
            <a:xfrm>
              <a:off x="4381525" y="654975"/>
              <a:ext cx="150925" cy="16225"/>
            </a:xfrm>
            <a:custGeom>
              <a:rect b="b" l="l" r="r" t="t"/>
              <a:pathLst>
                <a:path extrusionOk="0" h="649" w="6037">
                  <a:moveTo>
                    <a:pt x="1862" y="1"/>
                  </a:moveTo>
                  <a:cubicBezTo>
                    <a:pt x="1281" y="1"/>
                    <a:pt x="700" y="31"/>
                    <a:pt x="150" y="173"/>
                  </a:cubicBezTo>
                  <a:cubicBezTo>
                    <a:pt x="0" y="212"/>
                    <a:pt x="0" y="440"/>
                    <a:pt x="150" y="479"/>
                  </a:cubicBezTo>
                  <a:lnTo>
                    <a:pt x="150" y="476"/>
                  </a:lnTo>
                  <a:cubicBezTo>
                    <a:pt x="701" y="618"/>
                    <a:pt x="1283" y="648"/>
                    <a:pt x="1865" y="648"/>
                  </a:cubicBezTo>
                  <a:cubicBezTo>
                    <a:pt x="2260" y="648"/>
                    <a:pt x="2654" y="634"/>
                    <a:pt x="3039" y="632"/>
                  </a:cubicBezTo>
                  <a:cubicBezTo>
                    <a:pt x="3082" y="632"/>
                    <a:pt x="3126" y="632"/>
                    <a:pt x="3169" y="632"/>
                  </a:cubicBezTo>
                  <a:cubicBezTo>
                    <a:pt x="3456" y="632"/>
                    <a:pt x="3746" y="637"/>
                    <a:pt x="4034" y="637"/>
                  </a:cubicBezTo>
                  <a:cubicBezTo>
                    <a:pt x="4669" y="637"/>
                    <a:pt x="5303" y="611"/>
                    <a:pt x="5917" y="446"/>
                  </a:cubicBezTo>
                  <a:cubicBezTo>
                    <a:pt x="6036" y="413"/>
                    <a:pt x="6036" y="237"/>
                    <a:pt x="5917" y="204"/>
                  </a:cubicBezTo>
                  <a:cubicBezTo>
                    <a:pt x="5298" y="37"/>
                    <a:pt x="4658" y="12"/>
                    <a:pt x="4017" y="12"/>
                  </a:cubicBezTo>
                  <a:cubicBezTo>
                    <a:pt x="3735" y="12"/>
                    <a:pt x="3453" y="17"/>
                    <a:pt x="3172" y="17"/>
                  </a:cubicBezTo>
                  <a:cubicBezTo>
                    <a:pt x="3128" y="17"/>
                    <a:pt x="3083" y="17"/>
                    <a:pt x="3039" y="16"/>
                  </a:cubicBezTo>
                  <a:cubicBezTo>
                    <a:pt x="2653" y="15"/>
                    <a:pt x="2258" y="1"/>
                    <a:pt x="18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43"/>
            <p:cNvSpPr/>
            <p:nvPr/>
          </p:nvSpPr>
          <p:spPr>
            <a:xfrm>
              <a:off x="4377550" y="707275"/>
              <a:ext cx="153525" cy="19675"/>
            </a:xfrm>
            <a:custGeom>
              <a:rect b="b" l="l" r="r" t="t"/>
              <a:pathLst>
                <a:path extrusionOk="0" h="787" w="6141">
                  <a:moveTo>
                    <a:pt x="417" y="0"/>
                  </a:moveTo>
                  <a:cubicBezTo>
                    <a:pt x="4" y="0"/>
                    <a:pt x="1" y="787"/>
                    <a:pt x="416" y="787"/>
                  </a:cubicBezTo>
                  <a:cubicBezTo>
                    <a:pt x="460" y="787"/>
                    <a:pt x="509" y="778"/>
                    <a:pt x="562" y="758"/>
                  </a:cubicBezTo>
                  <a:cubicBezTo>
                    <a:pt x="916" y="628"/>
                    <a:pt x="1358" y="590"/>
                    <a:pt x="1817" y="590"/>
                  </a:cubicBezTo>
                  <a:cubicBezTo>
                    <a:pt x="2457" y="590"/>
                    <a:pt x="3132" y="664"/>
                    <a:pt x="3651" y="666"/>
                  </a:cubicBezTo>
                  <a:cubicBezTo>
                    <a:pt x="3805" y="666"/>
                    <a:pt x="3959" y="667"/>
                    <a:pt x="4113" y="667"/>
                  </a:cubicBezTo>
                  <a:cubicBezTo>
                    <a:pt x="4754" y="667"/>
                    <a:pt x="5389" y="652"/>
                    <a:pt x="6022" y="514"/>
                  </a:cubicBezTo>
                  <a:cubicBezTo>
                    <a:pt x="6140" y="488"/>
                    <a:pt x="6140" y="299"/>
                    <a:pt x="6022" y="272"/>
                  </a:cubicBezTo>
                  <a:cubicBezTo>
                    <a:pt x="5389" y="135"/>
                    <a:pt x="4754" y="120"/>
                    <a:pt x="4113" y="120"/>
                  </a:cubicBezTo>
                  <a:cubicBezTo>
                    <a:pt x="3959" y="120"/>
                    <a:pt x="3805" y="120"/>
                    <a:pt x="3651" y="121"/>
                  </a:cubicBezTo>
                  <a:cubicBezTo>
                    <a:pt x="3123" y="123"/>
                    <a:pt x="2450" y="196"/>
                    <a:pt x="1813" y="196"/>
                  </a:cubicBezTo>
                  <a:cubicBezTo>
                    <a:pt x="1356" y="196"/>
                    <a:pt x="917" y="158"/>
                    <a:pt x="562" y="29"/>
                  </a:cubicBezTo>
                  <a:cubicBezTo>
                    <a:pt x="509" y="9"/>
                    <a:pt x="461" y="0"/>
                    <a:pt x="4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43"/>
            <p:cNvSpPr/>
            <p:nvPr/>
          </p:nvSpPr>
          <p:spPr>
            <a:xfrm>
              <a:off x="4388475" y="615500"/>
              <a:ext cx="134900" cy="33250"/>
            </a:xfrm>
            <a:custGeom>
              <a:rect b="b" l="l" r="r" t="t"/>
              <a:pathLst>
                <a:path extrusionOk="0" h="1330" w="5396">
                  <a:moveTo>
                    <a:pt x="3465" y="1"/>
                  </a:moveTo>
                  <a:cubicBezTo>
                    <a:pt x="3380" y="1"/>
                    <a:pt x="3298" y="33"/>
                    <a:pt x="3226" y="68"/>
                  </a:cubicBezTo>
                  <a:cubicBezTo>
                    <a:pt x="2771" y="296"/>
                    <a:pt x="3131" y="558"/>
                    <a:pt x="2411" y="590"/>
                  </a:cubicBezTo>
                  <a:cubicBezTo>
                    <a:pt x="2363" y="592"/>
                    <a:pt x="2319" y="593"/>
                    <a:pt x="2280" y="593"/>
                  </a:cubicBezTo>
                  <a:cubicBezTo>
                    <a:pt x="1694" y="593"/>
                    <a:pt x="2012" y="361"/>
                    <a:pt x="1564" y="137"/>
                  </a:cubicBezTo>
                  <a:cubicBezTo>
                    <a:pt x="1474" y="92"/>
                    <a:pt x="1366" y="76"/>
                    <a:pt x="1264" y="76"/>
                  </a:cubicBezTo>
                  <a:cubicBezTo>
                    <a:pt x="1260" y="76"/>
                    <a:pt x="1255" y="76"/>
                    <a:pt x="1250" y="76"/>
                  </a:cubicBezTo>
                  <a:cubicBezTo>
                    <a:pt x="766" y="79"/>
                    <a:pt x="261" y="522"/>
                    <a:pt x="25" y="908"/>
                  </a:cubicBezTo>
                  <a:cubicBezTo>
                    <a:pt x="1" y="947"/>
                    <a:pt x="34" y="982"/>
                    <a:pt x="70" y="982"/>
                  </a:cubicBezTo>
                  <a:cubicBezTo>
                    <a:pt x="78" y="982"/>
                    <a:pt x="86" y="981"/>
                    <a:pt x="94" y="977"/>
                  </a:cubicBezTo>
                  <a:lnTo>
                    <a:pt x="94" y="978"/>
                  </a:lnTo>
                  <a:cubicBezTo>
                    <a:pt x="482" y="800"/>
                    <a:pt x="767" y="618"/>
                    <a:pt x="1080" y="618"/>
                  </a:cubicBezTo>
                  <a:cubicBezTo>
                    <a:pt x="1283" y="618"/>
                    <a:pt x="1498" y="695"/>
                    <a:pt x="1761" y="899"/>
                  </a:cubicBezTo>
                  <a:cubicBezTo>
                    <a:pt x="1905" y="1011"/>
                    <a:pt x="1961" y="1233"/>
                    <a:pt x="2156" y="1299"/>
                  </a:cubicBezTo>
                  <a:cubicBezTo>
                    <a:pt x="2221" y="1320"/>
                    <a:pt x="2281" y="1330"/>
                    <a:pt x="2337" y="1330"/>
                  </a:cubicBezTo>
                  <a:cubicBezTo>
                    <a:pt x="2702" y="1330"/>
                    <a:pt x="2894" y="919"/>
                    <a:pt x="3151" y="736"/>
                  </a:cubicBezTo>
                  <a:cubicBezTo>
                    <a:pt x="3258" y="661"/>
                    <a:pt x="3337" y="564"/>
                    <a:pt x="3464" y="564"/>
                  </a:cubicBezTo>
                  <a:cubicBezTo>
                    <a:pt x="3529" y="564"/>
                    <a:pt x="3607" y="589"/>
                    <a:pt x="3707" y="655"/>
                  </a:cubicBezTo>
                  <a:cubicBezTo>
                    <a:pt x="3781" y="702"/>
                    <a:pt x="3781" y="844"/>
                    <a:pt x="3851" y="900"/>
                  </a:cubicBezTo>
                  <a:cubicBezTo>
                    <a:pt x="4020" y="1035"/>
                    <a:pt x="4066" y="1183"/>
                    <a:pt x="4298" y="1236"/>
                  </a:cubicBezTo>
                  <a:cubicBezTo>
                    <a:pt x="4359" y="1251"/>
                    <a:pt x="4418" y="1257"/>
                    <a:pt x="4474" y="1257"/>
                  </a:cubicBezTo>
                  <a:cubicBezTo>
                    <a:pt x="4923" y="1257"/>
                    <a:pt x="5225" y="834"/>
                    <a:pt x="5366" y="441"/>
                  </a:cubicBezTo>
                  <a:cubicBezTo>
                    <a:pt x="5395" y="358"/>
                    <a:pt x="5320" y="291"/>
                    <a:pt x="5245" y="291"/>
                  </a:cubicBezTo>
                  <a:cubicBezTo>
                    <a:pt x="5217" y="291"/>
                    <a:pt x="5188" y="301"/>
                    <a:pt x="5166" y="324"/>
                  </a:cubicBezTo>
                  <a:cubicBezTo>
                    <a:pt x="5005" y="488"/>
                    <a:pt x="4703" y="585"/>
                    <a:pt x="4419" y="585"/>
                  </a:cubicBezTo>
                  <a:cubicBezTo>
                    <a:pt x="4261" y="585"/>
                    <a:pt x="4109" y="555"/>
                    <a:pt x="3990" y="490"/>
                  </a:cubicBezTo>
                  <a:cubicBezTo>
                    <a:pt x="3916" y="451"/>
                    <a:pt x="3920" y="291"/>
                    <a:pt x="3841" y="252"/>
                  </a:cubicBezTo>
                  <a:cubicBezTo>
                    <a:pt x="3715" y="187"/>
                    <a:pt x="3668" y="33"/>
                    <a:pt x="3521" y="5"/>
                  </a:cubicBezTo>
                  <a:cubicBezTo>
                    <a:pt x="3502" y="2"/>
                    <a:pt x="3484" y="1"/>
                    <a:pt x="34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43"/>
            <p:cNvSpPr/>
            <p:nvPr/>
          </p:nvSpPr>
          <p:spPr>
            <a:xfrm>
              <a:off x="4389400" y="673800"/>
              <a:ext cx="145450" cy="30500"/>
            </a:xfrm>
            <a:custGeom>
              <a:rect b="b" l="l" r="r" t="t"/>
              <a:pathLst>
                <a:path extrusionOk="0" h="1220" w="5818">
                  <a:moveTo>
                    <a:pt x="3816" y="351"/>
                  </a:moveTo>
                  <a:lnTo>
                    <a:pt x="3816" y="351"/>
                  </a:lnTo>
                  <a:cubicBezTo>
                    <a:pt x="3817" y="352"/>
                    <a:pt x="3818" y="353"/>
                    <a:pt x="3819" y="354"/>
                  </a:cubicBezTo>
                  <a:cubicBezTo>
                    <a:pt x="3818" y="353"/>
                    <a:pt x="3817" y="352"/>
                    <a:pt x="3816" y="351"/>
                  </a:cubicBezTo>
                  <a:close/>
                  <a:moveTo>
                    <a:pt x="4746" y="0"/>
                  </a:moveTo>
                  <a:cubicBezTo>
                    <a:pt x="4696" y="0"/>
                    <a:pt x="4644" y="26"/>
                    <a:pt x="4618" y="70"/>
                  </a:cubicBezTo>
                  <a:lnTo>
                    <a:pt x="4487" y="180"/>
                  </a:lnTo>
                  <a:cubicBezTo>
                    <a:pt x="4466" y="133"/>
                    <a:pt x="4428" y="113"/>
                    <a:pt x="4388" y="113"/>
                  </a:cubicBezTo>
                  <a:cubicBezTo>
                    <a:pt x="4328" y="113"/>
                    <a:pt x="4263" y="156"/>
                    <a:pt x="4242" y="212"/>
                  </a:cubicBezTo>
                  <a:lnTo>
                    <a:pt x="4008" y="732"/>
                  </a:lnTo>
                  <a:cubicBezTo>
                    <a:pt x="4008" y="662"/>
                    <a:pt x="3993" y="593"/>
                    <a:pt x="3964" y="527"/>
                  </a:cubicBezTo>
                  <a:lnTo>
                    <a:pt x="3964" y="527"/>
                  </a:lnTo>
                  <a:cubicBezTo>
                    <a:pt x="3964" y="527"/>
                    <a:pt x="3964" y="527"/>
                    <a:pt x="3964" y="527"/>
                  </a:cubicBezTo>
                  <a:cubicBezTo>
                    <a:pt x="3969" y="527"/>
                    <a:pt x="3844" y="386"/>
                    <a:pt x="3804" y="340"/>
                  </a:cubicBezTo>
                  <a:lnTo>
                    <a:pt x="3804" y="340"/>
                  </a:lnTo>
                  <a:cubicBezTo>
                    <a:pt x="3808" y="343"/>
                    <a:pt x="3812" y="347"/>
                    <a:pt x="3816" y="351"/>
                  </a:cubicBezTo>
                  <a:lnTo>
                    <a:pt x="3816" y="351"/>
                  </a:lnTo>
                  <a:cubicBezTo>
                    <a:pt x="3799" y="333"/>
                    <a:pt x="3792" y="325"/>
                    <a:pt x="3792" y="325"/>
                  </a:cubicBezTo>
                  <a:lnTo>
                    <a:pt x="3792" y="325"/>
                  </a:lnTo>
                  <a:cubicBezTo>
                    <a:pt x="3791" y="325"/>
                    <a:pt x="3796" y="331"/>
                    <a:pt x="3804" y="340"/>
                  </a:cubicBezTo>
                  <a:lnTo>
                    <a:pt x="3804" y="340"/>
                  </a:lnTo>
                  <a:cubicBezTo>
                    <a:pt x="3776" y="317"/>
                    <a:pt x="3737" y="305"/>
                    <a:pt x="3698" y="305"/>
                  </a:cubicBezTo>
                  <a:cubicBezTo>
                    <a:pt x="3655" y="305"/>
                    <a:pt x="3613" y="320"/>
                    <a:pt x="3587" y="354"/>
                  </a:cubicBezTo>
                  <a:cubicBezTo>
                    <a:pt x="3535" y="436"/>
                    <a:pt x="3474" y="512"/>
                    <a:pt x="3408" y="583"/>
                  </a:cubicBezTo>
                  <a:lnTo>
                    <a:pt x="3408" y="583"/>
                  </a:lnTo>
                  <a:cubicBezTo>
                    <a:pt x="3385" y="444"/>
                    <a:pt x="3357" y="306"/>
                    <a:pt x="3323" y="168"/>
                  </a:cubicBezTo>
                  <a:cubicBezTo>
                    <a:pt x="3309" y="100"/>
                    <a:pt x="3257" y="70"/>
                    <a:pt x="3202" y="70"/>
                  </a:cubicBezTo>
                  <a:cubicBezTo>
                    <a:pt x="3152" y="70"/>
                    <a:pt x="3100" y="94"/>
                    <a:pt x="3070" y="135"/>
                  </a:cubicBezTo>
                  <a:cubicBezTo>
                    <a:pt x="2994" y="240"/>
                    <a:pt x="2920" y="342"/>
                    <a:pt x="2849" y="445"/>
                  </a:cubicBezTo>
                  <a:lnTo>
                    <a:pt x="2849" y="445"/>
                  </a:lnTo>
                  <a:cubicBezTo>
                    <a:pt x="2833" y="373"/>
                    <a:pt x="2815" y="302"/>
                    <a:pt x="2795" y="230"/>
                  </a:cubicBezTo>
                  <a:cubicBezTo>
                    <a:pt x="2782" y="173"/>
                    <a:pt x="2735" y="145"/>
                    <a:pt x="2685" y="145"/>
                  </a:cubicBezTo>
                  <a:cubicBezTo>
                    <a:pt x="2644" y="145"/>
                    <a:pt x="2602" y="164"/>
                    <a:pt x="2577" y="202"/>
                  </a:cubicBezTo>
                  <a:cubicBezTo>
                    <a:pt x="2515" y="290"/>
                    <a:pt x="2456" y="378"/>
                    <a:pt x="2398" y="468"/>
                  </a:cubicBezTo>
                  <a:lnTo>
                    <a:pt x="2398" y="468"/>
                  </a:lnTo>
                  <a:cubicBezTo>
                    <a:pt x="2372" y="380"/>
                    <a:pt x="2349" y="292"/>
                    <a:pt x="2330" y="204"/>
                  </a:cubicBezTo>
                  <a:cubicBezTo>
                    <a:pt x="2314" y="146"/>
                    <a:pt x="2266" y="118"/>
                    <a:pt x="2217" y="118"/>
                  </a:cubicBezTo>
                  <a:cubicBezTo>
                    <a:pt x="2176" y="118"/>
                    <a:pt x="2134" y="138"/>
                    <a:pt x="2108" y="176"/>
                  </a:cubicBezTo>
                  <a:cubicBezTo>
                    <a:pt x="1928" y="439"/>
                    <a:pt x="1849" y="544"/>
                    <a:pt x="1800" y="544"/>
                  </a:cubicBezTo>
                  <a:cubicBezTo>
                    <a:pt x="1736" y="544"/>
                    <a:pt x="1724" y="363"/>
                    <a:pt x="1602" y="124"/>
                  </a:cubicBezTo>
                  <a:cubicBezTo>
                    <a:pt x="1582" y="85"/>
                    <a:pt x="1543" y="67"/>
                    <a:pt x="1504" y="67"/>
                  </a:cubicBezTo>
                  <a:cubicBezTo>
                    <a:pt x="1462" y="67"/>
                    <a:pt x="1420" y="87"/>
                    <a:pt x="1399" y="124"/>
                  </a:cubicBezTo>
                  <a:cubicBezTo>
                    <a:pt x="1286" y="321"/>
                    <a:pt x="1169" y="515"/>
                    <a:pt x="1051" y="709"/>
                  </a:cubicBezTo>
                  <a:lnTo>
                    <a:pt x="1051" y="709"/>
                  </a:lnTo>
                  <a:cubicBezTo>
                    <a:pt x="967" y="523"/>
                    <a:pt x="880" y="339"/>
                    <a:pt x="790" y="154"/>
                  </a:cubicBezTo>
                  <a:cubicBezTo>
                    <a:pt x="762" y="99"/>
                    <a:pt x="697" y="67"/>
                    <a:pt x="634" y="67"/>
                  </a:cubicBezTo>
                  <a:cubicBezTo>
                    <a:pt x="588" y="67"/>
                    <a:pt x="544" y="84"/>
                    <a:pt x="516" y="119"/>
                  </a:cubicBezTo>
                  <a:cubicBezTo>
                    <a:pt x="312" y="374"/>
                    <a:pt x="237" y="473"/>
                    <a:pt x="48" y="740"/>
                  </a:cubicBezTo>
                  <a:cubicBezTo>
                    <a:pt x="1" y="807"/>
                    <a:pt x="68" y="892"/>
                    <a:pt x="139" y="892"/>
                  </a:cubicBezTo>
                  <a:cubicBezTo>
                    <a:pt x="155" y="892"/>
                    <a:pt x="172" y="887"/>
                    <a:pt x="187" y="877"/>
                  </a:cubicBezTo>
                  <a:lnTo>
                    <a:pt x="188" y="877"/>
                  </a:lnTo>
                  <a:cubicBezTo>
                    <a:pt x="391" y="743"/>
                    <a:pt x="497" y="673"/>
                    <a:pt x="571" y="673"/>
                  </a:cubicBezTo>
                  <a:cubicBezTo>
                    <a:pt x="680" y="673"/>
                    <a:pt x="721" y="822"/>
                    <a:pt x="891" y="1140"/>
                  </a:cubicBezTo>
                  <a:cubicBezTo>
                    <a:pt x="919" y="1192"/>
                    <a:pt x="977" y="1219"/>
                    <a:pt x="1035" y="1219"/>
                  </a:cubicBezTo>
                  <a:cubicBezTo>
                    <a:pt x="1090" y="1219"/>
                    <a:pt x="1145" y="1193"/>
                    <a:pt x="1171" y="1140"/>
                  </a:cubicBezTo>
                  <a:lnTo>
                    <a:pt x="1171" y="1140"/>
                  </a:lnTo>
                  <a:cubicBezTo>
                    <a:pt x="1171" y="1140"/>
                    <a:pt x="1171" y="1140"/>
                    <a:pt x="1171" y="1140"/>
                  </a:cubicBezTo>
                  <a:cubicBezTo>
                    <a:pt x="1171" y="1140"/>
                    <a:pt x="1448" y="477"/>
                    <a:pt x="1503" y="477"/>
                  </a:cubicBezTo>
                  <a:cubicBezTo>
                    <a:pt x="1503" y="477"/>
                    <a:pt x="1503" y="477"/>
                    <a:pt x="1504" y="477"/>
                  </a:cubicBezTo>
                  <a:cubicBezTo>
                    <a:pt x="1503" y="477"/>
                    <a:pt x="1503" y="477"/>
                    <a:pt x="1503" y="477"/>
                  </a:cubicBezTo>
                  <a:lnTo>
                    <a:pt x="1503" y="477"/>
                  </a:lnTo>
                  <a:cubicBezTo>
                    <a:pt x="1478" y="477"/>
                    <a:pt x="1702" y="808"/>
                    <a:pt x="1732" y="835"/>
                  </a:cubicBezTo>
                  <a:cubicBezTo>
                    <a:pt x="1759" y="861"/>
                    <a:pt x="1794" y="874"/>
                    <a:pt x="1829" y="874"/>
                  </a:cubicBezTo>
                  <a:cubicBezTo>
                    <a:pt x="1864" y="874"/>
                    <a:pt x="1899" y="861"/>
                    <a:pt x="1927" y="835"/>
                  </a:cubicBezTo>
                  <a:cubicBezTo>
                    <a:pt x="2005" y="766"/>
                    <a:pt x="2067" y="681"/>
                    <a:pt x="2125" y="591"/>
                  </a:cubicBezTo>
                  <a:lnTo>
                    <a:pt x="2125" y="591"/>
                  </a:lnTo>
                  <a:cubicBezTo>
                    <a:pt x="2140" y="646"/>
                    <a:pt x="2166" y="714"/>
                    <a:pt x="2216" y="858"/>
                  </a:cubicBezTo>
                  <a:cubicBezTo>
                    <a:pt x="2241" y="931"/>
                    <a:pt x="2299" y="966"/>
                    <a:pt x="2358" y="966"/>
                  </a:cubicBezTo>
                  <a:cubicBezTo>
                    <a:pt x="2418" y="966"/>
                    <a:pt x="2479" y="929"/>
                    <a:pt x="2506" y="858"/>
                  </a:cubicBezTo>
                  <a:lnTo>
                    <a:pt x="2614" y="651"/>
                  </a:lnTo>
                  <a:lnTo>
                    <a:pt x="2614" y="651"/>
                  </a:lnTo>
                  <a:cubicBezTo>
                    <a:pt x="2625" y="715"/>
                    <a:pt x="2637" y="779"/>
                    <a:pt x="2650" y="843"/>
                  </a:cubicBezTo>
                  <a:cubicBezTo>
                    <a:pt x="2663" y="909"/>
                    <a:pt x="2713" y="938"/>
                    <a:pt x="2765" y="938"/>
                  </a:cubicBezTo>
                  <a:cubicBezTo>
                    <a:pt x="2823" y="938"/>
                    <a:pt x="2885" y="903"/>
                    <a:pt x="2906" y="843"/>
                  </a:cubicBezTo>
                  <a:cubicBezTo>
                    <a:pt x="2982" y="654"/>
                    <a:pt x="3037" y="559"/>
                    <a:pt x="3073" y="559"/>
                  </a:cubicBezTo>
                  <a:cubicBezTo>
                    <a:pt x="3113" y="559"/>
                    <a:pt x="3128" y="677"/>
                    <a:pt x="3119" y="913"/>
                  </a:cubicBezTo>
                  <a:cubicBezTo>
                    <a:pt x="3131" y="1010"/>
                    <a:pt x="3207" y="1080"/>
                    <a:pt x="3290" y="1080"/>
                  </a:cubicBezTo>
                  <a:cubicBezTo>
                    <a:pt x="3329" y="1080"/>
                    <a:pt x="3369" y="1065"/>
                    <a:pt x="3405" y="1032"/>
                  </a:cubicBezTo>
                  <a:cubicBezTo>
                    <a:pt x="3537" y="910"/>
                    <a:pt x="3601" y="865"/>
                    <a:pt x="3639" y="865"/>
                  </a:cubicBezTo>
                  <a:cubicBezTo>
                    <a:pt x="3724" y="865"/>
                    <a:pt x="3685" y="1084"/>
                    <a:pt x="3987" y="1180"/>
                  </a:cubicBezTo>
                  <a:cubicBezTo>
                    <a:pt x="4002" y="1185"/>
                    <a:pt x="4019" y="1187"/>
                    <a:pt x="4036" y="1187"/>
                  </a:cubicBezTo>
                  <a:cubicBezTo>
                    <a:pt x="4084" y="1187"/>
                    <a:pt x="4136" y="1168"/>
                    <a:pt x="4165" y="1133"/>
                  </a:cubicBezTo>
                  <a:cubicBezTo>
                    <a:pt x="4289" y="985"/>
                    <a:pt x="4359" y="816"/>
                    <a:pt x="4411" y="637"/>
                  </a:cubicBezTo>
                  <a:lnTo>
                    <a:pt x="4411" y="637"/>
                  </a:lnTo>
                  <a:cubicBezTo>
                    <a:pt x="4432" y="647"/>
                    <a:pt x="4454" y="652"/>
                    <a:pt x="4476" y="652"/>
                  </a:cubicBezTo>
                  <a:cubicBezTo>
                    <a:pt x="4511" y="652"/>
                    <a:pt x="4545" y="639"/>
                    <a:pt x="4573" y="608"/>
                  </a:cubicBezTo>
                  <a:cubicBezTo>
                    <a:pt x="4670" y="501"/>
                    <a:pt x="4705" y="458"/>
                    <a:pt x="4715" y="458"/>
                  </a:cubicBezTo>
                  <a:lnTo>
                    <a:pt x="4715" y="458"/>
                  </a:lnTo>
                  <a:cubicBezTo>
                    <a:pt x="4738" y="458"/>
                    <a:pt x="4645" y="663"/>
                    <a:pt x="4821" y="847"/>
                  </a:cubicBezTo>
                  <a:cubicBezTo>
                    <a:pt x="4855" y="882"/>
                    <a:pt x="4901" y="901"/>
                    <a:pt x="4948" y="901"/>
                  </a:cubicBezTo>
                  <a:cubicBezTo>
                    <a:pt x="4963" y="901"/>
                    <a:pt x="4979" y="899"/>
                    <a:pt x="4995" y="894"/>
                  </a:cubicBezTo>
                  <a:cubicBezTo>
                    <a:pt x="5190" y="823"/>
                    <a:pt x="5324" y="788"/>
                    <a:pt x="5509" y="788"/>
                  </a:cubicBezTo>
                  <a:cubicBezTo>
                    <a:pt x="5541" y="788"/>
                    <a:pt x="5574" y="789"/>
                    <a:pt x="5609" y="791"/>
                  </a:cubicBezTo>
                  <a:cubicBezTo>
                    <a:pt x="5663" y="791"/>
                    <a:pt x="5715" y="763"/>
                    <a:pt x="5741" y="715"/>
                  </a:cubicBezTo>
                  <a:lnTo>
                    <a:pt x="5776" y="651"/>
                  </a:lnTo>
                  <a:cubicBezTo>
                    <a:pt x="5818" y="573"/>
                    <a:pt x="5761" y="453"/>
                    <a:pt x="5673" y="453"/>
                  </a:cubicBezTo>
                  <a:cubicBezTo>
                    <a:pt x="5660" y="453"/>
                    <a:pt x="5647" y="456"/>
                    <a:pt x="5633" y="461"/>
                  </a:cubicBezTo>
                  <a:lnTo>
                    <a:pt x="5633" y="461"/>
                  </a:lnTo>
                  <a:cubicBezTo>
                    <a:pt x="5723" y="424"/>
                    <a:pt x="5456" y="397"/>
                    <a:pt x="5278" y="397"/>
                  </a:cubicBezTo>
                  <a:cubicBezTo>
                    <a:pt x="5175" y="397"/>
                    <a:pt x="5101" y="406"/>
                    <a:pt x="5143" y="427"/>
                  </a:cubicBezTo>
                  <a:cubicBezTo>
                    <a:pt x="4989" y="351"/>
                    <a:pt x="5007" y="232"/>
                    <a:pt x="4840" y="41"/>
                  </a:cubicBezTo>
                  <a:cubicBezTo>
                    <a:pt x="4816" y="13"/>
                    <a:pt x="4781" y="0"/>
                    <a:pt x="47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43"/>
            <p:cNvSpPr/>
            <p:nvPr/>
          </p:nvSpPr>
          <p:spPr>
            <a:xfrm>
              <a:off x="4386725" y="715450"/>
              <a:ext cx="140925" cy="45975"/>
            </a:xfrm>
            <a:custGeom>
              <a:rect b="b" l="l" r="r" t="t"/>
              <a:pathLst>
                <a:path extrusionOk="0" h="1839" w="5637">
                  <a:moveTo>
                    <a:pt x="5405" y="0"/>
                  </a:moveTo>
                  <a:cubicBezTo>
                    <a:pt x="5392" y="0"/>
                    <a:pt x="5378" y="2"/>
                    <a:pt x="5363" y="5"/>
                  </a:cubicBezTo>
                  <a:cubicBezTo>
                    <a:pt x="3574" y="372"/>
                    <a:pt x="1757" y="990"/>
                    <a:pt x="77" y="1699"/>
                  </a:cubicBezTo>
                  <a:cubicBezTo>
                    <a:pt x="0" y="1733"/>
                    <a:pt x="49" y="1838"/>
                    <a:pt x="120" y="1838"/>
                  </a:cubicBezTo>
                  <a:cubicBezTo>
                    <a:pt x="125" y="1838"/>
                    <a:pt x="130" y="1838"/>
                    <a:pt x="134" y="1837"/>
                  </a:cubicBezTo>
                  <a:cubicBezTo>
                    <a:pt x="1915" y="1471"/>
                    <a:pt x="3754" y="982"/>
                    <a:pt x="5452" y="328"/>
                  </a:cubicBezTo>
                  <a:cubicBezTo>
                    <a:pt x="5636" y="255"/>
                    <a:pt x="5586" y="0"/>
                    <a:pt x="54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43"/>
            <p:cNvSpPr/>
            <p:nvPr/>
          </p:nvSpPr>
          <p:spPr>
            <a:xfrm>
              <a:off x="4187800" y="755200"/>
              <a:ext cx="181250" cy="15250"/>
            </a:xfrm>
            <a:custGeom>
              <a:rect b="b" l="l" r="r" t="t"/>
              <a:pathLst>
                <a:path extrusionOk="0" h="610" w="7250">
                  <a:moveTo>
                    <a:pt x="5267" y="0"/>
                  </a:moveTo>
                  <a:cubicBezTo>
                    <a:pt x="3556" y="0"/>
                    <a:pt x="1802" y="105"/>
                    <a:pt x="145" y="306"/>
                  </a:cubicBezTo>
                  <a:cubicBezTo>
                    <a:pt x="6" y="323"/>
                    <a:pt x="0" y="517"/>
                    <a:pt x="145" y="526"/>
                  </a:cubicBezTo>
                  <a:cubicBezTo>
                    <a:pt x="1031" y="582"/>
                    <a:pt x="1919" y="610"/>
                    <a:pt x="2806" y="610"/>
                  </a:cubicBezTo>
                  <a:cubicBezTo>
                    <a:pt x="4209" y="610"/>
                    <a:pt x="5613" y="540"/>
                    <a:pt x="7011" y="402"/>
                  </a:cubicBezTo>
                  <a:cubicBezTo>
                    <a:pt x="7240" y="378"/>
                    <a:pt x="7249" y="48"/>
                    <a:pt x="7011" y="38"/>
                  </a:cubicBezTo>
                  <a:cubicBezTo>
                    <a:pt x="6438" y="12"/>
                    <a:pt x="5855" y="0"/>
                    <a:pt x="52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43"/>
            <p:cNvSpPr/>
            <p:nvPr/>
          </p:nvSpPr>
          <p:spPr>
            <a:xfrm>
              <a:off x="4203800" y="773425"/>
              <a:ext cx="154600" cy="16350"/>
            </a:xfrm>
            <a:custGeom>
              <a:rect b="b" l="l" r="r" t="t"/>
              <a:pathLst>
                <a:path extrusionOk="0" h="654" w="6184">
                  <a:moveTo>
                    <a:pt x="3670" y="0"/>
                  </a:moveTo>
                  <a:cubicBezTo>
                    <a:pt x="2490" y="0"/>
                    <a:pt x="1296" y="96"/>
                    <a:pt x="177" y="285"/>
                  </a:cubicBezTo>
                  <a:cubicBezTo>
                    <a:pt x="0" y="315"/>
                    <a:pt x="54" y="577"/>
                    <a:pt x="218" y="585"/>
                  </a:cubicBezTo>
                  <a:cubicBezTo>
                    <a:pt x="1295" y="632"/>
                    <a:pt x="2393" y="654"/>
                    <a:pt x="3489" y="654"/>
                  </a:cubicBezTo>
                  <a:cubicBezTo>
                    <a:pt x="4281" y="654"/>
                    <a:pt x="5072" y="642"/>
                    <a:pt x="5852" y="621"/>
                  </a:cubicBezTo>
                  <a:cubicBezTo>
                    <a:pt x="6183" y="613"/>
                    <a:pt x="6171" y="147"/>
                    <a:pt x="5852" y="113"/>
                  </a:cubicBezTo>
                  <a:cubicBezTo>
                    <a:pt x="5145" y="38"/>
                    <a:pt x="4410" y="0"/>
                    <a:pt x="36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43"/>
            <p:cNvSpPr/>
            <p:nvPr/>
          </p:nvSpPr>
          <p:spPr>
            <a:xfrm>
              <a:off x="4391400" y="778500"/>
              <a:ext cx="47975" cy="12525"/>
            </a:xfrm>
            <a:custGeom>
              <a:rect b="b" l="l" r="r" t="t"/>
              <a:pathLst>
                <a:path extrusionOk="0" h="501" w="1919">
                  <a:moveTo>
                    <a:pt x="1404" y="1"/>
                  </a:moveTo>
                  <a:cubicBezTo>
                    <a:pt x="1288" y="1"/>
                    <a:pt x="1170" y="14"/>
                    <a:pt x="1060" y="21"/>
                  </a:cubicBezTo>
                  <a:cubicBezTo>
                    <a:pt x="708" y="41"/>
                    <a:pt x="355" y="85"/>
                    <a:pt x="55" y="279"/>
                  </a:cubicBezTo>
                  <a:cubicBezTo>
                    <a:pt x="1" y="315"/>
                    <a:pt x="4" y="410"/>
                    <a:pt x="76" y="427"/>
                  </a:cubicBezTo>
                  <a:cubicBezTo>
                    <a:pt x="261" y="469"/>
                    <a:pt x="447" y="477"/>
                    <a:pt x="635" y="477"/>
                  </a:cubicBezTo>
                  <a:cubicBezTo>
                    <a:pt x="758" y="477"/>
                    <a:pt x="882" y="474"/>
                    <a:pt x="1006" y="474"/>
                  </a:cubicBezTo>
                  <a:cubicBezTo>
                    <a:pt x="1024" y="474"/>
                    <a:pt x="1042" y="474"/>
                    <a:pt x="1060" y="474"/>
                  </a:cubicBezTo>
                  <a:cubicBezTo>
                    <a:pt x="1193" y="475"/>
                    <a:pt x="1342" y="500"/>
                    <a:pt x="1482" y="500"/>
                  </a:cubicBezTo>
                  <a:cubicBezTo>
                    <a:pt x="1626" y="500"/>
                    <a:pt x="1761" y="474"/>
                    <a:pt x="1864" y="366"/>
                  </a:cubicBezTo>
                  <a:cubicBezTo>
                    <a:pt x="1903" y="326"/>
                    <a:pt x="1919" y="252"/>
                    <a:pt x="1884" y="204"/>
                  </a:cubicBezTo>
                  <a:cubicBezTo>
                    <a:pt x="1772" y="38"/>
                    <a:pt x="1593" y="1"/>
                    <a:pt x="14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43"/>
            <p:cNvSpPr/>
            <p:nvPr/>
          </p:nvSpPr>
          <p:spPr>
            <a:xfrm>
              <a:off x="4454575" y="781400"/>
              <a:ext cx="33850" cy="8950"/>
            </a:xfrm>
            <a:custGeom>
              <a:rect b="b" l="l" r="r" t="t"/>
              <a:pathLst>
                <a:path extrusionOk="0" h="358" w="1354">
                  <a:moveTo>
                    <a:pt x="1136" y="0"/>
                  </a:moveTo>
                  <a:cubicBezTo>
                    <a:pt x="1133" y="0"/>
                    <a:pt x="1131" y="0"/>
                    <a:pt x="1129" y="0"/>
                  </a:cubicBezTo>
                  <a:cubicBezTo>
                    <a:pt x="801" y="13"/>
                    <a:pt x="473" y="35"/>
                    <a:pt x="145" y="46"/>
                  </a:cubicBezTo>
                  <a:cubicBezTo>
                    <a:pt x="1" y="50"/>
                    <a:pt x="4" y="255"/>
                    <a:pt x="145" y="266"/>
                  </a:cubicBezTo>
                  <a:cubicBezTo>
                    <a:pt x="473" y="292"/>
                    <a:pt x="801" y="330"/>
                    <a:pt x="1129" y="356"/>
                  </a:cubicBezTo>
                  <a:cubicBezTo>
                    <a:pt x="1135" y="357"/>
                    <a:pt x="1140" y="357"/>
                    <a:pt x="1146" y="357"/>
                  </a:cubicBezTo>
                  <a:cubicBezTo>
                    <a:pt x="1353" y="357"/>
                    <a:pt x="1354" y="0"/>
                    <a:pt x="11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43"/>
            <p:cNvSpPr/>
            <p:nvPr/>
          </p:nvSpPr>
          <p:spPr>
            <a:xfrm>
              <a:off x="4382350" y="484725"/>
              <a:ext cx="5200" cy="33725"/>
            </a:xfrm>
            <a:custGeom>
              <a:rect b="b" l="l" r="r" t="t"/>
              <a:pathLst>
                <a:path extrusionOk="0" h="1349" w="208">
                  <a:moveTo>
                    <a:pt x="103" y="1"/>
                  </a:moveTo>
                  <a:cubicBezTo>
                    <a:pt x="86" y="1"/>
                    <a:pt x="69" y="11"/>
                    <a:pt x="63" y="30"/>
                  </a:cubicBezTo>
                  <a:lnTo>
                    <a:pt x="64" y="30"/>
                  </a:lnTo>
                  <a:cubicBezTo>
                    <a:pt x="0" y="239"/>
                    <a:pt x="14" y="461"/>
                    <a:pt x="13" y="678"/>
                  </a:cubicBezTo>
                  <a:cubicBezTo>
                    <a:pt x="10" y="908"/>
                    <a:pt x="13" y="1102"/>
                    <a:pt x="70" y="1323"/>
                  </a:cubicBezTo>
                  <a:cubicBezTo>
                    <a:pt x="75" y="1340"/>
                    <a:pt x="89" y="1348"/>
                    <a:pt x="103" y="1348"/>
                  </a:cubicBezTo>
                  <a:cubicBezTo>
                    <a:pt x="117" y="1348"/>
                    <a:pt x="131" y="1340"/>
                    <a:pt x="136" y="1323"/>
                  </a:cubicBezTo>
                  <a:cubicBezTo>
                    <a:pt x="195" y="1102"/>
                    <a:pt x="197" y="908"/>
                    <a:pt x="195" y="678"/>
                  </a:cubicBezTo>
                  <a:cubicBezTo>
                    <a:pt x="194" y="461"/>
                    <a:pt x="208" y="239"/>
                    <a:pt x="144" y="30"/>
                  </a:cubicBezTo>
                  <a:cubicBezTo>
                    <a:pt x="138" y="11"/>
                    <a:pt x="120" y="1"/>
                    <a:pt x="1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43"/>
            <p:cNvSpPr/>
            <p:nvPr/>
          </p:nvSpPr>
          <p:spPr>
            <a:xfrm>
              <a:off x="4383525" y="479325"/>
              <a:ext cx="193200" cy="6500"/>
            </a:xfrm>
            <a:custGeom>
              <a:rect b="b" l="l" r="r" t="t"/>
              <a:pathLst>
                <a:path extrusionOk="0" h="260" w="7728">
                  <a:moveTo>
                    <a:pt x="3867" y="0"/>
                  </a:moveTo>
                  <a:cubicBezTo>
                    <a:pt x="2597" y="0"/>
                    <a:pt x="1329" y="26"/>
                    <a:pt x="58" y="80"/>
                  </a:cubicBezTo>
                  <a:cubicBezTo>
                    <a:pt x="0" y="87"/>
                    <a:pt x="0" y="169"/>
                    <a:pt x="58" y="177"/>
                  </a:cubicBezTo>
                  <a:lnTo>
                    <a:pt x="58" y="179"/>
                  </a:lnTo>
                  <a:cubicBezTo>
                    <a:pt x="1330" y="234"/>
                    <a:pt x="2598" y="259"/>
                    <a:pt x="3867" y="259"/>
                  </a:cubicBezTo>
                  <a:cubicBezTo>
                    <a:pt x="5126" y="259"/>
                    <a:pt x="6386" y="234"/>
                    <a:pt x="7649" y="188"/>
                  </a:cubicBezTo>
                  <a:cubicBezTo>
                    <a:pt x="7727" y="188"/>
                    <a:pt x="7727" y="71"/>
                    <a:pt x="7649" y="71"/>
                  </a:cubicBezTo>
                  <a:cubicBezTo>
                    <a:pt x="6386" y="25"/>
                    <a:pt x="5126" y="0"/>
                    <a:pt x="38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43"/>
            <p:cNvSpPr/>
            <p:nvPr/>
          </p:nvSpPr>
          <p:spPr>
            <a:xfrm>
              <a:off x="4569475" y="483100"/>
              <a:ext cx="6350" cy="40075"/>
            </a:xfrm>
            <a:custGeom>
              <a:rect b="b" l="l" r="r" t="t"/>
              <a:pathLst>
                <a:path extrusionOk="0" h="1603" w="254">
                  <a:moveTo>
                    <a:pt x="127" y="1"/>
                  </a:moveTo>
                  <a:cubicBezTo>
                    <a:pt x="99" y="1"/>
                    <a:pt x="70" y="16"/>
                    <a:pt x="65" y="47"/>
                  </a:cubicBezTo>
                  <a:lnTo>
                    <a:pt x="66" y="47"/>
                  </a:lnTo>
                  <a:cubicBezTo>
                    <a:pt x="24" y="298"/>
                    <a:pt x="29" y="553"/>
                    <a:pt x="27" y="806"/>
                  </a:cubicBezTo>
                  <a:cubicBezTo>
                    <a:pt x="24" y="1060"/>
                    <a:pt x="0" y="1318"/>
                    <a:pt x="74" y="1563"/>
                  </a:cubicBezTo>
                  <a:cubicBezTo>
                    <a:pt x="82" y="1589"/>
                    <a:pt x="104" y="1602"/>
                    <a:pt x="127" y="1602"/>
                  </a:cubicBezTo>
                  <a:cubicBezTo>
                    <a:pt x="150" y="1602"/>
                    <a:pt x="172" y="1589"/>
                    <a:pt x="180" y="1563"/>
                  </a:cubicBezTo>
                  <a:cubicBezTo>
                    <a:pt x="254" y="1318"/>
                    <a:pt x="230" y="1059"/>
                    <a:pt x="229" y="806"/>
                  </a:cubicBezTo>
                  <a:cubicBezTo>
                    <a:pt x="225" y="553"/>
                    <a:pt x="230" y="298"/>
                    <a:pt x="189" y="47"/>
                  </a:cubicBezTo>
                  <a:cubicBezTo>
                    <a:pt x="184" y="16"/>
                    <a:pt x="156" y="1"/>
                    <a:pt x="1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43"/>
            <p:cNvSpPr/>
            <p:nvPr/>
          </p:nvSpPr>
          <p:spPr>
            <a:xfrm>
              <a:off x="4404250" y="496575"/>
              <a:ext cx="4325" cy="21725"/>
            </a:xfrm>
            <a:custGeom>
              <a:rect b="b" l="l" r="r" t="t"/>
              <a:pathLst>
                <a:path extrusionOk="0" h="869" w="173">
                  <a:moveTo>
                    <a:pt x="126" y="1"/>
                  </a:moveTo>
                  <a:cubicBezTo>
                    <a:pt x="111" y="1"/>
                    <a:pt x="97" y="9"/>
                    <a:pt x="91" y="26"/>
                  </a:cubicBezTo>
                  <a:lnTo>
                    <a:pt x="91" y="25"/>
                  </a:lnTo>
                  <a:cubicBezTo>
                    <a:pt x="18" y="275"/>
                    <a:pt x="0" y="539"/>
                    <a:pt x="0" y="798"/>
                  </a:cubicBezTo>
                  <a:cubicBezTo>
                    <a:pt x="0" y="845"/>
                    <a:pt x="36" y="868"/>
                    <a:pt x="73" y="868"/>
                  </a:cubicBezTo>
                  <a:cubicBezTo>
                    <a:pt x="109" y="868"/>
                    <a:pt x="145" y="845"/>
                    <a:pt x="146" y="798"/>
                  </a:cubicBezTo>
                  <a:cubicBezTo>
                    <a:pt x="152" y="543"/>
                    <a:pt x="172" y="289"/>
                    <a:pt x="161" y="36"/>
                  </a:cubicBezTo>
                  <a:cubicBezTo>
                    <a:pt x="161" y="13"/>
                    <a:pt x="144" y="1"/>
                    <a:pt x="1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43"/>
            <p:cNvSpPr/>
            <p:nvPr/>
          </p:nvSpPr>
          <p:spPr>
            <a:xfrm>
              <a:off x="4404625" y="495825"/>
              <a:ext cx="10575" cy="22000"/>
            </a:xfrm>
            <a:custGeom>
              <a:rect b="b" l="l" r="r" t="t"/>
              <a:pathLst>
                <a:path extrusionOk="0" h="880" w="423">
                  <a:moveTo>
                    <a:pt x="148" y="1"/>
                  </a:moveTo>
                  <a:cubicBezTo>
                    <a:pt x="95" y="1"/>
                    <a:pt x="44" y="28"/>
                    <a:pt x="17" y="91"/>
                  </a:cubicBezTo>
                  <a:cubicBezTo>
                    <a:pt x="1" y="128"/>
                    <a:pt x="29" y="161"/>
                    <a:pt x="60" y="161"/>
                  </a:cubicBezTo>
                  <a:cubicBezTo>
                    <a:pt x="74" y="161"/>
                    <a:pt x="89" y="154"/>
                    <a:pt x="99" y="137"/>
                  </a:cubicBezTo>
                  <a:lnTo>
                    <a:pt x="101" y="137"/>
                  </a:lnTo>
                  <a:cubicBezTo>
                    <a:pt x="116" y="113"/>
                    <a:pt x="130" y="103"/>
                    <a:pt x="141" y="103"/>
                  </a:cubicBezTo>
                  <a:cubicBezTo>
                    <a:pt x="200" y="103"/>
                    <a:pt x="217" y="349"/>
                    <a:pt x="218" y="349"/>
                  </a:cubicBezTo>
                  <a:cubicBezTo>
                    <a:pt x="218" y="349"/>
                    <a:pt x="218" y="349"/>
                    <a:pt x="218" y="348"/>
                  </a:cubicBezTo>
                  <a:cubicBezTo>
                    <a:pt x="220" y="415"/>
                    <a:pt x="220" y="484"/>
                    <a:pt x="223" y="553"/>
                  </a:cubicBezTo>
                  <a:cubicBezTo>
                    <a:pt x="226" y="664"/>
                    <a:pt x="218" y="756"/>
                    <a:pt x="271" y="853"/>
                  </a:cubicBezTo>
                  <a:cubicBezTo>
                    <a:pt x="282" y="871"/>
                    <a:pt x="298" y="879"/>
                    <a:pt x="315" y="879"/>
                  </a:cubicBezTo>
                  <a:cubicBezTo>
                    <a:pt x="337" y="879"/>
                    <a:pt x="361" y="864"/>
                    <a:pt x="370" y="840"/>
                  </a:cubicBezTo>
                  <a:cubicBezTo>
                    <a:pt x="423" y="709"/>
                    <a:pt x="381" y="554"/>
                    <a:pt x="367" y="415"/>
                  </a:cubicBezTo>
                  <a:cubicBezTo>
                    <a:pt x="357" y="319"/>
                    <a:pt x="362" y="184"/>
                    <a:pt x="309" y="95"/>
                  </a:cubicBezTo>
                  <a:cubicBezTo>
                    <a:pt x="273" y="36"/>
                    <a:pt x="209" y="1"/>
                    <a:pt x="1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43"/>
            <p:cNvSpPr/>
            <p:nvPr/>
          </p:nvSpPr>
          <p:spPr>
            <a:xfrm>
              <a:off x="4425825" y="492400"/>
              <a:ext cx="13175" cy="24050"/>
            </a:xfrm>
            <a:custGeom>
              <a:rect b="b" l="l" r="r" t="t"/>
              <a:pathLst>
                <a:path extrusionOk="0" h="962" w="527">
                  <a:moveTo>
                    <a:pt x="205" y="0"/>
                  </a:moveTo>
                  <a:cubicBezTo>
                    <a:pt x="131" y="0"/>
                    <a:pt x="85" y="69"/>
                    <a:pt x="65" y="153"/>
                  </a:cubicBezTo>
                  <a:cubicBezTo>
                    <a:pt x="9" y="396"/>
                    <a:pt x="17" y="671"/>
                    <a:pt x="1" y="920"/>
                  </a:cubicBezTo>
                  <a:cubicBezTo>
                    <a:pt x="0" y="941"/>
                    <a:pt x="20" y="954"/>
                    <a:pt x="39" y="954"/>
                  </a:cubicBezTo>
                  <a:cubicBezTo>
                    <a:pt x="54" y="954"/>
                    <a:pt x="68" y="946"/>
                    <a:pt x="72" y="929"/>
                  </a:cubicBezTo>
                  <a:cubicBezTo>
                    <a:pt x="98" y="795"/>
                    <a:pt x="125" y="660"/>
                    <a:pt x="148" y="524"/>
                  </a:cubicBezTo>
                  <a:cubicBezTo>
                    <a:pt x="157" y="462"/>
                    <a:pt x="167" y="401"/>
                    <a:pt x="178" y="338"/>
                  </a:cubicBezTo>
                  <a:cubicBezTo>
                    <a:pt x="183" y="299"/>
                    <a:pt x="182" y="193"/>
                    <a:pt x="210" y="193"/>
                  </a:cubicBezTo>
                  <a:cubicBezTo>
                    <a:pt x="222" y="193"/>
                    <a:pt x="238" y="210"/>
                    <a:pt x="262" y="256"/>
                  </a:cubicBezTo>
                  <a:cubicBezTo>
                    <a:pt x="376" y="473"/>
                    <a:pt x="147" y="735"/>
                    <a:pt x="254" y="938"/>
                  </a:cubicBezTo>
                  <a:cubicBezTo>
                    <a:pt x="263" y="953"/>
                    <a:pt x="278" y="961"/>
                    <a:pt x="294" y="961"/>
                  </a:cubicBezTo>
                  <a:cubicBezTo>
                    <a:pt x="301" y="961"/>
                    <a:pt x="309" y="960"/>
                    <a:pt x="315" y="955"/>
                  </a:cubicBezTo>
                  <a:cubicBezTo>
                    <a:pt x="511" y="812"/>
                    <a:pt x="526" y="131"/>
                    <a:pt x="273" y="17"/>
                  </a:cubicBezTo>
                  <a:cubicBezTo>
                    <a:pt x="248" y="5"/>
                    <a:pt x="226" y="0"/>
                    <a:pt x="2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43"/>
            <p:cNvSpPr/>
            <p:nvPr/>
          </p:nvSpPr>
          <p:spPr>
            <a:xfrm>
              <a:off x="4446700" y="494625"/>
              <a:ext cx="11625" cy="20075"/>
            </a:xfrm>
            <a:custGeom>
              <a:rect b="b" l="l" r="r" t="t"/>
              <a:pathLst>
                <a:path extrusionOk="0" h="803" w="465">
                  <a:moveTo>
                    <a:pt x="220" y="1"/>
                  </a:moveTo>
                  <a:cubicBezTo>
                    <a:pt x="0" y="1"/>
                    <a:pt x="19" y="540"/>
                    <a:pt x="35" y="663"/>
                  </a:cubicBezTo>
                  <a:cubicBezTo>
                    <a:pt x="35" y="689"/>
                    <a:pt x="54" y="702"/>
                    <a:pt x="74" y="702"/>
                  </a:cubicBezTo>
                  <a:cubicBezTo>
                    <a:pt x="93" y="702"/>
                    <a:pt x="113" y="689"/>
                    <a:pt x="113" y="663"/>
                  </a:cubicBezTo>
                  <a:cubicBezTo>
                    <a:pt x="122" y="576"/>
                    <a:pt x="124" y="390"/>
                    <a:pt x="171" y="318"/>
                  </a:cubicBezTo>
                  <a:cubicBezTo>
                    <a:pt x="166" y="268"/>
                    <a:pt x="180" y="243"/>
                    <a:pt x="211" y="243"/>
                  </a:cubicBezTo>
                  <a:cubicBezTo>
                    <a:pt x="222" y="243"/>
                    <a:pt x="234" y="246"/>
                    <a:pt x="249" y="251"/>
                  </a:cubicBezTo>
                  <a:lnTo>
                    <a:pt x="246" y="357"/>
                  </a:lnTo>
                  <a:cubicBezTo>
                    <a:pt x="241" y="499"/>
                    <a:pt x="205" y="652"/>
                    <a:pt x="283" y="776"/>
                  </a:cubicBezTo>
                  <a:cubicBezTo>
                    <a:pt x="294" y="794"/>
                    <a:pt x="312" y="803"/>
                    <a:pt x="331" y="803"/>
                  </a:cubicBezTo>
                  <a:cubicBezTo>
                    <a:pt x="349" y="803"/>
                    <a:pt x="367" y="794"/>
                    <a:pt x="378" y="776"/>
                  </a:cubicBezTo>
                  <a:cubicBezTo>
                    <a:pt x="464" y="642"/>
                    <a:pt x="430" y="404"/>
                    <a:pt x="411" y="251"/>
                  </a:cubicBezTo>
                  <a:cubicBezTo>
                    <a:pt x="400" y="159"/>
                    <a:pt x="372" y="43"/>
                    <a:pt x="275" y="10"/>
                  </a:cubicBezTo>
                  <a:cubicBezTo>
                    <a:pt x="256" y="4"/>
                    <a:pt x="237" y="1"/>
                    <a:pt x="22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43"/>
            <p:cNvSpPr/>
            <p:nvPr/>
          </p:nvSpPr>
          <p:spPr>
            <a:xfrm>
              <a:off x="4471725" y="494375"/>
              <a:ext cx="12600" cy="22300"/>
            </a:xfrm>
            <a:custGeom>
              <a:rect b="b" l="l" r="r" t="t"/>
              <a:pathLst>
                <a:path extrusionOk="0" h="892" w="504">
                  <a:moveTo>
                    <a:pt x="318" y="1"/>
                  </a:moveTo>
                  <a:cubicBezTo>
                    <a:pt x="309" y="1"/>
                    <a:pt x="299" y="2"/>
                    <a:pt x="290" y="3"/>
                  </a:cubicBezTo>
                  <a:cubicBezTo>
                    <a:pt x="1" y="53"/>
                    <a:pt x="16" y="567"/>
                    <a:pt x="58" y="767"/>
                  </a:cubicBezTo>
                  <a:cubicBezTo>
                    <a:pt x="63" y="786"/>
                    <a:pt x="79" y="794"/>
                    <a:pt x="95" y="794"/>
                  </a:cubicBezTo>
                  <a:cubicBezTo>
                    <a:pt x="115" y="794"/>
                    <a:pt x="136" y="781"/>
                    <a:pt x="135" y="758"/>
                  </a:cubicBezTo>
                  <a:cubicBezTo>
                    <a:pt x="132" y="686"/>
                    <a:pt x="156" y="186"/>
                    <a:pt x="282" y="186"/>
                  </a:cubicBezTo>
                  <a:cubicBezTo>
                    <a:pt x="287" y="186"/>
                    <a:pt x="293" y="187"/>
                    <a:pt x="299" y="189"/>
                  </a:cubicBezTo>
                  <a:cubicBezTo>
                    <a:pt x="313" y="194"/>
                    <a:pt x="243" y="745"/>
                    <a:pt x="240" y="800"/>
                  </a:cubicBezTo>
                  <a:cubicBezTo>
                    <a:pt x="235" y="861"/>
                    <a:pt x="279" y="891"/>
                    <a:pt x="326" y="891"/>
                  </a:cubicBezTo>
                  <a:cubicBezTo>
                    <a:pt x="374" y="891"/>
                    <a:pt x="425" y="860"/>
                    <a:pt x="430" y="800"/>
                  </a:cubicBezTo>
                  <a:cubicBezTo>
                    <a:pt x="447" y="597"/>
                    <a:pt x="504" y="338"/>
                    <a:pt x="465" y="136"/>
                  </a:cubicBezTo>
                  <a:cubicBezTo>
                    <a:pt x="451" y="58"/>
                    <a:pt x="395" y="1"/>
                    <a:pt x="3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43"/>
            <p:cNvSpPr/>
            <p:nvPr/>
          </p:nvSpPr>
          <p:spPr>
            <a:xfrm>
              <a:off x="4504725" y="494125"/>
              <a:ext cx="7225" cy="6250"/>
            </a:xfrm>
            <a:custGeom>
              <a:rect b="b" l="l" r="r" t="t"/>
              <a:pathLst>
                <a:path extrusionOk="0" h="250" w="289">
                  <a:moveTo>
                    <a:pt x="91" y="1"/>
                  </a:moveTo>
                  <a:cubicBezTo>
                    <a:pt x="57" y="1"/>
                    <a:pt x="30" y="29"/>
                    <a:pt x="19" y="59"/>
                  </a:cubicBezTo>
                  <a:cubicBezTo>
                    <a:pt x="1" y="118"/>
                    <a:pt x="1" y="134"/>
                    <a:pt x="21" y="191"/>
                  </a:cubicBezTo>
                  <a:cubicBezTo>
                    <a:pt x="30" y="224"/>
                    <a:pt x="62" y="249"/>
                    <a:pt x="97" y="249"/>
                  </a:cubicBezTo>
                  <a:cubicBezTo>
                    <a:pt x="179" y="244"/>
                    <a:pt x="224" y="224"/>
                    <a:pt x="265" y="152"/>
                  </a:cubicBezTo>
                  <a:cubicBezTo>
                    <a:pt x="288" y="113"/>
                    <a:pt x="265" y="71"/>
                    <a:pt x="226" y="55"/>
                  </a:cubicBezTo>
                  <a:cubicBezTo>
                    <a:pt x="209" y="48"/>
                    <a:pt x="191" y="44"/>
                    <a:pt x="173" y="41"/>
                  </a:cubicBezTo>
                  <a:lnTo>
                    <a:pt x="173" y="41"/>
                  </a:lnTo>
                  <a:cubicBezTo>
                    <a:pt x="170" y="20"/>
                    <a:pt x="151" y="5"/>
                    <a:pt x="130" y="4"/>
                  </a:cubicBezTo>
                  <a:lnTo>
                    <a:pt x="96" y="1"/>
                  </a:lnTo>
                  <a:cubicBezTo>
                    <a:pt x="94" y="1"/>
                    <a:pt x="92" y="1"/>
                    <a:pt x="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43"/>
            <p:cNvSpPr/>
            <p:nvPr/>
          </p:nvSpPr>
          <p:spPr>
            <a:xfrm>
              <a:off x="4522875" y="494500"/>
              <a:ext cx="6000" cy="5550"/>
            </a:xfrm>
            <a:custGeom>
              <a:rect b="b" l="l" r="r" t="t"/>
              <a:pathLst>
                <a:path extrusionOk="0" h="222" w="240">
                  <a:moveTo>
                    <a:pt x="133" y="0"/>
                  </a:moveTo>
                  <a:cubicBezTo>
                    <a:pt x="127" y="0"/>
                    <a:pt x="120" y="1"/>
                    <a:pt x="113" y="3"/>
                  </a:cubicBezTo>
                  <a:cubicBezTo>
                    <a:pt x="63" y="19"/>
                    <a:pt x="45" y="31"/>
                    <a:pt x="20" y="76"/>
                  </a:cubicBezTo>
                  <a:cubicBezTo>
                    <a:pt x="1" y="106"/>
                    <a:pt x="7" y="145"/>
                    <a:pt x="31" y="170"/>
                  </a:cubicBezTo>
                  <a:cubicBezTo>
                    <a:pt x="76" y="209"/>
                    <a:pt x="95" y="219"/>
                    <a:pt x="152" y="222"/>
                  </a:cubicBezTo>
                  <a:cubicBezTo>
                    <a:pt x="207" y="222"/>
                    <a:pt x="240" y="162"/>
                    <a:pt x="213" y="115"/>
                  </a:cubicBezTo>
                  <a:cubicBezTo>
                    <a:pt x="211" y="112"/>
                    <a:pt x="208" y="108"/>
                    <a:pt x="205" y="105"/>
                  </a:cubicBezTo>
                  <a:lnTo>
                    <a:pt x="205" y="105"/>
                  </a:lnTo>
                  <a:cubicBezTo>
                    <a:pt x="214" y="90"/>
                    <a:pt x="215" y="71"/>
                    <a:pt x="206" y="56"/>
                  </a:cubicBezTo>
                  <a:lnTo>
                    <a:pt x="196" y="36"/>
                  </a:lnTo>
                  <a:cubicBezTo>
                    <a:pt x="183" y="14"/>
                    <a:pt x="158" y="0"/>
                    <a:pt x="1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43"/>
            <p:cNvSpPr/>
            <p:nvPr/>
          </p:nvSpPr>
          <p:spPr>
            <a:xfrm>
              <a:off x="4540375" y="493975"/>
              <a:ext cx="5950" cy="4575"/>
            </a:xfrm>
            <a:custGeom>
              <a:rect b="b" l="l" r="r" t="t"/>
              <a:pathLst>
                <a:path extrusionOk="0" h="183" w="238">
                  <a:moveTo>
                    <a:pt x="138" y="0"/>
                  </a:moveTo>
                  <a:cubicBezTo>
                    <a:pt x="32" y="0"/>
                    <a:pt x="1" y="164"/>
                    <a:pt x="130" y="182"/>
                  </a:cubicBezTo>
                  <a:cubicBezTo>
                    <a:pt x="134" y="182"/>
                    <a:pt x="137" y="183"/>
                    <a:pt x="140" y="183"/>
                  </a:cubicBezTo>
                  <a:cubicBezTo>
                    <a:pt x="171" y="183"/>
                    <a:pt x="199" y="155"/>
                    <a:pt x="200" y="127"/>
                  </a:cubicBezTo>
                  <a:lnTo>
                    <a:pt x="200" y="127"/>
                  </a:lnTo>
                  <a:cubicBezTo>
                    <a:pt x="234" y="99"/>
                    <a:pt x="237" y="28"/>
                    <a:pt x="180" y="8"/>
                  </a:cubicBezTo>
                  <a:cubicBezTo>
                    <a:pt x="165" y="3"/>
                    <a:pt x="151" y="0"/>
                    <a:pt x="1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43"/>
            <p:cNvSpPr/>
            <p:nvPr/>
          </p:nvSpPr>
          <p:spPr>
            <a:xfrm>
              <a:off x="4516375" y="371000"/>
              <a:ext cx="12825" cy="111250"/>
            </a:xfrm>
            <a:custGeom>
              <a:rect b="b" l="l" r="r" t="t"/>
              <a:pathLst>
                <a:path extrusionOk="0" h="4450" w="513">
                  <a:moveTo>
                    <a:pt x="257" y="1"/>
                  </a:moveTo>
                  <a:cubicBezTo>
                    <a:pt x="234" y="1"/>
                    <a:pt x="210" y="13"/>
                    <a:pt x="206" y="38"/>
                  </a:cubicBezTo>
                  <a:cubicBezTo>
                    <a:pt x="0" y="1408"/>
                    <a:pt x="75" y="3050"/>
                    <a:pt x="228" y="4421"/>
                  </a:cubicBezTo>
                  <a:cubicBezTo>
                    <a:pt x="228" y="4440"/>
                    <a:pt x="243" y="4449"/>
                    <a:pt x="257" y="4449"/>
                  </a:cubicBezTo>
                  <a:cubicBezTo>
                    <a:pt x="272" y="4449"/>
                    <a:pt x="286" y="4440"/>
                    <a:pt x="286" y="4421"/>
                  </a:cubicBezTo>
                  <a:cubicBezTo>
                    <a:pt x="439" y="3048"/>
                    <a:pt x="512" y="1407"/>
                    <a:pt x="308" y="38"/>
                  </a:cubicBezTo>
                  <a:cubicBezTo>
                    <a:pt x="304" y="13"/>
                    <a:pt x="280" y="1"/>
                    <a:pt x="2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43"/>
            <p:cNvSpPr/>
            <p:nvPr/>
          </p:nvSpPr>
          <p:spPr>
            <a:xfrm>
              <a:off x="4519150" y="367300"/>
              <a:ext cx="15025" cy="9425"/>
            </a:xfrm>
            <a:custGeom>
              <a:rect b="b" l="l" r="r" t="t"/>
              <a:pathLst>
                <a:path extrusionOk="0" h="377" w="601">
                  <a:moveTo>
                    <a:pt x="276" y="0"/>
                  </a:moveTo>
                  <a:cubicBezTo>
                    <a:pt x="268" y="0"/>
                    <a:pt x="260" y="1"/>
                    <a:pt x="251" y="2"/>
                  </a:cubicBezTo>
                  <a:cubicBezTo>
                    <a:pt x="86" y="22"/>
                    <a:pt x="0" y="206"/>
                    <a:pt x="66" y="350"/>
                  </a:cubicBezTo>
                  <a:cubicBezTo>
                    <a:pt x="74" y="369"/>
                    <a:pt x="87" y="377"/>
                    <a:pt x="102" y="377"/>
                  </a:cubicBezTo>
                  <a:cubicBezTo>
                    <a:pt x="130" y="377"/>
                    <a:pt x="160" y="346"/>
                    <a:pt x="155" y="313"/>
                  </a:cubicBezTo>
                  <a:cubicBezTo>
                    <a:pt x="141" y="211"/>
                    <a:pt x="176" y="174"/>
                    <a:pt x="226" y="174"/>
                  </a:cubicBezTo>
                  <a:cubicBezTo>
                    <a:pt x="294" y="174"/>
                    <a:pt x="389" y="241"/>
                    <a:pt x="428" y="310"/>
                  </a:cubicBezTo>
                  <a:cubicBezTo>
                    <a:pt x="437" y="323"/>
                    <a:pt x="451" y="329"/>
                    <a:pt x="465" y="329"/>
                  </a:cubicBezTo>
                  <a:cubicBezTo>
                    <a:pt x="478" y="329"/>
                    <a:pt x="492" y="323"/>
                    <a:pt x="500" y="310"/>
                  </a:cubicBezTo>
                  <a:cubicBezTo>
                    <a:pt x="601" y="170"/>
                    <a:pt x="426" y="0"/>
                    <a:pt x="2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43"/>
            <p:cNvSpPr/>
            <p:nvPr/>
          </p:nvSpPr>
          <p:spPr>
            <a:xfrm>
              <a:off x="4526250" y="371525"/>
              <a:ext cx="10125" cy="110975"/>
            </a:xfrm>
            <a:custGeom>
              <a:rect b="b" l="l" r="r" t="t"/>
              <a:pathLst>
                <a:path extrusionOk="0" h="4439" w="405">
                  <a:moveTo>
                    <a:pt x="202" y="0"/>
                  </a:moveTo>
                  <a:cubicBezTo>
                    <a:pt x="187" y="0"/>
                    <a:pt x="172" y="10"/>
                    <a:pt x="172" y="30"/>
                  </a:cubicBezTo>
                  <a:cubicBezTo>
                    <a:pt x="14" y="1414"/>
                    <a:pt x="0" y="3016"/>
                    <a:pt x="163" y="4400"/>
                  </a:cubicBezTo>
                  <a:cubicBezTo>
                    <a:pt x="163" y="4426"/>
                    <a:pt x="182" y="4439"/>
                    <a:pt x="202" y="4439"/>
                  </a:cubicBezTo>
                  <a:cubicBezTo>
                    <a:pt x="221" y="4439"/>
                    <a:pt x="241" y="4426"/>
                    <a:pt x="241" y="4400"/>
                  </a:cubicBezTo>
                  <a:cubicBezTo>
                    <a:pt x="405" y="3016"/>
                    <a:pt x="391" y="1415"/>
                    <a:pt x="233" y="30"/>
                  </a:cubicBezTo>
                  <a:cubicBezTo>
                    <a:pt x="232" y="10"/>
                    <a:pt x="217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43"/>
            <p:cNvSpPr/>
            <p:nvPr/>
          </p:nvSpPr>
          <p:spPr>
            <a:xfrm>
              <a:off x="4157025" y="494250"/>
              <a:ext cx="6225" cy="24500"/>
            </a:xfrm>
            <a:custGeom>
              <a:rect b="b" l="l" r="r" t="t"/>
              <a:pathLst>
                <a:path extrusionOk="0" h="980" w="249">
                  <a:moveTo>
                    <a:pt x="124" y="0"/>
                  </a:moveTo>
                  <a:cubicBezTo>
                    <a:pt x="103" y="0"/>
                    <a:pt x="81" y="15"/>
                    <a:pt x="80" y="43"/>
                  </a:cubicBezTo>
                  <a:cubicBezTo>
                    <a:pt x="50" y="321"/>
                    <a:pt x="0" y="672"/>
                    <a:pt x="78" y="946"/>
                  </a:cubicBezTo>
                  <a:cubicBezTo>
                    <a:pt x="85" y="968"/>
                    <a:pt x="105" y="980"/>
                    <a:pt x="124" y="980"/>
                  </a:cubicBezTo>
                  <a:cubicBezTo>
                    <a:pt x="144" y="980"/>
                    <a:pt x="163" y="968"/>
                    <a:pt x="170" y="946"/>
                  </a:cubicBezTo>
                  <a:cubicBezTo>
                    <a:pt x="249" y="674"/>
                    <a:pt x="199" y="321"/>
                    <a:pt x="169" y="43"/>
                  </a:cubicBezTo>
                  <a:cubicBezTo>
                    <a:pt x="167" y="15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43"/>
            <p:cNvSpPr/>
            <p:nvPr/>
          </p:nvSpPr>
          <p:spPr>
            <a:xfrm>
              <a:off x="4161925" y="493850"/>
              <a:ext cx="62325" cy="5050"/>
            </a:xfrm>
            <a:custGeom>
              <a:rect b="b" l="l" r="r" t="t"/>
              <a:pathLst>
                <a:path extrusionOk="0" h="202" w="2493">
                  <a:moveTo>
                    <a:pt x="1929" y="0"/>
                  </a:moveTo>
                  <a:cubicBezTo>
                    <a:pt x="1730" y="0"/>
                    <a:pt x="1530" y="15"/>
                    <a:pt x="1335" y="16"/>
                  </a:cubicBezTo>
                  <a:cubicBezTo>
                    <a:pt x="909" y="21"/>
                    <a:pt x="481" y="29"/>
                    <a:pt x="56" y="57"/>
                  </a:cubicBezTo>
                  <a:cubicBezTo>
                    <a:pt x="1" y="60"/>
                    <a:pt x="1" y="140"/>
                    <a:pt x="56" y="145"/>
                  </a:cubicBezTo>
                  <a:lnTo>
                    <a:pt x="56" y="143"/>
                  </a:lnTo>
                  <a:cubicBezTo>
                    <a:pt x="481" y="171"/>
                    <a:pt x="909" y="181"/>
                    <a:pt x="1335" y="185"/>
                  </a:cubicBezTo>
                  <a:cubicBezTo>
                    <a:pt x="1530" y="187"/>
                    <a:pt x="1731" y="201"/>
                    <a:pt x="1929" y="201"/>
                  </a:cubicBezTo>
                  <a:cubicBezTo>
                    <a:pt x="2104" y="201"/>
                    <a:pt x="2277" y="190"/>
                    <a:pt x="2444" y="149"/>
                  </a:cubicBezTo>
                  <a:cubicBezTo>
                    <a:pt x="2492" y="134"/>
                    <a:pt x="2492" y="66"/>
                    <a:pt x="2444" y="52"/>
                  </a:cubicBezTo>
                  <a:cubicBezTo>
                    <a:pt x="2277" y="12"/>
                    <a:pt x="2104" y="0"/>
                    <a:pt x="192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43"/>
            <p:cNvSpPr/>
            <p:nvPr/>
          </p:nvSpPr>
          <p:spPr>
            <a:xfrm>
              <a:off x="4221725" y="496825"/>
              <a:ext cx="6150" cy="21900"/>
            </a:xfrm>
            <a:custGeom>
              <a:rect b="b" l="l" r="r" t="t"/>
              <a:pathLst>
                <a:path extrusionOk="0" h="876" w="246">
                  <a:moveTo>
                    <a:pt x="124" y="1"/>
                  </a:moveTo>
                  <a:cubicBezTo>
                    <a:pt x="112" y="1"/>
                    <a:pt x="100" y="8"/>
                    <a:pt x="100" y="24"/>
                  </a:cubicBezTo>
                  <a:cubicBezTo>
                    <a:pt x="91" y="304"/>
                    <a:pt x="0" y="561"/>
                    <a:pt x="79" y="843"/>
                  </a:cubicBezTo>
                  <a:cubicBezTo>
                    <a:pt x="86" y="864"/>
                    <a:pt x="105" y="875"/>
                    <a:pt x="124" y="875"/>
                  </a:cubicBezTo>
                  <a:cubicBezTo>
                    <a:pt x="143" y="875"/>
                    <a:pt x="161" y="864"/>
                    <a:pt x="168" y="843"/>
                  </a:cubicBezTo>
                  <a:cubicBezTo>
                    <a:pt x="246" y="561"/>
                    <a:pt x="157" y="304"/>
                    <a:pt x="147" y="24"/>
                  </a:cubicBezTo>
                  <a:cubicBezTo>
                    <a:pt x="147" y="8"/>
                    <a:pt x="136" y="1"/>
                    <a:pt x="1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43"/>
            <p:cNvSpPr/>
            <p:nvPr/>
          </p:nvSpPr>
          <p:spPr>
            <a:xfrm>
              <a:off x="4165225" y="449525"/>
              <a:ext cx="8925" cy="43675"/>
            </a:xfrm>
            <a:custGeom>
              <a:rect b="b" l="l" r="r" t="t"/>
              <a:pathLst>
                <a:path extrusionOk="0" h="1747" w="357">
                  <a:moveTo>
                    <a:pt x="178" y="0"/>
                  </a:moveTo>
                  <a:cubicBezTo>
                    <a:pt x="158" y="0"/>
                    <a:pt x="137" y="12"/>
                    <a:pt x="130" y="35"/>
                  </a:cubicBezTo>
                  <a:cubicBezTo>
                    <a:pt x="0" y="541"/>
                    <a:pt x="70" y="1190"/>
                    <a:pt x="130" y="1704"/>
                  </a:cubicBezTo>
                  <a:cubicBezTo>
                    <a:pt x="133" y="1732"/>
                    <a:pt x="156" y="1747"/>
                    <a:pt x="178" y="1747"/>
                  </a:cubicBezTo>
                  <a:cubicBezTo>
                    <a:pt x="201" y="1747"/>
                    <a:pt x="224" y="1732"/>
                    <a:pt x="227" y="1704"/>
                  </a:cubicBezTo>
                  <a:cubicBezTo>
                    <a:pt x="286" y="1190"/>
                    <a:pt x="356" y="541"/>
                    <a:pt x="227" y="35"/>
                  </a:cubicBezTo>
                  <a:cubicBezTo>
                    <a:pt x="220" y="12"/>
                    <a:pt x="199" y="0"/>
                    <a:pt x="1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43"/>
            <p:cNvSpPr/>
            <p:nvPr/>
          </p:nvSpPr>
          <p:spPr>
            <a:xfrm>
              <a:off x="4167900" y="439075"/>
              <a:ext cx="46375" cy="16550"/>
            </a:xfrm>
            <a:custGeom>
              <a:rect b="b" l="l" r="r" t="t"/>
              <a:pathLst>
                <a:path extrusionOk="0" h="662" w="1855">
                  <a:moveTo>
                    <a:pt x="963" y="0"/>
                  </a:moveTo>
                  <a:cubicBezTo>
                    <a:pt x="892" y="0"/>
                    <a:pt x="823" y="5"/>
                    <a:pt x="757" y="16"/>
                  </a:cubicBezTo>
                  <a:cubicBezTo>
                    <a:pt x="460" y="64"/>
                    <a:pt x="1" y="277"/>
                    <a:pt x="85" y="645"/>
                  </a:cubicBezTo>
                  <a:cubicBezTo>
                    <a:pt x="89" y="656"/>
                    <a:pt x="98" y="661"/>
                    <a:pt x="107" y="661"/>
                  </a:cubicBezTo>
                  <a:cubicBezTo>
                    <a:pt x="115" y="661"/>
                    <a:pt x="123" y="658"/>
                    <a:pt x="127" y="650"/>
                  </a:cubicBezTo>
                  <a:cubicBezTo>
                    <a:pt x="287" y="325"/>
                    <a:pt x="554" y="166"/>
                    <a:pt x="921" y="166"/>
                  </a:cubicBezTo>
                  <a:cubicBezTo>
                    <a:pt x="1237" y="166"/>
                    <a:pt x="1451" y="316"/>
                    <a:pt x="1715" y="460"/>
                  </a:cubicBezTo>
                  <a:cubicBezTo>
                    <a:pt x="1725" y="465"/>
                    <a:pt x="1735" y="467"/>
                    <a:pt x="1746" y="467"/>
                  </a:cubicBezTo>
                  <a:cubicBezTo>
                    <a:pt x="1800" y="467"/>
                    <a:pt x="1855" y="410"/>
                    <a:pt x="1814" y="360"/>
                  </a:cubicBezTo>
                  <a:cubicBezTo>
                    <a:pt x="1623" y="110"/>
                    <a:pt x="1281" y="0"/>
                    <a:pt x="9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43"/>
            <p:cNvSpPr/>
            <p:nvPr/>
          </p:nvSpPr>
          <p:spPr>
            <a:xfrm>
              <a:off x="4206250" y="447650"/>
              <a:ext cx="7450" cy="50100"/>
            </a:xfrm>
            <a:custGeom>
              <a:rect b="b" l="l" r="r" t="t"/>
              <a:pathLst>
                <a:path extrusionOk="0" h="2004" w="298">
                  <a:moveTo>
                    <a:pt x="149" y="1"/>
                  </a:moveTo>
                  <a:cubicBezTo>
                    <a:pt x="132" y="1"/>
                    <a:pt x="115" y="10"/>
                    <a:pt x="112" y="29"/>
                  </a:cubicBezTo>
                  <a:cubicBezTo>
                    <a:pt x="9" y="627"/>
                    <a:pt x="1" y="1365"/>
                    <a:pt x="95" y="1963"/>
                  </a:cubicBezTo>
                  <a:cubicBezTo>
                    <a:pt x="99" y="1990"/>
                    <a:pt x="124" y="2004"/>
                    <a:pt x="149" y="2004"/>
                  </a:cubicBezTo>
                  <a:cubicBezTo>
                    <a:pt x="174" y="2004"/>
                    <a:pt x="199" y="1990"/>
                    <a:pt x="204" y="1963"/>
                  </a:cubicBezTo>
                  <a:cubicBezTo>
                    <a:pt x="298" y="1365"/>
                    <a:pt x="288" y="627"/>
                    <a:pt x="187" y="29"/>
                  </a:cubicBezTo>
                  <a:cubicBezTo>
                    <a:pt x="184" y="10"/>
                    <a:pt x="166" y="1"/>
                    <a:pt x="1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43"/>
            <p:cNvSpPr/>
            <p:nvPr/>
          </p:nvSpPr>
          <p:spPr>
            <a:xfrm>
              <a:off x="4185200" y="398900"/>
              <a:ext cx="12150" cy="23950"/>
            </a:xfrm>
            <a:custGeom>
              <a:rect b="b" l="l" r="r" t="t"/>
              <a:pathLst>
                <a:path extrusionOk="0" h="958" w="486">
                  <a:moveTo>
                    <a:pt x="212" y="0"/>
                  </a:moveTo>
                  <a:cubicBezTo>
                    <a:pt x="138" y="0"/>
                    <a:pt x="64" y="53"/>
                    <a:pt x="57" y="147"/>
                  </a:cubicBezTo>
                  <a:lnTo>
                    <a:pt x="57" y="148"/>
                  </a:lnTo>
                  <a:cubicBezTo>
                    <a:pt x="42" y="365"/>
                    <a:pt x="1" y="609"/>
                    <a:pt x="49" y="825"/>
                  </a:cubicBezTo>
                  <a:cubicBezTo>
                    <a:pt x="69" y="916"/>
                    <a:pt x="140" y="958"/>
                    <a:pt x="215" y="958"/>
                  </a:cubicBezTo>
                  <a:cubicBezTo>
                    <a:pt x="296" y="958"/>
                    <a:pt x="380" y="910"/>
                    <a:pt x="409" y="825"/>
                  </a:cubicBezTo>
                  <a:cubicBezTo>
                    <a:pt x="485" y="601"/>
                    <a:pt x="424" y="325"/>
                    <a:pt x="354" y="108"/>
                  </a:cubicBezTo>
                  <a:cubicBezTo>
                    <a:pt x="330" y="34"/>
                    <a:pt x="271" y="0"/>
                    <a:pt x="2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43"/>
            <p:cNvSpPr/>
            <p:nvPr/>
          </p:nvSpPr>
          <p:spPr>
            <a:xfrm>
              <a:off x="4159150" y="407625"/>
              <a:ext cx="14575" cy="22675"/>
            </a:xfrm>
            <a:custGeom>
              <a:rect b="b" l="l" r="r" t="t"/>
              <a:pathLst>
                <a:path extrusionOk="0" h="907" w="583">
                  <a:moveTo>
                    <a:pt x="149" y="0"/>
                  </a:moveTo>
                  <a:cubicBezTo>
                    <a:pt x="72" y="0"/>
                    <a:pt x="0" y="50"/>
                    <a:pt x="3" y="156"/>
                  </a:cubicBezTo>
                  <a:cubicBezTo>
                    <a:pt x="10" y="409"/>
                    <a:pt x="71" y="683"/>
                    <a:pt x="265" y="858"/>
                  </a:cubicBezTo>
                  <a:cubicBezTo>
                    <a:pt x="302" y="892"/>
                    <a:pt x="342" y="906"/>
                    <a:pt x="380" y="906"/>
                  </a:cubicBezTo>
                  <a:cubicBezTo>
                    <a:pt x="490" y="906"/>
                    <a:pt x="583" y="784"/>
                    <a:pt x="524" y="658"/>
                  </a:cubicBezTo>
                  <a:cubicBezTo>
                    <a:pt x="448" y="488"/>
                    <a:pt x="349" y="346"/>
                    <a:pt x="326" y="156"/>
                  </a:cubicBezTo>
                  <a:cubicBezTo>
                    <a:pt x="313" y="54"/>
                    <a:pt x="229" y="0"/>
                    <a:pt x="1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43"/>
            <p:cNvSpPr/>
            <p:nvPr/>
          </p:nvSpPr>
          <p:spPr>
            <a:xfrm>
              <a:off x="4131250" y="427000"/>
              <a:ext cx="26800" cy="19975"/>
            </a:xfrm>
            <a:custGeom>
              <a:rect b="b" l="l" r="r" t="t"/>
              <a:pathLst>
                <a:path extrusionOk="0" h="799" w="1072">
                  <a:moveTo>
                    <a:pt x="222" y="0"/>
                  </a:moveTo>
                  <a:cubicBezTo>
                    <a:pt x="103" y="0"/>
                    <a:pt x="0" y="165"/>
                    <a:pt x="113" y="255"/>
                  </a:cubicBezTo>
                  <a:cubicBezTo>
                    <a:pt x="266" y="382"/>
                    <a:pt x="417" y="515"/>
                    <a:pt x="577" y="633"/>
                  </a:cubicBezTo>
                  <a:cubicBezTo>
                    <a:pt x="680" y="711"/>
                    <a:pt x="795" y="799"/>
                    <a:pt x="923" y="799"/>
                  </a:cubicBezTo>
                  <a:cubicBezTo>
                    <a:pt x="950" y="799"/>
                    <a:pt x="978" y="795"/>
                    <a:pt x="1006" y="786"/>
                  </a:cubicBezTo>
                  <a:cubicBezTo>
                    <a:pt x="1045" y="774"/>
                    <a:pt x="1072" y="739"/>
                    <a:pt x="1072" y="699"/>
                  </a:cubicBezTo>
                  <a:cubicBezTo>
                    <a:pt x="1069" y="535"/>
                    <a:pt x="936" y="440"/>
                    <a:pt x="811" y="351"/>
                  </a:cubicBezTo>
                  <a:cubicBezTo>
                    <a:pt x="644" y="232"/>
                    <a:pt x="466" y="130"/>
                    <a:pt x="292" y="21"/>
                  </a:cubicBezTo>
                  <a:cubicBezTo>
                    <a:pt x="269" y="7"/>
                    <a:pt x="246" y="0"/>
                    <a:pt x="2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43"/>
            <p:cNvSpPr/>
            <p:nvPr/>
          </p:nvSpPr>
          <p:spPr>
            <a:xfrm>
              <a:off x="4135200" y="461925"/>
              <a:ext cx="23325" cy="10100"/>
            </a:xfrm>
            <a:custGeom>
              <a:rect b="b" l="l" r="r" t="t"/>
              <a:pathLst>
                <a:path extrusionOk="0" h="404" w="933">
                  <a:moveTo>
                    <a:pt x="217" y="4"/>
                  </a:moveTo>
                  <a:cubicBezTo>
                    <a:pt x="0" y="4"/>
                    <a:pt x="9" y="347"/>
                    <a:pt x="234" y="369"/>
                  </a:cubicBezTo>
                  <a:cubicBezTo>
                    <a:pt x="348" y="380"/>
                    <a:pt x="464" y="403"/>
                    <a:pt x="577" y="403"/>
                  </a:cubicBezTo>
                  <a:cubicBezTo>
                    <a:pt x="680" y="403"/>
                    <a:pt x="780" y="384"/>
                    <a:pt x="872" y="319"/>
                  </a:cubicBezTo>
                  <a:cubicBezTo>
                    <a:pt x="918" y="284"/>
                    <a:pt x="932" y="222"/>
                    <a:pt x="890" y="178"/>
                  </a:cubicBezTo>
                  <a:cubicBezTo>
                    <a:pt x="718" y="0"/>
                    <a:pt x="464" y="25"/>
                    <a:pt x="234" y="5"/>
                  </a:cubicBezTo>
                  <a:cubicBezTo>
                    <a:pt x="228" y="4"/>
                    <a:pt x="223" y="4"/>
                    <a:pt x="217" y="4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43"/>
            <p:cNvSpPr/>
            <p:nvPr/>
          </p:nvSpPr>
          <p:spPr>
            <a:xfrm>
              <a:off x="4205875" y="414225"/>
              <a:ext cx="11625" cy="14050"/>
            </a:xfrm>
            <a:custGeom>
              <a:rect b="b" l="l" r="r" t="t"/>
              <a:pathLst>
                <a:path extrusionOk="0" h="562" w="465">
                  <a:moveTo>
                    <a:pt x="279" y="0"/>
                  </a:moveTo>
                  <a:cubicBezTo>
                    <a:pt x="219" y="0"/>
                    <a:pt x="160" y="31"/>
                    <a:pt x="139" y="104"/>
                  </a:cubicBezTo>
                  <a:cubicBezTo>
                    <a:pt x="100" y="241"/>
                    <a:pt x="24" y="345"/>
                    <a:pt x="7" y="488"/>
                  </a:cubicBezTo>
                  <a:cubicBezTo>
                    <a:pt x="1" y="536"/>
                    <a:pt x="48" y="561"/>
                    <a:pt x="88" y="561"/>
                  </a:cubicBezTo>
                  <a:cubicBezTo>
                    <a:pt x="92" y="561"/>
                    <a:pt x="96" y="561"/>
                    <a:pt x="100" y="560"/>
                  </a:cubicBezTo>
                  <a:cubicBezTo>
                    <a:pt x="294" y="527"/>
                    <a:pt x="369" y="355"/>
                    <a:pt x="427" y="184"/>
                  </a:cubicBezTo>
                  <a:cubicBezTo>
                    <a:pt x="465" y="74"/>
                    <a:pt x="371" y="0"/>
                    <a:pt x="2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43"/>
            <p:cNvSpPr/>
            <p:nvPr/>
          </p:nvSpPr>
          <p:spPr>
            <a:xfrm>
              <a:off x="4218975" y="442050"/>
              <a:ext cx="26350" cy="15725"/>
            </a:xfrm>
            <a:custGeom>
              <a:rect b="b" l="l" r="r" t="t"/>
              <a:pathLst>
                <a:path extrusionOk="0" h="629" w="1054">
                  <a:moveTo>
                    <a:pt x="797" y="1"/>
                  </a:moveTo>
                  <a:cubicBezTo>
                    <a:pt x="556" y="1"/>
                    <a:pt x="328" y="154"/>
                    <a:pt x="142" y="298"/>
                  </a:cubicBezTo>
                  <a:cubicBezTo>
                    <a:pt x="0" y="408"/>
                    <a:pt x="131" y="628"/>
                    <a:pt x="281" y="628"/>
                  </a:cubicBezTo>
                  <a:cubicBezTo>
                    <a:pt x="312" y="628"/>
                    <a:pt x="343" y="619"/>
                    <a:pt x="373" y="598"/>
                  </a:cubicBezTo>
                  <a:cubicBezTo>
                    <a:pt x="549" y="475"/>
                    <a:pt x="763" y="447"/>
                    <a:pt x="937" y="330"/>
                  </a:cubicBezTo>
                  <a:cubicBezTo>
                    <a:pt x="1051" y="255"/>
                    <a:pt x="1054" y="38"/>
                    <a:pt x="895" y="9"/>
                  </a:cubicBezTo>
                  <a:cubicBezTo>
                    <a:pt x="862" y="3"/>
                    <a:pt x="829" y="1"/>
                    <a:pt x="7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43"/>
            <p:cNvSpPr/>
            <p:nvPr/>
          </p:nvSpPr>
          <p:spPr>
            <a:xfrm>
              <a:off x="4224150" y="468150"/>
              <a:ext cx="22350" cy="9775"/>
            </a:xfrm>
            <a:custGeom>
              <a:rect b="b" l="l" r="r" t="t"/>
              <a:pathLst>
                <a:path extrusionOk="0" h="391" w="894">
                  <a:moveTo>
                    <a:pt x="489" y="1"/>
                  </a:moveTo>
                  <a:cubicBezTo>
                    <a:pt x="408" y="1"/>
                    <a:pt x="324" y="9"/>
                    <a:pt x="239" y="10"/>
                  </a:cubicBezTo>
                  <a:cubicBezTo>
                    <a:pt x="2" y="17"/>
                    <a:pt x="0" y="374"/>
                    <a:pt x="239" y="381"/>
                  </a:cubicBezTo>
                  <a:cubicBezTo>
                    <a:pt x="324" y="382"/>
                    <a:pt x="408" y="390"/>
                    <a:pt x="489" y="390"/>
                  </a:cubicBezTo>
                  <a:cubicBezTo>
                    <a:pt x="624" y="390"/>
                    <a:pt x="751" y="369"/>
                    <a:pt x="858" y="263"/>
                  </a:cubicBezTo>
                  <a:cubicBezTo>
                    <a:pt x="894" y="224"/>
                    <a:pt x="894" y="165"/>
                    <a:pt x="858" y="128"/>
                  </a:cubicBezTo>
                  <a:cubicBezTo>
                    <a:pt x="751" y="22"/>
                    <a:pt x="624" y="1"/>
                    <a:pt x="4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43"/>
            <p:cNvSpPr/>
            <p:nvPr/>
          </p:nvSpPr>
          <p:spPr>
            <a:xfrm>
              <a:off x="4186075" y="451025"/>
              <a:ext cx="20450" cy="3500"/>
            </a:xfrm>
            <a:custGeom>
              <a:rect b="b" l="l" r="r" t="t"/>
              <a:pathLst>
                <a:path extrusionOk="0" h="140" w="818">
                  <a:moveTo>
                    <a:pt x="644" y="1"/>
                  </a:moveTo>
                  <a:cubicBezTo>
                    <a:pt x="435" y="1"/>
                    <a:pt x="215" y="69"/>
                    <a:pt x="19" y="107"/>
                  </a:cubicBezTo>
                  <a:cubicBezTo>
                    <a:pt x="0" y="111"/>
                    <a:pt x="3" y="139"/>
                    <a:pt x="24" y="139"/>
                  </a:cubicBezTo>
                  <a:cubicBezTo>
                    <a:pt x="66" y="138"/>
                    <a:pt x="109" y="138"/>
                    <a:pt x="154" y="138"/>
                  </a:cubicBezTo>
                  <a:cubicBezTo>
                    <a:pt x="180" y="138"/>
                    <a:pt x="207" y="138"/>
                    <a:pt x="234" y="138"/>
                  </a:cubicBezTo>
                  <a:cubicBezTo>
                    <a:pt x="428" y="138"/>
                    <a:pt x="629" y="133"/>
                    <a:pt x="799" y="58"/>
                  </a:cubicBezTo>
                  <a:cubicBezTo>
                    <a:pt x="817" y="47"/>
                    <a:pt x="813" y="21"/>
                    <a:pt x="794" y="14"/>
                  </a:cubicBezTo>
                  <a:cubicBezTo>
                    <a:pt x="745" y="5"/>
                    <a:pt x="695" y="1"/>
                    <a:pt x="6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43"/>
            <p:cNvSpPr/>
            <p:nvPr/>
          </p:nvSpPr>
          <p:spPr>
            <a:xfrm>
              <a:off x="4195875" y="454050"/>
              <a:ext cx="9750" cy="36825"/>
            </a:xfrm>
            <a:custGeom>
              <a:rect b="b" l="l" r="r" t="t"/>
              <a:pathLst>
                <a:path extrusionOk="0" h="1473" w="390">
                  <a:moveTo>
                    <a:pt x="38" y="0"/>
                  </a:moveTo>
                  <a:cubicBezTo>
                    <a:pt x="19" y="0"/>
                    <a:pt x="1" y="15"/>
                    <a:pt x="8" y="39"/>
                  </a:cubicBezTo>
                  <a:lnTo>
                    <a:pt x="8" y="37"/>
                  </a:lnTo>
                  <a:cubicBezTo>
                    <a:pt x="85" y="260"/>
                    <a:pt x="139" y="493"/>
                    <a:pt x="169" y="729"/>
                  </a:cubicBezTo>
                  <a:cubicBezTo>
                    <a:pt x="199" y="965"/>
                    <a:pt x="178" y="1202"/>
                    <a:pt x="208" y="1437"/>
                  </a:cubicBezTo>
                  <a:cubicBezTo>
                    <a:pt x="211" y="1458"/>
                    <a:pt x="231" y="1473"/>
                    <a:pt x="249" y="1473"/>
                  </a:cubicBezTo>
                  <a:cubicBezTo>
                    <a:pt x="262" y="1473"/>
                    <a:pt x="274" y="1465"/>
                    <a:pt x="278" y="1446"/>
                  </a:cubicBezTo>
                  <a:cubicBezTo>
                    <a:pt x="389" y="993"/>
                    <a:pt x="232" y="443"/>
                    <a:pt x="69" y="21"/>
                  </a:cubicBezTo>
                  <a:cubicBezTo>
                    <a:pt x="64" y="7"/>
                    <a:pt x="51" y="0"/>
                    <a:pt x="3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43"/>
            <p:cNvSpPr/>
            <p:nvPr/>
          </p:nvSpPr>
          <p:spPr>
            <a:xfrm>
              <a:off x="4187050" y="452650"/>
              <a:ext cx="11025" cy="38500"/>
            </a:xfrm>
            <a:custGeom>
              <a:rect b="b" l="l" r="r" t="t"/>
              <a:pathLst>
                <a:path extrusionOk="0" h="1540" w="441">
                  <a:moveTo>
                    <a:pt x="69" y="1"/>
                  </a:moveTo>
                  <a:cubicBezTo>
                    <a:pt x="35" y="1"/>
                    <a:pt x="1" y="39"/>
                    <a:pt x="19" y="81"/>
                  </a:cubicBezTo>
                  <a:lnTo>
                    <a:pt x="21" y="81"/>
                  </a:lnTo>
                  <a:cubicBezTo>
                    <a:pt x="127" y="312"/>
                    <a:pt x="182" y="566"/>
                    <a:pt x="178" y="821"/>
                  </a:cubicBezTo>
                  <a:cubicBezTo>
                    <a:pt x="172" y="1060"/>
                    <a:pt x="88" y="1260"/>
                    <a:pt x="41" y="1490"/>
                  </a:cubicBezTo>
                  <a:cubicBezTo>
                    <a:pt x="36" y="1514"/>
                    <a:pt x="59" y="1540"/>
                    <a:pt x="82" y="1540"/>
                  </a:cubicBezTo>
                  <a:cubicBezTo>
                    <a:pt x="90" y="1540"/>
                    <a:pt x="99" y="1536"/>
                    <a:pt x="107" y="1527"/>
                  </a:cubicBezTo>
                  <a:cubicBezTo>
                    <a:pt x="441" y="1119"/>
                    <a:pt x="346" y="455"/>
                    <a:pt x="110" y="27"/>
                  </a:cubicBezTo>
                  <a:cubicBezTo>
                    <a:pt x="99" y="8"/>
                    <a:pt x="84" y="1"/>
                    <a:pt x="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43"/>
            <p:cNvSpPr/>
            <p:nvPr/>
          </p:nvSpPr>
          <p:spPr>
            <a:xfrm>
              <a:off x="4386250" y="1727800"/>
              <a:ext cx="107525" cy="13800"/>
            </a:xfrm>
            <a:custGeom>
              <a:rect b="b" l="l" r="r" t="t"/>
              <a:pathLst>
                <a:path extrusionOk="0" h="552" w="4301">
                  <a:moveTo>
                    <a:pt x="3146" y="1"/>
                  </a:moveTo>
                  <a:cubicBezTo>
                    <a:pt x="2779" y="1"/>
                    <a:pt x="2410" y="25"/>
                    <a:pt x="2053" y="35"/>
                  </a:cubicBezTo>
                  <a:cubicBezTo>
                    <a:pt x="1375" y="55"/>
                    <a:pt x="686" y="41"/>
                    <a:pt x="35" y="241"/>
                  </a:cubicBezTo>
                  <a:cubicBezTo>
                    <a:pt x="0" y="252"/>
                    <a:pt x="0" y="300"/>
                    <a:pt x="35" y="311"/>
                  </a:cubicBezTo>
                  <a:cubicBezTo>
                    <a:pt x="686" y="511"/>
                    <a:pt x="1373" y="497"/>
                    <a:pt x="2053" y="517"/>
                  </a:cubicBezTo>
                  <a:cubicBezTo>
                    <a:pt x="2411" y="527"/>
                    <a:pt x="2780" y="552"/>
                    <a:pt x="3146" y="552"/>
                  </a:cubicBezTo>
                  <a:cubicBezTo>
                    <a:pt x="3474" y="552"/>
                    <a:pt x="3799" y="532"/>
                    <a:pt x="4113" y="466"/>
                  </a:cubicBezTo>
                  <a:cubicBezTo>
                    <a:pt x="4301" y="427"/>
                    <a:pt x="4301" y="125"/>
                    <a:pt x="4113" y="86"/>
                  </a:cubicBezTo>
                  <a:cubicBezTo>
                    <a:pt x="3799" y="20"/>
                    <a:pt x="3473" y="1"/>
                    <a:pt x="31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43"/>
            <p:cNvSpPr/>
            <p:nvPr/>
          </p:nvSpPr>
          <p:spPr>
            <a:xfrm>
              <a:off x="4552450" y="1729400"/>
              <a:ext cx="226125" cy="14300"/>
            </a:xfrm>
            <a:custGeom>
              <a:rect b="b" l="l" r="r" t="t"/>
              <a:pathLst>
                <a:path extrusionOk="0" h="572" w="9045">
                  <a:moveTo>
                    <a:pt x="7092" y="0"/>
                  </a:moveTo>
                  <a:cubicBezTo>
                    <a:pt x="6082" y="0"/>
                    <a:pt x="5060" y="68"/>
                    <a:pt x="4066" y="75"/>
                  </a:cubicBezTo>
                  <a:cubicBezTo>
                    <a:pt x="3901" y="77"/>
                    <a:pt x="3736" y="77"/>
                    <a:pt x="3570" y="77"/>
                  </a:cubicBezTo>
                  <a:cubicBezTo>
                    <a:pt x="3405" y="77"/>
                    <a:pt x="3240" y="77"/>
                    <a:pt x="3075" y="77"/>
                  </a:cubicBezTo>
                  <a:cubicBezTo>
                    <a:pt x="2049" y="77"/>
                    <a:pt x="1021" y="89"/>
                    <a:pt x="13" y="274"/>
                  </a:cubicBezTo>
                  <a:cubicBezTo>
                    <a:pt x="0" y="278"/>
                    <a:pt x="0" y="294"/>
                    <a:pt x="13" y="297"/>
                  </a:cubicBezTo>
                  <a:cubicBezTo>
                    <a:pt x="1011" y="480"/>
                    <a:pt x="2032" y="495"/>
                    <a:pt x="3050" y="495"/>
                  </a:cubicBezTo>
                  <a:cubicBezTo>
                    <a:pt x="3249" y="495"/>
                    <a:pt x="3448" y="494"/>
                    <a:pt x="3647" y="494"/>
                  </a:cubicBezTo>
                  <a:cubicBezTo>
                    <a:pt x="3787" y="494"/>
                    <a:pt x="3927" y="495"/>
                    <a:pt x="4066" y="496"/>
                  </a:cubicBezTo>
                  <a:cubicBezTo>
                    <a:pt x="5067" y="503"/>
                    <a:pt x="6089" y="572"/>
                    <a:pt x="7101" y="572"/>
                  </a:cubicBezTo>
                  <a:cubicBezTo>
                    <a:pt x="7670" y="572"/>
                    <a:pt x="8235" y="550"/>
                    <a:pt x="8792" y="483"/>
                  </a:cubicBezTo>
                  <a:cubicBezTo>
                    <a:pt x="9043" y="452"/>
                    <a:pt x="9045" y="119"/>
                    <a:pt x="8792" y="89"/>
                  </a:cubicBezTo>
                  <a:cubicBezTo>
                    <a:pt x="8233" y="22"/>
                    <a:pt x="7664" y="0"/>
                    <a:pt x="70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43"/>
            <p:cNvSpPr/>
            <p:nvPr/>
          </p:nvSpPr>
          <p:spPr>
            <a:xfrm>
              <a:off x="4381475" y="1471300"/>
              <a:ext cx="15375" cy="286150"/>
            </a:xfrm>
            <a:custGeom>
              <a:rect b="b" l="l" r="r" t="t"/>
              <a:pathLst>
                <a:path extrusionOk="0" h="11446" w="615">
                  <a:moveTo>
                    <a:pt x="309" y="1"/>
                  </a:moveTo>
                  <a:cubicBezTo>
                    <a:pt x="273" y="1"/>
                    <a:pt x="237" y="24"/>
                    <a:pt x="235" y="71"/>
                  </a:cubicBezTo>
                  <a:cubicBezTo>
                    <a:pt x="1" y="3781"/>
                    <a:pt x="49" y="7686"/>
                    <a:pt x="257" y="11396"/>
                  </a:cubicBezTo>
                  <a:cubicBezTo>
                    <a:pt x="259" y="11429"/>
                    <a:pt x="284" y="11445"/>
                    <a:pt x="309" y="11445"/>
                  </a:cubicBezTo>
                  <a:cubicBezTo>
                    <a:pt x="334" y="11445"/>
                    <a:pt x="358" y="11429"/>
                    <a:pt x="360" y="11396"/>
                  </a:cubicBezTo>
                  <a:cubicBezTo>
                    <a:pt x="568" y="7685"/>
                    <a:pt x="615" y="3781"/>
                    <a:pt x="382" y="71"/>
                  </a:cubicBezTo>
                  <a:cubicBezTo>
                    <a:pt x="380" y="24"/>
                    <a:pt x="344" y="1"/>
                    <a:pt x="3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43"/>
            <p:cNvSpPr/>
            <p:nvPr/>
          </p:nvSpPr>
          <p:spPr>
            <a:xfrm>
              <a:off x="4337200" y="1470050"/>
              <a:ext cx="54550" cy="12400"/>
            </a:xfrm>
            <a:custGeom>
              <a:rect b="b" l="l" r="r" t="t"/>
              <a:pathLst>
                <a:path extrusionOk="0" h="496" w="2182">
                  <a:moveTo>
                    <a:pt x="813" y="1"/>
                  </a:moveTo>
                  <a:cubicBezTo>
                    <a:pt x="584" y="1"/>
                    <a:pt x="364" y="22"/>
                    <a:pt x="133" y="112"/>
                  </a:cubicBezTo>
                  <a:cubicBezTo>
                    <a:pt x="0" y="163"/>
                    <a:pt x="0" y="332"/>
                    <a:pt x="133" y="385"/>
                  </a:cubicBezTo>
                  <a:cubicBezTo>
                    <a:pt x="361" y="474"/>
                    <a:pt x="579" y="495"/>
                    <a:pt x="805" y="495"/>
                  </a:cubicBezTo>
                  <a:cubicBezTo>
                    <a:pt x="933" y="495"/>
                    <a:pt x="1063" y="489"/>
                    <a:pt x="1199" y="484"/>
                  </a:cubicBezTo>
                  <a:cubicBezTo>
                    <a:pt x="1219" y="483"/>
                    <a:pt x="1240" y="483"/>
                    <a:pt x="1261" y="483"/>
                  </a:cubicBezTo>
                  <a:cubicBezTo>
                    <a:pt x="1337" y="483"/>
                    <a:pt x="1419" y="486"/>
                    <a:pt x="1501" y="486"/>
                  </a:cubicBezTo>
                  <a:cubicBezTo>
                    <a:pt x="1601" y="486"/>
                    <a:pt x="1701" y="481"/>
                    <a:pt x="1787" y="457"/>
                  </a:cubicBezTo>
                  <a:cubicBezTo>
                    <a:pt x="1892" y="427"/>
                    <a:pt x="1995" y="343"/>
                    <a:pt x="2103" y="327"/>
                  </a:cubicBezTo>
                  <a:cubicBezTo>
                    <a:pt x="2181" y="315"/>
                    <a:pt x="2181" y="181"/>
                    <a:pt x="2103" y="168"/>
                  </a:cubicBezTo>
                  <a:cubicBezTo>
                    <a:pt x="1995" y="152"/>
                    <a:pt x="1892" y="68"/>
                    <a:pt x="1787" y="40"/>
                  </a:cubicBezTo>
                  <a:cubicBezTo>
                    <a:pt x="1699" y="15"/>
                    <a:pt x="1598" y="9"/>
                    <a:pt x="1495" y="9"/>
                  </a:cubicBezTo>
                  <a:cubicBezTo>
                    <a:pt x="1416" y="9"/>
                    <a:pt x="1336" y="13"/>
                    <a:pt x="1261" y="13"/>
                  </a:cubicBezTo>
                  <a:cubicBezTo>
                    <a:pt x="1240" y="13"/>
                    <a:pt x="1219" y="13"/>
                    <a:pt x="1199" y="12"/>
                  </a:cubicBezTo>
                  <a:cubicBezTo>
                    <a:pt x="1065" y="7"/>
                    <a:pt x="938" y="1"/>
                    <a:pt x="8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43"/>
            <p:cNvSpPr/>
            <p:nvPr/>
          </p:nvSpPr>
          <p:spPr>
            <a:xfrm>
              <a:off x="4332750" y="1474650"/>
              <a:ext cx="17450" cy="286350"/>
            </a:xfrm>
            <a:custGeom>
              <a:rect b="b" l="l" r="r" t="t"/>
              <a:pathLst>
                <a:path extrusionOk="0" h="11454" w="698">
                  <a:moveTo>
                    <a:pt x="349" y="0"/>
                  </a:moveTo>
                  <a:cubicBezTo>
                    <a:pt x="316" y="0"/>
                    <a:pt x="283" y="22"/>
                    <a:pt x="280" y="64"/>
                  </a:cubicBezTo>
                  <a:cubicBezTo>
                    <a:pt x="94" y="3772"/>
                    <a:pt x="0" y="7688"/>
                    <a:pt x="280" y="11390"/>
                  </a:cubicBezTo>
                  <a:cubicBezTo>
                    <a:pt x="283" y="11432"/>
                    <a:pt x="316" y="11453"/>
                    <a:pt x="349" y="11453"/>
                  </a:cubicBezTo>
                  <a:cubicBezTo>
                    <a:pt x="381" y="11453"/>
                    <a:pt x="414" y="11432"/>
                    <a:pt x="417" y="11390"/>
                  </a:cubicBezTo>
                  <a:cubicBezTo>
                    <a:pt x="697" y="7688"/>
                    <a:pt x="603" y="3772"/>
                    <a:pt x="417" y="64"/>
                  </a:cubicBezTo>
                  <a:cubicBezTo>
                    <a:pt x="414" y="22"/>
                    <a:pt x="381" y="0"/>
                    <a:pt x="3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43"/>
            <p:cNvSpPr/>
            <p:nvPr/>
          </p:nvSpPr>
          <p:spPr>
            <a:xfrm>
              <a:off x="4346025" y="1758725"/>
              <a:ext cx="41875" cy="7750"/>
            </a:xfrm>
            <a:custGeom>
              <a:rect b="b" l="l" r="r" t="t"/>
              <a:pathLst>
                <a:path extrusionOk="0" h="310" w="1675">
                  <a:moveTo>
                    <a:pt x="694" y="0"/>
                  </a:moveTo>
                  <a:cubicBezTo>
                    <a:pt x="605" y="0"/>
                    <a:pt x="515" y="4"/>
                    <a:pt x="425" y="11"/>
                  </a:cubicBezTo>
                  <a:cubicBezTo>
                    <a:pt x="388" y="15"/>
                    <a:pt x="0" y="29"/>
                    <a:pt x="64" y="158"/>
                  </a:cubicBezTo>
                  <a:cubicBezTo>
                    <a:pt x="132" y="293"/>
                    <a:pt x="322" y="310"/>
                    <a:pt x="489" y="310"/>
                  </a:cubicBezTo>
                  <a:cubicBezTo>
                    <a:pt x="542" y="310"/>
                    <a:pt x="593" y="308"/>
                    <a:pt x="636" y="308"/>
                  </a:cubicBezTo>
                  <a:cubicBezTo>
                    <a:pt x="644" y="308"/>
                    <a:pt x="652" y="308"/>
                    <a:pt x="660" y="308"/>
                  </a:cubicBezTo>
                  <a:cubicBezTo>
                    <a:pt x="680" y="309"/>
                    <a:pt x="700" y="309"/>
                    <a:pt x="720" y="309"/>
                  </a:cubicBezTo>
                  <a:cubicBezTo>
                    <a:pt x="1022" y="309"/>
                    <a:pt x="1317" y="266"/>
                    <a:pt x="1616" y="213"/>
                  </a:cubicBezTo>
                  <a:cubicBezTo>
                    <a:pt x="1675" y="204"/>
                    <a:pt x="1675" y="105"/>
                    <a:pt x="1616" y="94"/>
                  </a:cubicBezTo>
                  <a:cubicBezTo>
                    <a:pt x="1309" y="42"/>
                    <a:pt x="1004" y="0"/>
                    <a:pt x="6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43"/>
            <p:cNvSpPr/>
            <p:nvPr/>
          </p:nvSpPr>
          <p:spPr>
            <a:xfrm>
              <a:off x="4380475" y="1482725"/>
              <a:ext cx="872900" cy="19150"/>
            </a:xfrm>
            <a:custGeom>
              <a:rect b="b" l="l" r="r" t="t"/>
              <a:pathLst>
                <a:path extrusionOk="0" h="766" w="34916">
                  <a:moveTo>
                    <a:pt x="467" y="0"/>
                  </a:moveTo>
                  <a:cubicBezTo>
                    <a:pt x="4" y="0"/>
                    <a:pt x="1" y="753"/>
                    <a:pt x="464" y="753"/>
                  </a:cubicBezTo>
                  <a:cubicBezTo>
                    <a:pt x="499" y="753"/>
                    <a:pt x="536" y="749"/>
                    <a:pt x="575" y="740"/>
                  </a:cubicBezTo>
                  <a:lnTo>
                    <a:pt x="577" y="742"/>
                  </a:lnTo>
                  <a:cubicBezTo>
                    <a:pt x="1596" y="515"/>
                    <a:pt x="2692" y="442"/>
                    <a:pt x="3812" y="442"/>
                  </a:cubicBezTo>
                  <a:cubicBezTo>
                    <a:pt x="5772" y="442"/>
                    <a:pt x="7805" y="664"/>
                    <a:pt x="9633" y="664"/>
                  </a:cubicBezTo>
                  <a:lnTo>
                    <a:pt x="18378" y="665"/>
                  </a:lnTo>
                  <a:lnTo>
                    <a:pt x="26742" y="665"/>
                  </a:lnTo>
                  <a:cubicBezTo>
                    <a:pt x="28239" y="665"/>
                    <a:pt x="29802" y="765"/>
                    <a:pt x="31348" y="765"/>
                  </a:cubicBezTo>
                  <a:cubicBezTo>
                    <a:pt x="32517" y="765"/>
                    <a:pt x="33677" y="708"/>
                    <a:pt x="34792" y="508"/>
                  </a:cubicBezTo>
                  <a:cubicBezTo>
                    <a:pt x="34915" y="486"/>
                    <a:pt x="34915" y="283"/>
                    <a:pt x="34792" y="261"/>
                  </a:cubicBezTo>
                  <a:cubicBezTo>
                    <a:pt x="33710" y="66"/>
                    <a:pt x="32583" y="12"/>
                    <a:pt x="31447" y="12"/>
                  </a:cubicBezTo>
                  <a:cubicBezTo>
                    <a:pt x="30002" y="12"/>
                    <a:pt x="28542" y="100"/>
                    <a:pt x="27144" y="100"/>
                  </a:cubicBezTo>
                  <a:cubicBezTo>
                    <a:pt x="27137" y="100"/>
                    <a:pt x="27130" y="100"/>
                    <a:pt x="27124" y="100"/>
                  </a:cubicBezTo>
                  <a:cubicBezTo>
                    <a:pt x="24207" y="100"/>
                    <a:pt x="21292" y="98"/>
                    <a:pt x="18376" y="97"/>
                  </a:cubicBezTo>
                  <a:lnTo>
                    <a:pt x="10013" y="94"/>
                  </a:lnTo>
                  <a:cubicBezTo>
                    <a:pt x="9378" y="94"/>
                    <a:pt x="8743" y="92"/>
                    <a:pt x="8109" y="92"/>
                  </a:cubicBezTo>
                  <a:cubicBezTo>
                    <a:pt x="7347" y="92"/>
                    <a:pt x="6585" y="94"/>
                    <a:pt x="5823" y="105"/>
                  </a:cubicBezTo>
                  <a:cubicBezTo>
                    <a:pt x="4826" y="118"/>
                    <a:pt x="3764" y="212"/>
                    <a:pt x="2720" y="212"/>
                  </a:cubicBezTo>
                  <a:cubicBezTo>
                    <a:pt x="1987" y="212"/>
                    <a:pt x="1262" y="166"/>
                    <a:pt x="575" y="12"/>
                  </a:cubicBezTo>
                  <a:cubicBezTo>
                    <a:pt x="537" y="4"/>
                    <a:pt x="501" y="0"/>
                    <a:pt x="4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43"/>
            <p:cNvSpPr/>
            <p:nvPr/>
          </p:nvSpPr>
          <p:spPr>
            <a:xfrm>
              <a:off x="4828000" y="1724975"/>
              <a:ext cx="206600" cy="11600"/>
            </a:xfrm>
            <a:custGeom>
              <a:rect b="b" l="l" r="r" t="t"/>
              <a:pathLst>
                <a:path extrusionOk="0" h="464" w="8264">
                  <a:moveTo>
                    <a:pt x="5306" y="0"/>
                  </a:moveTo>
                  <a:cubicBezTo>
                    <a:pt x="4796" y="0"/>
                    <a:pt x="4284" y="8"/>
                    <a:pt x="3768" y="15"/>
                  </a:cubicBezTo>
                  <a:cubicBezTo>
                    <a:pt x="3695" y="16"/>
                    <a:pt x="3623" y="16"/>
                    <a:pt x="3550" y="16"/>
                  </a:cubicBezTo>
                  <a:cubicBezTo>
                    <a:pt x="3102" y="16"/>
                    <a:pt x="2647" y="3"/>
                    <a:pt x="2193" y="3"/>
                  </a:cubicBezTo>
                  <a:cubicBezTo>
                    <a:pt x="1452" y="3"/>
                    <a:pt x="713" y="38"/>
                    <a:pt x="8" y="224"/>
                  </a:cubicBezTo>
                  <a:cubicBezTo>
                    <a:pt x="0" y="226"/>
                    <a:pt x="0" y="237"/>
                    <a:pt x="8" y="238"/>
                  </a:cubicBezTo>
                  <a:cubicBezTo>
                    <a:pt x="715" y="425"/>
                    <a:pt x="1464" y="460"/>
                    <a:pt x="2213" y="460"/>
                  </a:cubicBezTo>
                  <a:cubicBezTo>
                    <a:pt x="2652" y="460"/>
                    <a:pt x="3092" y="448"/>
                    <a:pt x="3522" y="448"/>
                  </a:cubicBezTo>
                  <a:cubicBezTo>
                    <a:pt x="3604" y="448"/>
                    <a:pt x="3686" y="448"/>
                    <a:pt x="3768" y="449"/>
                  </a:cubicBezTo>
                  <a:cubicBezTo>
                    <a:pt x="4275" y="456"/>
                    <a:pt x="4779" y="463"/>
                    <a:pt x="5282" y="463"/>
                  </a:cubicBezTo>
                  <a:cubicBezTo>
                    <a:pt x="6240" y="463"/>
                    <a:pt x="7192" y="435"/>
                    <a:pt x="8154" y="316"/>
                  </a:cubicBezTo>
                  <a:cubicBezTo>
                    <a:pt x="8263" y="304"/>
                    <a:pt x="8263" y="160"/>
                    <a:pt x="8154" y="146"/>
                  </a:cubicBezTo>
                  <a:cubicBezTo>
                    <a:pt x="7199" y="28"/>
                    <a:pt x="6255" y="0"/>
                    <a:pt x="53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43"/>
            <p:cNvSpPr/>
            <p:nvPr/>
          </p:nvSpPr>
          <p:spPr>
            <a:xfrm>
              <a:off x="5084375" y="1721300"/>
              <a:ext cx="174075" cy="15725"/>
            </a:xfrm>
            <a:custGeom>
              <a:rect b="b" l="l" r="r" t="t"/>
              <a:pathLst>
                <a:path extrusionOk="0" h="629" w="6963">
                  <a:moveTo>
                    <a:pt x="4858" y="0"/>
                  </a:moveTo>
                  <a:cubicBezTo>
                    <a:pt x="4395" y="0"/>
                    <a:pt x="3932" y="17"/>
                    <a:pt x="3477" y="20"/>
                  </a:cubicBezTo>
                  <a:cubicBezTo>
                    <a:pt x="2353" y="26"/>
                    <a:pt x="1225" y="25"/>
                    <a:pt x="113" y="203"/>
                  </a:cubicBezTo>
                  <a:cubicBezTo>
                    <a:pt x="0" y="220"/>
                    <a:pt x="0" y="409"/>
                    <a:pt x="113" y="428"/>
                  </a:cubicBezTo>
                  <a:cubicBezTo>
                    <a:pt x="1225" y="606"/>
                    <a:pt x="2353" y="602"/>
                    <a:pt x="3477" y="610"/>
                  </a:cubicBezTo>
                  <a:cubicBezTo>
                    <a:pt x="3931" y="613"/>
                    <a:pt x="4392" y="629"/>
                    <a:pt x="4853" y="629"/>
                  </a:cubicBezTo>
                  <a:cubicBezTo>
                    <a:pt x="5526" y="629"/>
                    <a:pt x="6199" y="595"/>
                    <a:pt x="6845" y="435"/>
                  </a:cubicBezTo>
                  <a:cubicBezTo>
                    <a:pt x="6962" y="406"/>
                    <a:pt x="6962" y="224"/>
                    <a:pt x="6845" y="195"/>
                  </a:cubicBezTo>
                  <a:cubicBezTo>
                    <a:pt x="6200" y="35"/>
                    <a:pt x="5530" y="0"/>
                    <a:pt x="48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43"/>
            <p:cNvSpPr/>
            <p:nvPr/>
          </p:nvSpPr>
          <p:spPr>
            <a:xfrm>
              <a:off x="5244250" y="1475375"/>
              <a:ext cx="15325" cy="278400"/>
            </a:xfrm>
            <a:custGeom>
              <a:rect b="b" l="l" r="r" t="t"/>
              <a:pathLst>
                <a:path extrusionOk="0" h="11136" w="613">
                  <a:moveTo>
                    <a:pt x="306" y="1"/>
                  </a:moveTo>
                  <a:cubicBezTo>
                    <a:pt x="287" y="1"/>
                    <a:pt x="267" y="14"/>
                    <a:pt x="266" y="39"/>
                  </a:cubicBezTo>
                  <a:cubicBezTo>
                    <a:pt x="66" y="3652"/>
                    <a:pt x="0" y="7458"/>
                    <a:pt x="234" y="11067"/>
                  </a:cubicBezTo>
                  <a:cubicBezTo>
                    <a:pt x="237" y="11113"/>
                    <a:pt x="272" y="11135"/>
                    <a:pt x="306" y="11135"/>
                  </a:cubicBezTo>
                  <a:cubicBezTo>
                    <a:pt x="341" y="11135"/>
                    <a:pt x="376" y="11113"/>
                    <a:pt x="378" y="11067"/>
                  </a:cubicBezTo>
                  <a:cubicBezTo>
                    <a:pt x="612" y="7458"/>
                    <a:pt x="547" y="3652"/>
                    <a:pt x="347" y="39"/>
                  </a:cubicBezTo>
                  <a:cubicBezTo>
                    <a:pt x="345" y="14"/>
                    <a:pt x="326" y="1"/>
                    <a:pt x="3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43"/>
            <p:cNvSpPr/>
            <p:nvPr/>
          </p:nvSpPr>
          <p:spPr>
            <a:xfrm>
              <a:off x="5250800" y="1471375"/>
              <a:ext cx="46225" cy="6300"/>
            </a:xfrm>
            <a:custGeom>
              <a:rect b="b" l="l" r="r" t="t"/>
              <a:pathLst>
                <a:path extrusionOk="0" h="252" w="1849">
                  <a:moveTo>
                    <a:pt x="1146" y="0"/>
                  </a:moveTo>
                  <a:cubicBezTo>
                    <a:pt x="770" y="0"/>
                    <a:pt x="384" y="35"/>
                    <a:pt x="35" y="92"/>
                  </a:cubicBezTo>
                  <a:cubicBezTo>
                    <a:pt x="1" y="96"/>
                    <a:pt x="1" y="154"/>
                    <a:pt x="35" y="160"/>
                  </a:cubicBezTo>
                  <a:cubicBezTo>
                    <a:pt x="385" y="216"/>
                    <a:pt x="771" y="252"/>
                    <a:pt x="1147" y="252"/>
                  </a:cubicBezTo>
                  <a:cubicBezTo>
                    <a:pt x="1346" y="252"/>
                    <a:pt x="1543" y="242"/>
                    <a:pt x="1730" y="220"/>
                  </a:cubicBezTo>
                  <a:cubicBezTo>
                    <a:pt x="1848" y="206"/>
                    <a:pt x="1848" y="46"/>
                    <a:pt x="1730" y="32"/>
                  </a:cubicBezTo>
                  <a:cubicBezTo>
                    <a:pt x="1543" y="10"/>
                    <a:pt x="1346" y="0"/>
                    <a:pt x="11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43"/>
            <p:cNvSpPr/>
            <p:nvPr/>
          </p:nvSpPr>
          <p:spPr>
            <a:xfrm>
              <a:off x="5287900" y="1471775"/>
              <a:ext cx="17800" cy="280125"/>
            </a:xfrm>
            <a:custGeom>
              <a:rect b="b" l="l" r="r" t="t"/>
              <a:pathLst>
                <a:path extrusionOk="0" h="11205" w="712">
                  <a:moveTo>
                    <a:pt x="355" y="0"/>
                  </a:moveTo>
                  <a:cubicBezTo>
                    <a:pt x="318" y="0"/>
                    <a:pt x="282" y="25"/>
                    <a:pt x="282" y="74"/>
                  </a:cubicBezTo>
                  <a:cubicBezTo>
                    <a:pt x="49" y="3665"/>
                    <a:pt x="0" y="7552"/>
                    <a:pt x="289" y="11138"/>
                  </a:cubicBezTo>
                  <a:cubicBezTo>
                    <a:pt x="289" y="11183"/>
                    <a:pt x="323" y="11205"/>
                    <a:pt x="356" y="11205"/>
                  </a:cubicBezTo>
                  <a:cubicBezTo>
                    <a:pt x="389" y="11205"/>
                    <a:pt x="422" y="11183"/>
                    <a:pt x="422" y="11138"/>
                  </a:cubicBezTo>
                  <a:cubicBezTo>
                    <a:pt x="711" y="7552"/>
                    <a:pt x="661" y="3665"/>
                    <a:pt x="428" y="74"/>
                  </a:cubicBezTo>
                  <a:cubicBezTo>
                    <a:pt x="428" y="25"/>
                    <a:pt x="392" y="0"/>
                    <a:pt x="3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43"/>
            <p:cNvSpPr/>
            <p:nvPr/>
          </p:nvSpPr>
          <p:spPr>
            <a:xfrm>
              <a:off x="5298325" y="1491150"/>
              <a:ext cx="78725" cy="77325"/>
            </a:xfrm>
            <a:custGeom>
              <a:rect b="b" l="l" r="r" t="t"/>
              <a:pathLst>
                <a:path extrusionOk="0" h="3093" w="3149">
                  <a:moveTo>
                    <a:pt x="88" y="0"/>
                  </a:moveTo>
                  <a:cubicBezTo>
                    <a:pt x="40" y="0"/>
                    <a:pt x="0" y="53"/>
                    <a:pt x="27" y="102"/>
                  </a:cubicBezTo>
                  <a:lnTo>
                    <a:pt x="26" y="102"/>
                  </a:lnTo>
                  <a:cubicBezTo>
                    <a:pt x="313" y="700"/>
                    <a:pt x="919" y="1197"/>
                    <a:pt x="1374" y="1673"/>
                  </a:cubicBezTo>
                  <a:cubicBezTo>
                    <a:pt x="1852" y="2175"/>
                    <a:pt x="2350" y="2670"/>
                    <a:pt x="2914" y="3073"/>
                  </a:cubicBezTo>
                  <a:cubicBezTo>
                    <a:pt x="2933" y="3087"/>
                    <a:pt x="2954" y="3093"/>
                    <a:pt x="2975" y="3093"/>
                  </a:cubicBezTo>
                  <a:cubicBezTo>
                    <a:pt x="3064" y="3093"/>
                    <a:pt x="3149" y="2981"/>
                    <a:pt x="3090" y="2896"/>
                  </a:cubicBezTo>
                  <a:cubicBezTo>
                    <a:pt x="2686" y="2334"/>
                    <a:pt x="2192" y="1834"/>
                    <a:pt x="1691" y="1356"/>
                  </a:cubicBezTo>
                  <a:cubicBezTo>
                    <a:pt x="1216" y="903"/>
                    <a:pt x="716" y="294"/>
                    <a:pt x="119" y="8"/>
                  </a:cubicBezTo>
                  <a:cubicBezTo>
                    <a:pt x="109" y="3"/>
                    <a:pt x="98" y="0"/>
                    <a:pt x="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43"/>
            <p:cNvSpPr/>
            <p:nvPr/>
          </p:nvSpPr>
          <p:spPr>
            <a:xfrm>
              <a:off x="5295950" y="1640525"/>
              <a:ext cx="92200" cy="87850"/>
            </a:xfrm>
            <a:custGeom>
              <a:rect b="b" l="l" r="r" t="t"/>
              <a:pathLst>
                <a:path extrusionOk="0" h="3514" w="3688">
                  <a:moveTo>
                    <a:pt x="3531" y="1"/>
                  </a:moveTo>
                  <a:cubicBezTo>
                    <a:pt x="3513" y="1"/>
                    <a:pt x="3494" y="6"/>
                    <a:pt x="3476" y="17"/>
                  </a:cubicBezTo>
                  <a:cubicBezTo>
                    <a:pt x="2837" y="439"/>
                    <a:pt x="2312" y="1016"/>
                    <a:pt x="1773" y="1554"/>
                  </a:cubicBezTo>
                  <a:cubicBezTo>
                    <a:pt x="1180" y="2146"/>
                    <a:pt x="570" y="2721"/>
                    <a:pt x="50" y="3379"/>
                  </a:cubicBezTo>
                  <a:cubicBezTo>
                    <a:pt x="1" y="3442"/>
                    <a:pt x="46" y="3514"/>
                    <a:pt x="107" y="3514"/>
                  </a:cubicBezTo>
                  <a:cubicBezTo>
                    <a:pt x="125" y="3514"/>
                    <a:pt x="144" y="3508"/>
                    <a:pt x="163" y="3493"/>
                  </a:cubicBezTo>
                  <a:cubicBezTo>
                    <a:pt x="823" y="2976"/>
                    <a:pt x="1428" y="2393"/>
                    <a:pt x="2047" y="1829"/>
                  </a:cubicBezTo>
                  <a:cubicBezTo>
                    <a:pt x="2610" y="1315"/>
                    <a:pt x="3210" y="816"/>
                    <a:pt x="3635" y="177"/>
                  </a:cubicBezTo>
                  <a:cubicBezTo>
                    <a:pt x="3687" y="98"/>
                    <a:pt x="3612" y="1"/>
                    <a:pt x="35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43"/>
            <p:cNvSpPr/>
            <p:nvPr/>
          </p:nvSpPr>
          <p:spPr>
            <a:xfrm>
              <a:off x="4260375" y="1507400"/>
              <a:ext cx="80350" cy="245400"/>
            </a:xfrm>
            <a:custGeom>
              <a:rect b="b" l="l" r="r" t="t"/>
              <a:pathLst>
                <a:path extrusionOk="0" h="9816" w="3214">
                  <a:moveTo>
                    <a:pt x="3036" y="0"/>
                  </a:moveTo>
                  <a:cubicBezTo>
                    <a:pt x="3036" y="0"/>
                    <a:pt x="3035" y="0"/>
                    <a:pt x="3034" y="0"/>
                  </a:cubicBezTo>
                  <a:cubicBezTo>
                    <a:pt x="646" y="20"/>
                    <a:pt x="384" y="3159"/>
                    <a:pt x="335" y="4941"/>
                  </a:cubicBezTo>
                  <a:cubicBezTo>
                    <a:pt x="287" y="6689"/>
                    <a:pt x="688" y="9597"/>
                    <a:pt x="2863" y="9815"/>
                  </a:cubicBezTo>
                  <a:cubicBezTo>
                    <a:pt x="2870" y="9815"/>
                    <a:pt x="2877" y="9816"/>
                    <a:pt x="2884" y="9816"/>
                  </a:cubicBezTo>
                  <a:cubicBezTo>
                    <a:pt x="3108" y="9816"/>
                    <a:pt x="3183" y="9468"/>
                    <a:pt x="2984" y="9363"/>
                  </a:cubicBezTo>
                  <a:cubicBezTo>
                    <a:pt x="251" y="7932"/>
                    <a:pt x="1" y="1384"/>
                    <a:pt x="3072" y="275"/>
                  </a:cubicBezTo>
                  <a:cubicBezTo>
                    <a:pt x="3214" y="224"/>
                    <a:pt x="3200" y="0"/>
                    <a:pt x="30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43"/>
            <p:cNvSpPr/>
            <p:nvPr/>
          </p:nvSpPr>
          <p:spPr>
            <a:xfrm>
              <a:off x="4230850" y="1592225"/>
              <a:ext cx="38700" cy="12375"/>
            </a:xfrm>
            <a:custGeom>
              <a:rect b="b" l="l" r="r" t="t"/>
              <a:pathLst>
                <a:path extrusionOk="0" h="495" w="1548">
                  <a:moveTo>
                    <a:pt x="1266" y="0"/>
                  </a:moveTo>
                  <a:cubicBezTo>
                    <a:pt x="1245" y="0"/>
                    <a:pt x="1223" y="3"/>
                    <a:pt x="1201" y="11"/>
                  </a:cubicBezTo>
                  <a:cubicBezTo>
                    <a:pt x="859" y="122"/>
                    <a:pt x="491" y="164"/>
                    <a:pt x="132" y="178"/>
                  </a:cubicBezTo>
                  <a:cubicBezTo>
                    <a:pt x="13" y="183"/>
                    <a:pt x="1" y="337"/>
                    <a:pt x="106" y="376"/>
                  </a:cubicBezTo>
                  <a:cubicBezTo>
                    <a:pt x="317" y="458"/>
                    <a:pt x="523" y="494"/>
                    <a:pt x="732" y="494"/>
                  </a:cubicBezTo>
                  <a:cubicBezTo>
                    <a:pt x="921" y="494"/>
                    <a:pt x="1113" y="464"/>
                    <a:pt x="1312" y="412"/>
                  </a:cubicBezTo>
                  <a:cubicBezTo>
                    <a:pt x="1548" y="351"/>
                    <a:pt x="1473" y="0"/>
                    <a:pt x="12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43"/>
            <p:cNvSpPr/>
            <p:nvPr/>
          </p:nvSpPr>
          <p:spPr>
            <a:xfrm>
              <a:off x="4235125" y="1673825"/>
              <a:ext cx="33575" cy="9950"/>
            </a:xfrm>
            <a:custGeom>
              <a:rect b="b" l="l" r="r" t="t"/>
              <a:pathLst>
                <a:path extrusionOk="0" h="398" w="1343">
                  <a:moveTo>
                    <a:pt x="796" y="1"/>
                  </a:moveTo>
                  <a:cubicBezTo>
                    <a:pt x="763" y="1"/>
                    <a:pt x="728" y="3"/>
                    <a:pt x="691" y="7"/>
                  </a:cubicBezTo>
                  <a:cubicBezTo>
                    <a:pt x="495" y="29"/>
                    <a:pt x="300" y="46"/>
                    <a:pt x="110" y="90"/>
                  </a:cubicBezTo>
                  <a:cubicBezTo>
                    <a:pt x="2" y="115"/>
                    <a:pt x="0" y="283"/>
                    <a:pt x="110" y="308"/>
                  </a:cubicBezTo>
                  <a:cubicBezTo>
                    <a:pt x="300" y="352"/>
                    <a:pt x="495" y="368"/>
                    <a:pt x="691" y="391"/>
                  </a:cubicBezTo>
                  <a:cubicBezTo>
                    <a:pt x="728" y="395"/>
                    <a:pt x="763" y="397"/>
                    <a:pt x="796" y="397"/>
                  </a:cubicBezTo>
                  <a:cubicBezTo>
                    <a:pt x="963" y="397"/>
                    <a:pt x="1098" y="349"/>
                    <a:pt x="1264" y="279"/>
                  </a:cubicBezTo>
                  <a:cubicBezTo>
                    <a:pt x="1342" y="246"/>
                    <a:pt x="1342" y="152"/>
                    <a:pt x="1264" y="118"/>
                  </a:cubicBezTo>
                  <a:cubicBezTo>
                    <a:pt x="1098" y="49"/>
                    <a:pt x="963" y="1"/>
                    <a:pt x="7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43"/>
            <p:cNvSpPr/>
            <p:nvPr/>
          </p:nvSpPr>
          <p:spPr>
            <a:xfrm>
              <a:off x="4217225" y="1552100"/>
              <a:ext cx="17250" cy="167000"/>
            </a:xfrm>
            <a:custGeom>
              <a:rect b="b" l="l" r="r" t="t"/>
              <a:pathLst>
                <a:path extrusionOk="0" h="6680" w="690">
                  <a:moveTo>
                    <a:pt x="346" y="1"/>
                  </a:moveTo>
                  <a:cubicBezTo>
                    <a:pt x="265" y="1"/>
                    <a:pt x="199" y="66"/>
                    <a:pt x="199" y="148"/>
                  </a:cubicBezTo>
                  <a:lnTo>
                    <a:pt x="201" y="148"/>
                  </a:lnTo>
                  <a:cubicBezTo>
                    <a:pt x="112" y="1300"/>
                    <a:pt x="138" y="2463"/>
                    <a:pt x="141" y="3620"/>
                  </a:cubicBezTo>
                  <a:cubicBezTo>
                    <a:pt x="145" y="4607"/>
                    <a:pt x="1" y="5665"/>
                    <a:pt x="263" y="6618"/>
                  </a:cubicBezTo>
                  <a:cubicBezTo>
                    <a:pt x="276" y="6659"/>
                    <a:pt x="311" y="6680"/>
                    <a:pt x="346" y="6680"/>
                  </a:cubicBezTo>
                  <a:cubicBezTo>
                    <a:pt x="381" y="6680"/>
                    <a:pt x="416" y="6659"/>
                    <a:pt x="429" y="6618"/>
                  </a:cubicBezTo>
                  <a:cubicBezTo>
                    <a:pt x="690" y="5671"/>
                    <a:pt x="549" y="4599"/>
                    <a:pt x="551" y="3620"/>
                  </a:cubicBezTo>
                  <a:cubicBezTo>
                    <a:pt x="554" y="2463"/>
                    <a:pt x="580" y="1302"/>
                    <a:pt x="493" y="148"/>
                  </a:cubicBezTo>
                  <a:cubicBezTo>
                    <a:pt x="493" y="66"/>
                    <a:pt x="427" y="1"/>
                    <a:pt x="3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43"/>
            <p:cNvSpPr/>
            <p:nvPr/>
          </p:nvSpPr>
          <p:spPr>
            <a:xfrm>
              <a:off x="4186375" y="1716850"/>
              <a:ext cx="41125" cy="8700"/>
            </a:xfrm>
            <a:custGeom>
              <a:rect b="b" l="l" r="r" t="t"/>
              <a:pathLst>
                <a:path extrusionOk="0" h="348" w="1645">
                  <a:moveTo>
                    <a:pt x="220" y="1"/>
                  </a:moveTo>
                  <a:cubicBezTo>
                    <a:pt x="2" y="1"/>
                    <a:pt x="0" y="348"/>
                    <a:pt x="220" y="348"/>
                  </a:cubicBezTo>
                  <a:cubicBezTo>
                    <a:pt x="221" y="348"/>
                    <a:pt x="222" y="348"/>
                    <a:pt x="223" y="348"/>
                  </a:cubicBezTo>
                  <a:cubicBezTo>
                    <a:pt x="446" y="343"/>
                    <a:pt x="676" y="346"/>
                    <a:pt x="902" y="335"/>
                  </a:cubicBezTo>
                  <a:cubicBezTo>
                    <a:pt x="1136" y="324"/>
                    <a:pt x="1349" y="245"/>
                    <a:pt x="1580" y="224"/>
                  </a:cubicBezTo>
                  <a:cubicBezTo>
                    <a:pt x="1644" y="221"/>
                    <a:pt x="1644" y="128"/>
                    <a:pt x="1580" y="124"/>
                  </a:cubicBezTo>
                  <a:cubicBezTo>
                    <a:pt x="1349" y="104"/>
                    <a:pt x="1136" y="24"/>
                    <a:pt x="902" y="14"/>
                  </a:cubicBezTo>
                  <a:cubicBezTo>
                    <a:pt x="676" y="3"/>
                    <a:pt x="449" y="6"/>
                    <a:pt x="223" y="1"/>
                  </a:cubicBezTo>
                  <a:cubicBezTo>
                    <a:pt x="222" y="1"/>
                    <a:pt x="221" y="1"/>
                    <a:pt x="22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43"/>
            <p:cNvSpPr/>
            <p:nvPr/>
          </p:nvSpPr>
          <p:spPr>
            <a:xfrm>
              <a:off x="4186800" y="1561100"/>
              <a:ext cx="14475" cy="166575"/>
            </a:xfrm>
            <a:custGeom>
              <a:rect b="b" l="l" r="r" t="t"/>
              <a:pathLst>
                <a:path extrusionOk="0" h="6663" w="579">
                  <a:moveTo>
                    <a:pt x="290" y="1"/>
                  </a:moveTo>
                  <a:cubicBezTo>
                    <a:pt x="273" y="1"/>
                    <a:pt x="256" y="11"/>
                    <a:pt x="249" y="31"/>
                  </a:cubicBezTo>
                  <a:cubicBezTo>
                    <a:pt x="1" y="992"/>
                    <a:pt x="85" y="2021"/>
                    <a:pt x="74" y="3009"/>
                  </a:cubicBezTo>
                  <a:cubicBezTo>
                    <a:pt x="63" y="4157"/>
                    <a:pt x="20" y="5312"/>
                    <a:pt x="86" y="6459"/>
                  </a:cubicBezTo>
                  <a:lnTo>
                    <a:pt x="86" y="6459"/>
                  </a:lnTo>
                  <a:cubicBezTo>
                    <a:pt x="83" y="6520"/>
                    <a:pt x="105" y="6568"/>
                    <a:pt x="141" y="6603"/>
                  </a:cubicBezTo>
                  <a:lnTo>
                    <a:pt x="141" y="6603"/>
                  </a:lnTo>
                  <a:cubicBezTo>
                    <a:pt x="177" y="6641"/>
                    <a:pt x="228" y="6660"/>
                    <a:pt x="279" y="6662"/>
                  </a:cubicBezTo>
                  <a:lnTo>
                    <a:pt x="279" y="6662"/>
                  </a:lnTo>
                  <a:cubicBezTo>
                    <a:pt x="284" y="6662"/>
                    <a:pt x="290" y="6663"/>
                    <a:pt x="295" y="6663"/>
                  </a:cubicBezTo>
                  <a:cubicBezTo>
                    <a:pt x="349" y="6663"/>
                    <a:pt x="403" y="6643"/>
                    <a:pt x="441" y="6602"/>
                  </a:cubicBezTo>
                  <a:lnTo>
                    <a:pt x="441" y="6602"/>
                  </a:lnTo>
                  <a:cubicBezTo>
                    <a:pt x="473" y="6570"/>
                    <a:pt x="494" y="6526"/>
                    <a:pt x="493" y="6470"/>
                  </a:cubicBezTo>
                  <a:lnTo>
                    <a:pt x="493" y="6470"/>
                  </a:lnTo>
                  <a:cubicBezTo>
                    <a:pt x="493" y="6470"/>
                    <a:pt x="493" y="6469"/>
                    <a:pt x="493" y="6468"/>
                  </a:cubicBezTo>
                  <a:cubicBezTo>
                    <a:pt x="560" y="5319"/>
                    <a:pt x="516" y="4158"/>
                    <a:pt x="506" y="3009"/>
                  </a:cubicBezTo>
                  <a:cubicBezTo>
                    <a:pt x="495" y="2017"/>
                    <a:pt x="579" y="995"/>
                    <a:pt x="331" y="31"/>
                  </a:cubicBezTo>
                  <a:cubicBezTo>
                    <a:pt x="324" y="11"/>
                    <a:pt x="307" y="1"/>
                    <a:pt x="2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43"/>
            <p:cNvSpPr/>
            <p:nvPr/>
          </p:nvSpPr>
          <p:spPr>
            <a:xfrm>
              <a:off x="4194275" y="1552400"/>
              <a:ext cx="39025" cy="11050"/>
            </a:xfrm>
            <a:custGeom>
              <a:rect b="b" l="l" r="r" t="t"/>
              <a:pathLst>
                <a:path extrusionOk="0" h="442" w="1561">
                  <a:moveTo>
                    <a:pt x="911" y="0"/>
                  </a:moveTo>
                  <a:cubicBezTo>
                    <a:pt x="861" y="0"/>
                    <a:pt x="810" y="2"/>
                    <a:pt x="755" y="4"/>
                  </a:cubicBezTo>
                  <a:cubicBezTo>
                    <a:pt x="488" y="15"/>
                    <a:pt x="272" y="17"/>
                    <a:pt x="43" y="164"/>
                  </a:cubicBezTo>
                  <a:cubicBezTo>
                    <a:pt x="0" y="190"/>
                    <a:pt x="0" y="251"/>
                    <a:pt x="43" y="278"/>
                  </a:cubicBezTo>
                  <a:cubicBezTo>
                    <a:pt x="272" y="426"/>
                    <a:pt x="486" y="428"/>
                    <a:pt x="755" y="439"/>
                  </a:cubicBezTo>
                  <a:cubicBezTo>
                    <a:pt x="806" y="441"/>
                    <a:pt x="854" y="442"/>
                    <a:pt x="901" y="442"/>
                  </a:cubicBezTo>
                  <a:cubicBezTo>
                    <a:pt x="1110" y="442"/>
                    <a:pt x="1283" y="416"/>
                    <a:pt x="1489" y="317"/>
                  </a:cubicBezTo>
                  <a:cubicBezTo>
                    <a:pt x="1561" y="281"/>
                    <a:pt x="1561" y="161"/>
                    <a:pt x="1489" y="126"/>
                  </a:cubicBezTo>
                  <a:cubicBezTo>
                    <a:pt x="1286" y="27"/>
                    <a:pt x="1116" y="0"/>
                    <a:pt x="9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43"/>
            <p:cNvSpPr/>
            <p:nvPr/>
          </p:nvSpPr>
          <p:spPr>
            <a:xfrm>
              <a:off x="4048850" y="1578700"/>
              <a:ext cx="141375" cy="13575"/>
            </a:xfrm>
            <a:custGeom>
              <a:rect b="b" l="l" r="r" t="t"/>
              <a:pathLst>
                <a:path extrusionOk="0" h="543" w="5655">
                  <a:moveTo>
                    <a:pt x="4086" y="0"/>
                  </a:moveTo>
                  <a:cubicBezTo>
                    <a:pt x="3656" y="0"/>
                    <a:pt x="3224" y="20"/>
                    <a:pt x="2796" y="24"/>
                  </a:cubicBezTo>
                  <a:cubicBezTo>
                    <a:pt x="2694" y="25"/>
                    <a:pt x="2591" y="25"/>
                    <a:pt x="2488" y="25"/>
                  </a:cubicBezTo>
                  <a:cubicBezTo>
                    <a:pt x="2368" y="25"/>
                    <a:pt x="2248" y="25"/>
                    <a:pt x="2127" y="25"/>
                  </a:cubicBezTo>
                  <a:cubicBezTo>
                    <a:pt x="1446" y="25"/>
                    <a:pt x="760" y="35"/>
                    <a:pt x="97" y="174"/>
                  </a:cubicBezTo>
                  <a:cubicBezTo>
                    <a:pt x="0" y="194"/>
                    <a:pt x="0" y="350"/>
                    <a:pt x="97" y="369"/>
                  </a:cubicBezTo>
                  <a:cubicBezTo>
                    <a:pt x="788" y="512"/>
                    <a:pt x="1504" y="517"/>
                    <a:pt x="2213" y="517"/>
                  </a:cubicBezTo>
                  <a:cubicBezTo>
                    <a:pt x="2266" y="517"/>
                    <a:pt x="2319" y="517"/>
                    <a:pt x="2372" y="517"/>
                  </a:cubicBezTo>
                  <a:cubicBezTo>
                    <a:pt x="2514" y="517"/>
                    <a:pt x="2655" y="518"/>
                    <a:pt x="2796" y="519"/>
                  </a:cubicBezTo>
                  <a:cubicBezTo>
                    <a:pt x="3225" y="523"/>
                    <a:pt x="3656" y="543"/>
                    <a:pt x="4086" y="543"/>
                  </a:cubicBezTo>
                  <a:cubicBezTo>
                    <a:pt x="4565" y="543"/>
                    <a:pt x="5041" y="518"/>
                    <a:pt x="5510" y="418"/>
                  </a:cubicBezTo>
                  <a:cubicBezTo>
                    <a:pt x="5655" y="386"/>
                    <a:pt x="5655" y="155"/>
                    <a:pt x="5510" y="125"/>
                  </a:cubicBezTo>
                  <a:cubicBezTo>
                    <a:pt x="5041" y="25"/>
                    <a:pt x="4564" y="0"/>
                    <a:pt x="408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43"/>
            <p:cNvSpPr/>
            <p:nvPr/>
          </p:nvSpPr>
          <p:spPr>
            <a:xfrm>
              <a:off x="4003975" y="1580700"/>
              <a:ext cx="51125" cy="133600"/>
            </a:xfrm>
            <a:custGeom>
              <a:rect b="b" l="l" r="r" t="t"/>
              <a:pathLst>
                <a:path extrusionOk="0" h="5344" w="2045">
                  <a:moveTo>
                    <a:pt x="1625" y="1"/>
                  </a:moveTo>
                  <a:cubicBezTo>
                    <a:pt x="185" y="1"/>
                    <a:pt x="1" y="4706"/>
                    <a:pt x="1692" y="5331"/>
                  </a:cubicBezTo>
                  <a:cubicBezTo>
                    <a:pt x="1714" y="5340"/>
                    <a:pt x="1736" y="5343"/>
                    <a:pt x="1756" y="5343"/>
                  </a:cubicBezTo>
                  <a:cubicBezTo>
                    <a:pt x="1939" y="5343"/>
                    <a:pt x="2044" y="5043"/>
                    <a:pt x="1853" y="4950"/>
                  </a:cubicBezTo>
                  <a:cubicBezTo>
                    <a:pt x="652" y="4372"/>
                    <a:pt x="418" y="408"/>
                    <a:pt x="1928" y="192"/>
                  </a:cubicBezTo>
                  <a:cubicBezTo>
                    <a:pt x="1981" y="184"/>
                    <a:pt x="1994" y="95"/>
                    <a:pt x="1944" y="72"/>
                  </a:cubicBezTo>
                  <a:cubicBezTo>
                    <a:pt x="1832" y="24"/>
                    <a:pt x="1725" y="1"/>
                    <a:pt x="16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43"/>
            <p:cNvSpPr/>
            <p:nvPr/>
          </p:nvSpPr>
          <p:spPr>
            <a:xfrm>
              <a:off x="4052425" y="1705700"/>
              <a:ext cx="140000" cy="14075"/>
            </a:xfrm>
            <a:custGeom>
              <a:rect b="b" l="l" r="r" t="t"/>
              <a:pathLst>
                <a:path extrusionOk="0" h="563" w="5600">
                  <a:moveTo>
                    <a:pt x="4082" y="0"/>
                  </a:moveTo>
                  <a:cubicBezTo>
                    <a:pt x="3648" y="0"/>
                    <a:pt x="3212" y="24"/>
                    <a:pt x="2781" y="28"/>
                  </a:cubicBezTo>
                  <a:cubicBezTo>
                    <a:pt x="2682" y="30"/>
                    <a:pt x="2583" y="30"/>
                    <a:pt x="2484" y="30"/>
                  </a:cubicBezTo>
                  <a:cubicBezTo>
                    <a:pt x="2291" y="30"/>
                    <a:pt x="2098" y="28"/>
                    <a:pt x="1904" y="28"/>
                  </a:cubicBezTo>
                  <a:cubicBezTo>
                    <a:pt x="1304" y="28"/>
                    <a:pt x="702" y="43"/>
                    <a:pt x="118" y="163"/>
                  </a:cubicBezTo>
                  <a:cubicBezTo>
                    <a:pt x="1" y="188"/>
                    <a:pt x="1" y="375"/>
                    <a:pt x="118" y="399"/>
                  </a:cubicBezTo>
                  <a:cubicBezTo>
                    <a:pt x="704" y="520"/>
                    <a:pt x="1308" y="534"/>
                    <a:pt x="1911" y="534"/>
                  </a:cubicBezTo>
                  <a:cubicBezTo>
                    <a:pt x="2102" y="534"/>
                    <a:pt x="2293" y="533"/>
                    <a:pt x="2483" y="533"/>
                  </a:cubicBezTo>
                  <a:cubicBezTo>
                    <a:pt x="2583" y="533"/>
                    <a:pt x="2682" y="533"/>
                    <a:pt x="2781" y="534"/>
                  </a:cubicBezTo>
                  <a:cubicBezTo>
                    <a:pt x="3212" y="539"/>
                    <a:pt x="3648" y="563"/>
                    <a:pt x="4082" y="563"/>
                  </a:cubicBezTo>
                  <a:cubicBezTo>
                    <a:pt x="4543" y="563"/>
                    <a:pt x="5003" y="536"/>
                    <a:pt x="5453" y="431"/>
                  </a:cubicBezTo>
                  <a:cubicBezTo>
                    <a:pt x="5599" y="397"/>
                    <a:pt x="5599" y="166"/>
                    <a:pt x="5453" y="131"/>
                  </a:cubicBezTo>
                  <a:cubicBezTo>
                    <a:pt x="5003" y="27"/>
                    <a:pt x="4543" y="0"/>
                    <a:pt x="40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43"/>
            <p:cNvSpPr/>
            <p:nvPr/>
          </p:nvSpPr>
          <p:spPr>
            <a:xfrm>
              <a:off x="4055125" y="1680825"/>
              <a:ext cx="132800" cy="12925"/>
            </a:xfrm>
            <a:custGeom>
              <a:rect b="b" l="l" r="r" t="t"/>
              <a:pathLst>
                <a:path extrusionOk="0" h="517" w="5312">
                  <a:moveTo>
                    <a:pt x="3808" y="1"/>
                  </a:moveTo>
                  <a:cubicBezTo>
                    <a:pt x="3415" y="1"/>
                    <a:pt x="3022" y="18"/>
                    <a:pt x="2631" y="22"/>
                  </a:cubicBezTo>
                  <a:cubicBezTo>
                    <a:pt x="2576" y="23"/>
                    <a:pt x="2521" y="23"/>
                    <a:pt x="2466" y="23"/>
                  </a:cubicBezTo>
                  <a:cubicBezTo>
                    <a:pt x="2210" y="23"/>
                    <a:pt x="1951" y="18"/>
                    <a:pt x="1692" y="18"/>
                  </a:cubicBezTo>
                  <a:cubicBezTo>
                    <a:pt x="1155" y="18"/>
                    <a:pt x="617" y="38"/>
                    <a:pt x="101" y="158"/>
                  </a:cubicBezTo>
                  <a:cubicBezTo>
                    <a:pt x="1" y="181"/>
                    <a:pt x="1" y="336"/>
                    <a:pt x="101" y="360"/>
                  </a:cubicBezTo>
                  <a:cubicBezTo>
                    <a:pt x="621" y="480"/>
                    <a:pt x="1163" y="498"/>
                    <a:pt x="1704" y="498"/>
                  </a:cubicBezTo>
                  <a:cubicBezTo>
                    <a:pt x="1947" y="498"/>
                    <a:pt x="2190" y="494"/>
                    <a:pt x="2431" y="494"/>
                  </a:cubicBezTo>
                  <a:cubicBezTo>
                    <a:pt x="2498" y="494"/>
                    <a:pt x="2565" y="495"/>
                    <a:pt x="2631" y="495"/>
                  </a:cubicBezTo>
                  <a:cubicBezTo>
                    <a:pt x="3022" y="500"/>
                    <a:pt x="3415" y="517"/>
                    <a:pt x="3808" y="517"/>
                  </a:cubicBezTo>
                  <a:cubicBezTo>
                    <a:pt x="4266" y="517"/>
                    <a:pt x="4723" y="494"/>
                    <a:pt x="5173" y="400"/>
                  </a:cubicBezTo>
                  <a:cubicBezTo>
                    <a:pt x="5312" y="370"/>
                    <a:pt x="5312" y="147"/>
                    <a:pt x="5173" y="117"/>
                  </a:cubicBezTo>
                  <a:cubicBezTo>
                    <a:pt x="4723" y="24"/>
                    <a:pt x="4266" y="1"/>
                    <a:pt x="38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43"/>
            <p:cNvSpPr/>
            <p:nvPr/>
          </p:nvSpPr>
          <p:spPr>
            <a:xfrm>
              <a:off x="4054300" y="1653250"/>
              <a:ext cx="141475" cy="12925"/>
            </a:xfrm>
            <a:custGeom>
              <a:rect b="b" l="l" r="r" t="t"/>
              <a:pathLst>
                <a:path extrusionOk="0" h="517" w="5659">
                  <a:moveTo>
                    <a:pt x="1719" y="1"/>
                  </a:moveTo>
                  <a:cubicBezTo>
                    <a:pt x="1183" y="1"/>
                    <a:pt x="648" y="23"/>
                    <a:pt x="126" y="132"/>
                  </a:cubicBezTo>
                  <a:cubicBezTo>
                    <a:pt x="1" y="158"/>
                    <a:pt x="1" y="358"/>
                    <a:pt x="126" y="386"/>
                  </a:cubicBezTo>
                  <a:lnTo>
                    <a:pt x="126" y="385"/>
                  </a:lnTo>
                  <a:cubicBezTo>
                    <a:pt x="649" y="494"/>
                    <a:pt x="1186" y="516"/>
                    <a:pt x="1724" y="516"/>
                  </a:cubicBezTo>
                  <a:cubicBezTo>
                    <a:pt x="2095" y="516"/>
                    <a:pt x="2466" y="506"/>
                    <a:pt x="2833" y="505"/>
                  </a:cubicBezTo>
                  <a:cubicBezTo>
                    <a:pt x="3132" y="505"/>
                    <a:pt x="3430" y="509"/>
                    <a:pt x="3727" y="509"/>
                  </a:cubicBezTo>
                  <a:cubicBezTo>
                    <a:pt x="4334" y="509"/>
                    <a:pt x="4938" y="491"/>
                    <a:pt x="5538" y="380"/>
                  </a:cubicBezTo>
                  <a:cubicBezTo>
                    <a:pt x="5659" y="357"/>
                    <a:pt x="5659" y="160"/>
                    <a:pt x="5538" y="138"/>
                  </a:cubicBezTo>
                  <a:cubicBezTo>
                    <a:pt x="4936" y="25"/>
                    <a:pt x="4330" y="8"/>
                    <a:pt x="3721" y="8"/>
                  </a:cubicBezTo>
                  <a:cubicBezTo>
                    <a:pt x="3443" y="8"/>
                    <a:pt x="3164" y="11"/>
                    <a:pt x="2884" y="11"/>
                  </a:cubicBezTo>
                  <a:cubicBezTo>
                    <a:pt x="2867" y="11"/>
                    <a:pt x="2850" y="11"/>
                    <a:pt x="2833" y="11"/>
                  </a:cubicBezTo>
                  <a:cubicBezTo>
                    <a:pt x="2465" y="11"/>
                    <a:pt x="2092" y="1"/>
                    <a:pt x="17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43"/>
            <p:cNvSpPr/>
            <p:nvPr/>
          </p:nvSpPr>
          <p:spPr>
            <a:xfrm>
              <a:off x="4042650" y="1620050"/>
              <a:ext cx="147425" cy="19950"/>
            </a:xfrm>
            <a:custGeom>
              <a:rect b="b" l="l" r="r" t="t"/>
              <a:pathLst>
                <a:path extrusionOk="0" h="798" w="5897">
                  <a:moveTo>
                    <a:pt x="406" y="0"/>
                  </a:moveTo>
                  <a:cubicBezTo>
                    <a:pt x="3" y="0"/>
                    <a:pt x="0" y="798"/>
                    <a:pt x="404" y="798"/>
                  </a:cubicBezTo>
                  <a:cubicBezTo>
                    <a:pt x="450" y="798"/>
                    <a:pt x="501" y="788"/>
                    <a:pt x="558" y="765"/>
                  </a:cubicBezTo>
                  <a:cubicBezTo>
                    <a:pt x="910" y="620"/>
                    <a:pt x="1344" y="579"/>
                    <a:pt x="1792" y="579"/>
                  </a:cubicBezTo>
                  <a:cubicBezTo>
                    <a:pt x="2384" y="579"/>
                    <a:pt x="3002" y="651"/>
                    <a:pt x="3491" y="654"/>
                  </a:cubicBezTo>
                  <a:cubicBezTo>
                    <a:pt x="3795" y="656"/>
                    <a:pt x="4101" y="665"/>
                    <a:pt x="4406" y="665"/>
                  </a:cubicBezTo>
                  <a:cubicBezTo>
                    <a:pt x="4860" y="665"/>
                    <a:pt x="5313" y="643"/>
                    <a:pt x="5756" y="540"/>
                  </a:cubicBezTo>
                  <a:cubicBezTo>
                    <a:pt x="5897" y="507"/>
                    <a:pt x="5897" y="290"/>
                    <a:pt x="5756" y="257"/>
                  </a:cubicBezTo>
                  <a:cubicBezTo>
                    <a:pt x="5312" y="153"/>
                    <a:pt x="4861" y="131"/>
                    <a:pt x="4407" y="131"/>
                  </a:cubicBezTo>
                  <a:cubicBezTo>
                    <a:pt x="4102" y="131"/>
                    <a:pt x="3797" y="141"/>
                    <a:pt x="3491" y="143"/>
                  </a:cubicBezTo>
                  <a:cubicBezTo>
                    <a:pt x="2994" y="146"/>
                    <a:pt x="2378" y="218"/>
                    <a:pt x="1788" y="218"/>
                  </a:cubicBezTo>
                  <a:cubicBezTo>
                    <a:pt x="1341" y="218"/>
                    <a:pt x="910" y="177"/>
                    <a:pt x="558" y="33"/>
                  </a:cubicBezTo>
                  <a:cubicBezTo>
                    <a:pt x="502" y="11"/>
                    <a:pt x="451" y="0"/>
                    <a:pt x="4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43"/>
            <p:cNvSpPr/>
            <p:nvPr/>
          </p:nvSpPr>
          <p:spPr>
            <a:xfrm>
              <a:off x="4052425" y="1604350"/>
              <a:ext cx="145925" cy="13150"/>
            </a:xfrm>
            <a:custGeom>
              <a:rect b="b" l="l" r="r" t="t"/>
              <a:pathLst>
                <a:path extrusionOk="0" h="526" w="5837">
                  <a:moveTo>
                    <a:pt x="4361" y="1"/>
                  </a:moveTo>
                  <a:cubicBezTo>
                    <a:pt x="3860" y="1"/>
                    <a:pt x="3356" y="33"/>
                    <a:pt x="2866" y="37"/>
                  </a:cubicBezTo>
                  <a:cubicBezTo>
                    <a:pt x="2843" y="37"/>
                    <a:pt x="2821" y="37"/>
                    <a:pt x="2799" y="37"/>
                  </a:cubicBezTo>
                  <a:cubicBezTo>
                    <a:pt x="2397" y="37"/>
                    <a:pt x="1980" y="14"/>
                    <a:pt x="1565" y="14"/>
                  </a:cubicBezTo>
                  <a:cubicBezTo>
                    <a:pt x="1046" y="14"/>
                    <a:pt x="530" y="50"/>
                    <a:pt x="53" y="212"/>
                  </a:cubicBezTo>
                  <a:cubicBezTo>
                    <a:pt x="1" y="227"/>
                    <a:pt x="1" y="299"/>
                    <a:pt x="53" y="315"/>
                  </a:cubicBezTo>
                  <a:cubicBezTo>
                    <a:pt x="529" y="476"/>
                    <a:pt x="1045" y="512"/>
                    <a:pt x="1565" y="512"/>
                  </a:cubicBezTo>
                  <a:cubicBezTo>
                    <a:pt x="1980" y="512"/>
                    <a:pt x="2397" y="489"/>
                    <a:pt x="2799" y="489"/>
                  </a:cubicBezTo>
                  <a:cubicBezTo>
                    <a:pt x="2821" y="489"/>
                    <a:pt x="2843" y="490"/>
                    <a:pt x="2866" y="490"/>
                  </a:cubicBezTo>
                  <a:cubicBezTo>
                    <a:pt x="3356" y="493"/>
                    <a:pt x="3860" y="525"/>
                    <a:pt x="4361" y="525"/>
                  </a:cubicBezTo>
                  <a:cubicBezTo>
                    <a:pt x="4815" y="525"/>
                    <a:pt x="5267" y="499"/>
                    <a:pt x="5702" y="399"/>
                  </a:cubicBezTo>
                  <a:cubicBezTo>
                    <a:pt x="5837" y="368"/>
                    <a:pt x="5837" y="159"/>
                    <a:pt x="5702" y="127"/>
                  </a:cubicBezTo>
                  <a:cubicBezTo>
                    <a:pt x="5267" y="28"/>
                    <a:pt x="4815" y="1"/>
                    <a:pt x="436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43"/>
            <p:cNvSpPr/>
            <p:nvPr/>
          </p:nvSpPr>
          <p:spPr>
            <a:xfrm>
              <a:off x="4073175" y="1540400"/>
              <a:ext cx="12725" cy="45550"/>
            </a:xfrm>
            <a:custGeom>
              <a:rect b="b" l="l" r="r" t="t"/>
              <a:pathLst>
                <a:path extrusionOk="0" h="1822" w="509">
                  <a:moveTo>
                    <a:pt x="254" y="0"/>
                  </a:moveTo>
                  <a:cubicBezTo>
                    <a:pt x="220" y="0"/>
                    <a:pt x="186" y="17"/>
                    <a:pt x="161" y="52"/>
                  </a:cubicBezTo>
                  <a:cubicBezTo>
                    <a:pt x="0" y="270"/>
                    <a:pt x="77" y="592"/>
                    <a:pt x="82" y="850"/>
                  </a:cubicBezTo>
                  <a:cubicBezTo>
                    <a:pt x="86" y="1150"/>
                    <a:pt x="110" y="1450"/>
                    <a:pt x="154" y="1746"/>
                  </a:cubicBezTo>
                  <a:cubicBezTo>
                    <a:pt x="161" y="1796"/>
                    <a:pt x="207" y="1821"/>
                    <a:pt x="254" y="1821"/>
                  </a:cubicBezTo>
                  <a:cubicBezTo>
                    <a:pt x="301" y="1821"/>
                    <a:pt x="348" y="1796"/>
                    <a:pt x="355" y="1746"/>
                  </a:cubicBezTo>
                  <a:cubicBezTo>
                    <a:pt x="397" y="1450"/>
                    <a:pt x="422" y="1150"/>
                    <a:pt x="427" y="850"/>
                  </a:cubicBezTo>
                  <a:cubicBezTo>
                    <a:pt x="432" y="592"/>
                    <a:pt x="508" y="270"/>
                    <a:pt x="347" y="52"/>
                  </a:cubicBezTo>
                  <a:cubicBezTo>
                    <a:pt x="322" y="17"/>
                    <a:pt x="288" y="0"/>
                    <a:pt x="25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43"/>
            <p:cNvSpPr/>
            <p:nvPr/>
          </p:nvSpPr>
          <p:spPr>
            <a:xfrm>
              <a:off x="4072275" y="1541800"/>
              <a:ext cx="85300" cy="11000"/>
            </a:xfrm>
            <a:custGeom>
              <a:rect b="b" l="l" r="r" t="t"/>
              <a:pathLst>
                <a:path extrusionOk="0" h="440" w="3412">
                  <a:moveTo>
                    <a:pt x="2502" y="0"/>
                  </a:moveTo>
                  <a:cubicBezTo>
                    <a:pt x="2231" y="0"/>
                    <a:pt x="1958" y="21"/>
                    <a:pt x="1691" y="27"/>
                  </a:cubicBezTo>
                  <a:cubicBezTo>
                    <a:pt x="1610" y="29"/>
                    <a:pt x="1530" y="29"/>
                    <a:pt x="1448" y="29"/>
                  </a:cubicBezTo>
                  <a:cubicBezTo>
                    <a:pt x="1358" y="29"/>
                    <a:pt x="1267" y="28"/>
                    <a:pt x="1176" y="28"/>
                  </a:cubicBezTo>
                  <a:cubicBezTo>
                    <a:pt x="811" y="28"/>
                    <a:pt x="444" y="37"/>
                    <a:pt x="94" y="125"/>
                  </a:cubicBezTo>
                  <a:cubicBezTo>
                    <a:pt x="0" y="149"/>
                    <a:pt x="0" y="291"/>
                    <a:pt x="94" y="316"/>
                  </a:cubicBezTo>
                  <a:lnTo>
                    <a:pt x="94" y="314"/>
                  </a:lnTo>
                  <a:cubicBezTo>
                    <a:pt x="444" y="402"/>
                    <a:pt x="811" y="411"/>
                    <a:pt x="1176" y="411"/>
                  </a:cubicBezTo>
                  <a:cubicBezTo>
                    <a:pt x="1267" y="411"/>
                    <a:pt x="1358" y="411"/>
                    <a:pt x="1448" y="411"/>
                  </a:cubicBezTo>
                  <a:cubicBezTo>
                    <a:pt x="1530" y="411"/>
                    <a:pt x="1610" y="411"/>
                    <a:pt x="1691" y="413"/>
                  </a:cubicBezTo>
                  <a:cubicBezTo>
                    <a:pt x="1958" y="418"/>
                    <a:pt x="2231" y="439"/>
                    <a:pt x="2502" y="439"/>
                  </a:cubicBezTo>
                  <a:cubicBezTo>
                    <a:pt x="2771" y="439"/>
                    <a:pt x="3037" y="419"/>
                    <a:pt x="3293" y="341"/>
                  </a:cubicBezTo>
                  <a:cubicBezTo>
                    <a:pt x="3412" y="303"/>
                    <a:pt x="3412" y="136"/>
                    <a:pt x="3293" y="99"/>
                  </a:cubicBezTo>
                  <a:cubicBezTo>
                    <a:pt x="3037" y="21"/>
                    <a:pt x="2771" y="0"/>
                    <a:pt x="25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43"/>
            <p:cNvSpPr/>
            <p:nvPr/>
          </p:nvSpPr>
          <p:spPr>
            <a:xfrm>
              <a:off x="4153150" y="1545650"/>
              <a:ext cx="9700" cy="42325"/>
            </a:xfrm>
            <a:custGeom>
              <a:rect b="b" l="l" r="r" t="t"/>
              <a:pathLst>
                <a:path extrusionOk="0" h="1693" w="388">
                  <a:moveTo>
                    <a:pt x="194" y="1"/>
                  </a:moveTo>
                  <a:cubicBezTo>
                    <a:pt x="118" y="1"/>
                    <a:pt x="42" y="51"/>
                    <a:pt x="40" y="151"/>
                  </a:cubicBezTo>
                  <a:lnTo>
                    <a:pt x="4" y="1508"/>
                  </a:lnTo>
                  <a:cubicBezTo>
                    <a:pt x="0" y="1631"/>
                    <a:pt x="97" y="1692"/>
                    <a:pt x="194" y="1692"/>
                  </a:cubicBezTo>
                  <a:cubicBezTo>
                    <a:pt x="291" y="1692"/>
                    <a:pt x="388" y="1631"/>
                    <a:pt x="385" y="1508"/>
                  </a:cubicBezTo>
                  <a:lnTo>
                    <a:pt x="349" y="151"/>
                  </a:lnTo>
                  <a:cubicBezTo>
                    <a:pt x="346" y="51"/>
                    <a:pt x="270" y="1"/>
                    <a:pt x="1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43"/>
            <p:cNvSpPr/>
            <p:nvPr/>
          </p:nvSpPr>
          <p:spPr>
            <a:xfrm>
              <a:off x="4146625" y="1478550"/>
              <a:ext cx="76825" cy="72725"/>
            </a:xfrm>
            <a:custGeom>
              <a:rect b="b" l="l" r="r" t="t"/>
              <a:pathLst>
                <a:path extrusionOk="0" h="2909" w="3073">
                  <a:moveTo>
                    <a:pt x="2910" y="0"/>
                  </a:moveTo>
                  <a:cubicBezTo>
                    <a:pt x="2883" y="0"/>
                    <a:pt x="2854" y="9"/>
                    <a:pt x="2826" y="31"/>
                  </a:cubicBezTo>
                  <a:cubicBezTo>
                    <a:pt x="1811" y="823"/>
                    <a:pt x="907" y="1809"/>
                    <a:pt x="54" y="2772"/>
                  </a:cubicBezTo>
                  <a:cubicBezTo>
                    <a:pt x="1" y="2833"/>
                    <a:pt x="51" y="2908"/>
                    <a:pt x="113" y="2908"/>
                  </a:cubicBezTo>
                  <a:cubicBezTo>
                    <a:pt x="131" y="2908"/>
                    <a:pt x="150" y="2902"/>
                    <a:pt x="168" y="2887"/>
                  </a:cubicBezTo>
                  <a:cubicBezTo>
                    <a:pt x="1158" y="2063"/>
                    <a:pt x="2172" y="1192"/>
                    <a:pt x="2995" y="200"/>
                  </a:cubicBezTo>
                  <a:cubicBezTo>
                    <a:pt x="3072" y="107"/>
                    <a:pt x="3001" y="0"/>
                    <a:pt x="29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43"/>
            <p:cNvSpPr/>
            <p:nvPr/>
          </p:nvSpPr>
          <p:spPr>
            <a:xfrm>
              <a:off x="4210975" y="1048525"/>
              <a:ext cx="25625" cy="438950"/>
            </a:xfrm>
            <a:custGeom>
              <a:rect b="b" l="l" r="r" t="t"/>
              <a:pathLst>
                <a:path extrusionOk="0" h="17558" w="1025">
                  <a:moveTo>
                    <a:pt x="511" y="1"/>
                  </a:moveTo>
                  <a:cubicBezTo>
                    <a:pt x="461" y="1"/>
                    <a:pt x="412" y="33"/>
                    <a:pt x="410" y="98"/>
                  </a:cubicBezTo>
                  <a:cubicBezTo>
                    <a:pt x="324" y="3121"/>
                    <a:pt x="357" y="6149"/>
                    <a:pt x="341" y="9173"/>
                  </a:cubicBezTo>
                  <a:cubicBezTo>
                    <a:pt x="327" y="11884"/>
                    <a:pt x="1" y="14833"/>
                    <a:pt x="445" y="17509"/>
                  </a:cubicBezTo>
                  <a:cubicBezTo>
                    <a:pt x="450" y="17541"/>
                    <a:pt x="480" y="17558"/>
                    <a:pt x="511" y="17558"/>
                  </a:cubicBezTo>
                  <a:cubicBezTo>
                    <a:pt x="541" y="17558"/>
                    <a:pt x="572" y="17541"/>
                    <a:pt x="577" y="17509"/>
                  </a:cubicBezTo>
                  <a:cubicBezTo>
                    <a:pt x="1024" y="14827"/>
                    <a:pt x="694" y="11890"/>
                    <a:pt x="680" y="9173"/>
                  </a:cubicBezTo>
                  <a:cubicBezTo>
                    <a:pt x="665" y="6149"/>
                    <a:pt x="699" y="3121"/>
                    <a:pt x="613" y="98"/>
                  </a:cubicBezTo>
                  <a:cubicBezTo>
                    <a:pt x="611" y="33"/>
                    <a:pt x="561" y="1"/>
                    <a:pt x="51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43"/>
            <p:cNvSpPr/>
            <p:nvPr/>
          </p:nvSpPr>
          <p:spPr>
            <a:xfrm>
              <a:off x="4391725" y="1510725"/>
              <a:ext cx="152075" cy="9525"/>
            </a:xfrm>
            <a:custGeom>
              <a:rect b="b" l="l" r="r" t="t"/>
              <a:pathLst>
                <a:path extrusionOk="0" h="381" w="6083">
                  <a:moveTo>
                    <a:pt x="216" y="0"/>
                  </a:moveTo>
                  <a:cubicBezTo>
                    <a:pt x="2" y="0"/>
                    <a:pt x="1" y="381"/>
                    <a:pt x="216" y="381"/>
                  </a:cubicBezTo>
                  <a:cubicBezTo>
                    <a:pt x="223" y="381"/>
                    <a:pt x="230" y="380"/>
                    <a:pt x="237" y="380"/>
                  </a:cubicBezTo>
                  <a:cubicBezTo>
                    <a:pt x="828" y="317"/>
                    <a:pt x="1421" y="299"/>
                    <a:pt x="2015" y="299"/>
                  </a:cubicBezTo>
                  <a:cubicBezTo>
                    <a:pt x="2762" y="299"/>
                    <a:pt x="3511" y="327"/>
                    <a:pt x="4258" y="327"/>
                  </a:cubicBezTo>
                  <a:cubicBezTo>
                    <a:pt x="4842" y="327"/>
                    <a:pt x="5426" y="310"/>
                    <a:pt x="6008" y="250"/>
                  </a:cubicBezTo>
                  <a:cubicBezTo>
                    <a:pt x="6083" y="245"/>
                    <a:pt x="6083" y="136"/>
                    <a:pt x="6008" y="131"/>
                  </a:cubicBezTo>
                  <a:cubicBezTo>
                    <a:pt x="5424" y="70"/>
                    <a:pt x="4837" y="53"/>
                    <a:pt x="4249" y="53"/>
                  </a:cubicBezTo>
                  <a:cubicBezTo>
                    <a:pt x="3502" y="53"/>
                    <a:pt x="2753" y="81"/>
                    <a:pt x="2006" y="81"/>
                  </a:cubicBezTo>
                  <a:cubicBezTo>
                    <a:pt x="1415" y="81"/>
                    <a:pt x="825" y="63"/>
                    <a:pt x="237" y="2"/>
                  </a:cubicBezTo>
                  <a:cubicBezTo>
                    <a:pt x="230" y="1"/>
                    <a:pt x="223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43"/>
            <p:cNvSpPr/>
            <p:nvPr/>
          </p:nvSpPr>
          <p:spPr>
            <a:xfrm>
              <a:off x="4388425" y="1530550"/>
              <a:ext cx="108175" cy="8050"/>
            </a:xfrm>
            <a:custGeom>
              <a:rect b="b" l="l" r="r" t="t"/>
              <a:pathLst>
                <a:path extrusionOk="0" h="322" w="4327">
                  <a:moveTo>
                    <a:pt x="2195" y="1"/>
                  </a:moveTo>
                  <a:cubicBezTo>
                    <a:pt x="1463" y="1"/>
                    <a:pt x="730" y="45"/>
                    <a:pt x="31" y="138"/>
                  </a:cubicBezTo>
                  <a:cubicBezTo>
                    <a:pt x="1" y="140"/>
                    <a:pt x="1" y="183"/>
                    <a:pt x="31" y="185"/>
                  </a:cubicBezTo>
                  <a:cubicBezTo>
                    <a:pt x="732" y="278"/>
                    <a:pt x="1466" y="322"/>
                    <a:pt x="2200" y="322"/>
                  </a:cubicBezTo>
                  <a:cubicBezTo>
                    <a:pt x="2901" y="322"/>
                    <a:pt x="3602" y="281"/>
                    <a:pt x="4273" y="205"/>
                  </a:cubicBezTo>
                  <a:cubicBezTo>
                    <a:pt x="4326" y="200"/>
                    <a:pt x="4326" y="121"/>
                    <a:pt x="4273" y="118"/>
                  </a:cubicBezTo>
                  <a:cubicBezTo>
                    <a:pt x="3600" y="41"/>
                    <a:pt x="2898" y="1"/>
                    <a:pt x="21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43"/>
            <p:cNvSpPr/>
            <p:nvPr/>
          </p:nvSpPr>
          <p:spPr>
            <a:xfrm>
              <a:off x="4387225" y="1706150"/>
              <a:ext cx="56500" cy="4700"/>
            </a:xfrm>
            <a:custGeom>
              <a:rect b="b" l="l" r="r" t="t"/>
              <a:pathLst>
                <a:path extrusionOk="0" h="188" w="2260">
                  <a:moveTo>
                    <a:pt x="871" y="0"/>
                  </a:moveTo>
                  <a:cubicBezTo>
                    <a:pt x="606" y="0"/>
                    <a:pt x="342" y="9"/>
                    <a:pt x="79" y="31"/>
                  </a:cubicBezTo>
                  <a:cubicBezTo>
                    <a:pt x="0" y="35"/>
                    <a:pt x="0" y="153"/>
                    <a:pt x="79" y="156"/>
                  </a:cubicBezTo>
                  <a:cubicBezTo>
                    <a:pt x="345" y="179"/>
                    <a:pt x="612" y="187"/>
                    <a:pt x="880" y="187"/>
                  </a:cubicBezTo>
                  <a:cubicBezTo>
                    <a:pt x="1321" y="187"/>
                    <a:pt x="1762" y="164"/>
                    <a:pt x="2200" y="142"/>
                  </a:cubicBezTo>
                  <a:cubicBezTo>
                    <a:pt x="2259" y="137"/>
                    <a:pt x="2259" y="49"/>
                    <a:pt x="2200" y="46"/>
                  </a:cubicBezTo>
                  <a:cubicBezTo>
                    <a:pt x="1758" y="24"/>
                    <a:pt x="1314" y="0"/>
                    <a:pt x="8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43"/>
            <p:cNvSpPr/>
            <p:nvPr/>
          </p:nvSpPr>
          <p:spPr>
            <a:xfrm>
              <a:off x="5140175" y="1553975"/>
              <a:ext cx="107650" cy="7850"/>
            </a:xfrm>
            <a:custGeom>
              <a:rect b="b" l="l" r="r" t="t"/>
              <a:pathLst>
                <a:path extrusionOk="0" h="314" w="4306">
                  <a:moveTo>
                    <a:pt x="2188" y="0"/>
                  </a:moveTo>
                  <a:cubicBezTo>
                    <a:pt x="1474" y="0"/>
                    <a:pt x="761" y="35"/>
                    <a:pt x="78" y="99"/>
                  </a:cubicBezTo>
                  <a:cubicBezTo>
                    <a:pt x="0" y="99"/>
                    <a:pt x="0" y="216"/>
                    <a:pt x="78" y="216"/>
                  </a:cubicBezTo>
                  <a:lnTo>
                    <a:pt x="78" y="215"/>
                  </a:lnTo>
                  <a:cubicBezTo>
                    <a:pt x="759" y="279"/>
                    <a:pt x="1470" y="314"/>
                    <a:pt x="2181" y="314"/>
                  </a:cubicBezTo>
                  <a:cubicBezTo>
                    <a:pt x="2876" y="314"/>
                    <a:pt x="3571" y="280"/>
                    <a:pt x="4235" y="208"/>
                  </a:cubicBezTo>
                  <a:cubicBezTo>
                    <a:pt x="4305" y="208"/>
                    <a:pt x="4305" y="104"/>
                    <a:pt x="4235" y="104"/>
                  </a:cubicBezTo>
                  <a:cubicBezTo>
                    <a:pt x="3573" y="33"/>
                    <a:pt x="2881" y="0"/>
                    <a:pt x="21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43"/>
            <p:cNvSpPr/>
            <p:nvPr/>
          </p:nvSpPr>
          <p:spPr>
            <a:xfrm>
              <a:off x="5214675" y="1538525"/>
              <a:ext cx="43600" cy="4825"/>
            </a:xfrm>
            <a:custGeom>
              <a:rect b="b" l="l" r="r" t="t"/>
              <a:pathLst>
                <a:path extrusionOk="0" h="193" w="1744">
                  <a:moveTo>
                    <a:pt x="981" y="1"/>
                  </a:moveTo>
                  <a:cubicBezTo>
                    <a:pt x="676" y="1"/>
                    <a:pt x="369" y="22"/>
                    <a:pt x="68" y="47"/>
                  </a:cubicBezTo>
                  <a:cubicBezTo>
                    <a:pt x="1" y="47"/>
                    <a:pt x="1" y="149"/>
                    <a:pt x="68" y="149"/>
                  </a:cubicBezTo>
                  <a:lnTo>
                    <a:pt x="68" y="147"/>
                  </a:lnTo>
                  <a:cubicBezTo>
                    <a:pt x="371" y="172"/>
                    <a:pt x="680" y="193"/>
                    <a:pt x="987" y="193"/>
                  </a:cubicBezTo>
                  <a:cubicBezTo>
                    <a:pt x="1224" y="193"/>
                    <a:pt x="1461" y="180"/>
                    <a:pt x="1694" y="147"/>
                  </a:cubicBezTo>
                  <a:cubicBezTo>
                    <a:pt x="1744" y="141"/>
                    <a:pt x="1744" y="53"/>
                    <a:pt x="1694" y="47"/>
                  </a:cubicBezTo>
                  <a:cubicBezTo>
                    <a:pt x="1459" y="13"/>
                    <a:pt x="1220" y="1"/>
                    <a:pt x="9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43"/>
            <p:cNvSpPr/>
            <p:nvPr/>
          </p:nvSpPr>
          <p:spPr>
            <a:xfrm>
              <a:off x="5280400" y="485100"/>
              <a:ext cx="8575" cy="38175"/>
            </a:xfrm>
            <a:custGeom>
              <a:rect b="b" l="l" r="r" t="t"/>
              <a:pathLst>
                <a:path extrusionOk="0" h="1527" w="343">
                  <a:moveTo>
                    <a:pt x="172" y="1"/>
                  </a:moveTo>
                  <a:cubicBezTo>
                    <a:pt x="157" y="1"/>
                    <a:pt x="142" y="10"/>
                    <a:pt x="136" y="28"/>
                  </a:cubicBezTo>
                  <a:lnTo>
                    <a:pt x="135" y="28"/>
                  </a:lnTo>
                  <a:cubicBezTo>
                    <a:pt x="1" y="463"/>
                    <a:pt x="65" y="1021"/>
                    <a:pt x="113" y="1468"/>
                  </a:cubicBezTo>
                  <a:cubicBezTo>
                    <a:pt x="113" y="1507"/>
                    <a:pt x="142" y="1526"/>
                    <a:pt x="172" y="1526"/>
                  </a:cubicBezTo>
                  <a:cubicBezTo>
                    <a:pt x="201" y="1526"/>
                    <a:pt x="230" y="1507"/>
                    <a:pt x="230" y="1468"/>
                  </a:cubicBezTo>
                  <a:cubicBezTo>
                    <a:pt x="279" y="1021"/>
                    <a:pt x="343" y="463"/>
                    <a:pt x="208" y="28"/>
                  </a:cubicBezTo>
                  <a:cubicBezTo>
                    <a:pt x="203" y="10"/>
                    <a:pt x="188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43"/>
            <p:cNvSpPr/>
            <p:nvPr/>
          </p:nvSpPr>
          <p:spPr>
            <a:xfrm>
              <a:off x="5281300" y="482625"/>
              <a:ext cx="111525" cy="9475"/>
            </a:xfrm>
            <a:custGeom>
              <a:rect b="b" l="l" r="r" t="t"/>
              <a:pathLst>
                <a:path extrusionOk="0" h="379" w="4461">
                  <a:moveTo>
                    <a:pt x="2330" y="0"/>
                  </a:moveTo>
                  <a:cubicBezTo>
                    <a:pt x="1567" y="0"/>
                    <a:pt x="802" y="45"/>
                    <a:pt x="82" y="120"/>
                  </a:cubicBezTo>
                  <a:cubicBezTo>
                    <a:pt x="0" y="130"/>
                    <a:pt x="0" y="248"/>
                    <a:pt x="82" y="258"/>
                  </a:cubicBezTo>
                  <a:cubicBezTo>
                    <a:pt x="803" y="333"/>
                    <a:pt x="1570" y="378"/>
                    <a:pt x="2334" y="378"/>
                  </a:cubicBezTo>
                  <a:cubicBezTo>
                    <a:pt x="3029" y="378"/>
                    <a:pt x="3721" y="341"/>
                    <a:pt x="4376" y="255"/>
                  </a:cubicBezTo>
                  <a:cubicBezTo>
                    <a:pt x="4460" y="244"/>
                    <a:pt x="4460" y="134"/>
                    <a:pt x="4376" y="123"/>
                  </a:cubicBezTo>
                  <a:cubicBezTo>
                    <a:pt x="3721" y="38"/>
                    <a:pt x="3027" y="0"/>
                    <a:pt x="23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43"/>
            <p:cNvSpPr/>
            <p:nvPr/>
          </p:nvSpPr>
          <p:spPr>
            <a:xfrm>
              <a:off x="5384900" y="488025"/>
              <a:ext cx="6325" cy="33875"/>
            </a:xfrm>
            <a:custGeom>
              <a:rect b="b" l="l" r="r" t="t"/>
              <a:pathLst>
                <a:path extrusionOk="0" h="1355" w="253">
                  <a:moveTo>
                    <a:pt x="127" y="1"/>
                  </a:moveTo>
                  <a:cubicBezTo>
                    <a:pt x="118" y="1"/>
                    <a:pt x="110" y="5"/>
                    <a:pt x="105" y="14"/>
                  </a:cubicBezTo>
                  <a:cubicBezTo>
                    <a:pt x="1" y="192"/>
                    <a:pt x="21" y="414"/>
                    <a:pt x="18" y="613"/>
                  </a:cubicBezTo>
                  <a:cubicBezTo>
                    <a:pt x="12" y="848"/>
                    <a:pt x="30" y="1082"/>
                    <a:pt x="72" y="1313"/>
                  </a:cubicBezTo>
                  <a:cubicBezTo>
                    <a:pt x="77" y="1341"/>
                    <a:pt x="102" y="1354"/>
                    <a:pt x="127" y="1354"/>
                  </a:cubicBezTo>
                  <a:cubicBezTo>
                    <a:pt x="151" y="1354"/>
                    <a:pt x="176" y="1341"/>
                    <a:pt x="182" y="1313"/>
                  </a:cubicBezTo>
                  <a:cubicBezTo>
                    <a:pt x="222" y="1082"/>
                    <a:pt x="241" y="848"/>
                    <a:pt x="235" y="613"/>
                  </a:cubicBezTo>
                  <a:cubicBezTo>
                    <a:pt x="233" y="414"/>
                    <a:pt x="252" y="192"/>
                    <a:pt x="149" y="14"/>
                  </a:cubicBezTo>
                  <a:cubicBezTo>
                    <a:pt x="144" y="5"/>
                    <a:pt x="135" y="1"/>
                    <a:pt x="1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43"/>
            <p:cNvSpPr/>
            <p:nvPr/>
          </p:nvSpPr>
          <p:spPr>
            <a:xfrm>
              <a:off x="5287350" y="402075"/>
              <a:ext cx="102900" cy="87625"/>
            </a:xfrm>
            <a:custGeom>
              <a:rect b="b" l="l" r="r" t="t"/>
              <a:pathLst>
                <a:path extrusionOk="0" h="3505" w="4116">
                  <a:moveTo>
                    <a:pt x="2350" y="1"/>
                  </a:moveTo>
                  <a:cubicBezTo>
                    <a:pt x="2260" y="1"/>
                    <a:pt x="2165" y="8"/>
                    <a:pt x="2066" y="23"/>
                  </a:cubicBezTo>
                  <a:cubicBezTo>
                    <a:pt x="344" y="284"/>
                    <a:pt x="1" y="1955"/>
                    <a:pt x="116" y="3425"/>
                  </a:cubicBezTo>
                  <a:cubicBezTo>
                    <a:pt x="117" y="3448"/>
                    <a:pt x="135" y="3460"/>
                    <a:pt x="153" y="3460"/>
                  </a:cubicBezTo>
                  <a:cubicBezTo>
                    <a:pt x="170" y="3460"/>
                    <a:pt x="188" y="3448"/>
                    <a:pt x="188" y="3425"/>
                  </a:cubicBezTo>
                  <a:cubicBezTo>
                    <a:pt x="358" y="2129"/>
                    <a:pt x="318" y="668"/>
                    <a:pt x="1892" y="276"/>
                  </a:cubicBezTo>
                  <a:cubicBezTo>
                    <a:pt x="2033" y="241"/>
                    <a:pt x="2163" y="224"/>
                    <a:pt x="2283" y="224"/>
                  </a:cubicBezTo>
                  <a:cubicBezTo>
                    <a:pt x="3630" y="224"/>
                    <a:pt x="3744" y="2295"/>
                    <a:pt x="3806" y="3358"/>
                  </a:cubicBezTo>
                  <a:cubicBezTo>
                    <a:pt x="3811" y="3456"/>
                    <a:pt x="3890" y="3504"/>
                    <a:pt x="3966" y="3504"/>
                  </a:cubicBezTo>
                  <a:cubicBezTo>
                    <a:pt x="4042" y="3504"/>
                    <a:pt x="4116" y="3456"/>
                    <a:pt x="4110" y="3358"/>
                  </a:cubicBezTo>
                  <a:cubicBezTo>
                    <a:pt x="4038" y="2140"/>
                    <a:pt x="3893" y="1"/>
                    <a:pt x="23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43"/>
            <p:cNvSpPr/>
            <p:nvPr/>
          </p:nvSpPr>
          <p:spPr>
            <a:xfrm>
              <a:off x="5328900" y="420725"/>
              <a:ext cx="33900" cy="57250"/>
            </a:xfrm>
            <a:custGeom>
              <a:rect b="b" l="l" r="r" t="t"/>
              <a:pathLst>
                <a:path extrusionOk="0" h="2290" w="1356">
                  <a:moveTo>
                    <a:pt x="427" y="1"/>
                  </a:moveTo>
                  <a:cubicBezTo>
                    <a:pt x="261" y="1"/>
                    <a:pt x="119" y="70"/>
                    <a:pt x="135" y="267"/>
                  </a:cubicBezTo>
                  <a:cubicBezTo>
                    <a:pt x="138" y="308"/>
                    <a:pt x="167" y="349"/>
                    <a:pt x="211" y="349"/>
                  </a:cubicBezTo>
                  <a:cubicBezTo>
                    <a:pt x="213" y="349"/>
                    <a:pt x="215" y="349"/>
                    <a:pt x="216" y="348"/>
                  </a:cubicBezTo>
                  <a:lnTo>
                    <a:pt x="251" y="347"/>
                  </a:lnTo>
                  <a:cubicBezTo>
                    <a:pt x="286" y="347"/>
                    <a:pt x="312" y="313"/>
                    <a:pt x="304" y="278"/>
                  </a:cubicBezTo>
                  <a:lnTo>
                    <a:pt x="304" y="278"/>
                  </a:lnTo>
                  <a:cubicBezTo>
                    <a:pt x="353" y="242"/>
                    <a:pt x="401" y="223"/>
                    <a:pt x="450" y="223"/>
                  </a:cubicBezTo>
                  <a:cubicBezTo>
                    <a:pt x="519" y="223"/>
                    <a:pt x="587" y="259"/>
                    <a:pt x="657" y="331"/>
                  </a:cubicBezTo>
                  <a:lnTo>
                    <a:pt x="782" y="569"/>
                  </a:lnTo>
                  <a:cubicBezTo>
                    <a:pt x="838" y="741"/>
                    <a:pt x="832" y="947"/>
                    <a:pt x="846" y="1126"/>
                  </a:cubicBezTo>
                  <a:cubicBezTo>
                    <a:pt x="865" y="1349"/>
                    <a:pt x="885" y="1571"/>
                    <a:pt x="905" y="1795"/>
                  </a:cubicBezTo>
                  <a:lnTo>
                    <a:pt x="905" y="1795"/>
                  </a:lnTo>
                  <a:cubicBezTo>
                    <a:pt x="782" y="1764"/>
                    <a:pt x="653" y="1743"/>
                    <a:pt x="528" y="1743"/>
                  </a:cubicBezTo>
                  <a:cubicBezTo>
                    <a:pt x="384" y="1743"/>
                    <a:pt x="243" y="1771"/>
                    <a:pt x="121" y="1846"/>
                  </a:cubicBezTo>
                  <a:cubicBezTo>
                    <a:pt x="1" y="1918"/>
                    <a:pt x="30" y="2093"/>
                    <a:pt x="158" y="2135"/>
                  </a:cubicBezTo>
                  <a:cubicBezTo>
                    <a:pt x="454" y="2232"/>
                    <a:pt x="775" y="2181"/>
                    <a:pt x="1083" y="2279"/>
                  </a:cubicBezTo>
                  <a:cubicBezTo>
                    <a:pt x="1105" y="2286"/>
                    <a:pt x="1126" y="2289"/>
                    <a:pt x="1146" y="2289"/>
                  </a:cubicBezTo>
                  <a:cubicBezTo>
                    <a:pt x="1275" y="2289"/>
                    <a:pt x="1355" y="2151"/>
                    <a:pt x="1338" y="2026"/>
                  </a:cubicBezTo>
                  <a:cubicBezTo>
                    <a:pt x="1278" y="1637"/>
                    <a:pt x="1225" y="1248"/>
                    <a:pt x="1157" y="861"/>
                  </a:cubicBezTo>
                  <a:cubicBezTo>
                    <a:pt x="1110" y="602"/>
                    <a:pt x="1049" y="308"/>
                    <a:pt x="833" y="130"/>
                  </a:cubicBezTo>
                  <a:cubicBezTo>
                    <a:pt x="746" y="58"/>
                    <a:pt x="577" y="1"/>
                    <a:pt x="4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43"/>
            <p:cNvSpPr/>
            <p:nvPr/>
          </p:nvSpPr>
          <p:spPr>
            <a:xfrm>
              <a:off x="5218625" y="462550"/>
              <a:ext cx="35275" cy="12500"/>
            </a:xfrm>
            <a:custGeom>
              <a:rect b="b" l="l" r="r" t="t"/>
              <a:pathLst>
                <a:path extrusionOk="0" h="500" w="1411">
                  <a:moveTo>
                    <a:pt x="998" y="1"/>
                  </a:moveTo>
                  <a:cubicBezTo>
                    <a:pt x="859" y="1"/>
                    <a:pt x="717" y="12"/>
                    <a:pt x="580" y="20"/>
                  </a:cubicBezTo>
                  <a:cubicBezTo>
                    <a:pt x="411" y="33"/>
                    <a:pt x="225" y="39"/>
                    <a:pt x="85" y="138"/>
                  </a:cubicBezTo>
                  <a:cubicBezTo>
                    <a:pt x="0" y="189"/>
                    <a:pt x="0" y="311"/>
                    <a:pt x="85" y="364"/>
                  </a:cubicBezTo>
                  <a:cubicBezTo>
                    <a:pt x="224" y="461"/>
                    <a:pt x="413" y="469"/>
                    <a:pt x="580" y="480"/>
                  </a:cubicBezTo>
                  <a:cubicBezTo>
                    <a:pt x="716" y="489"/>
                    <a:pt x="854" y="500"/>
                    <a:pt x="991" y="500"/>
                  </a:cubicBezTo>
                  <a:cubicBezTo>
                    <a:pt x="1054" y="500"/>
                    <a:pt x="1116" y="498"/>
                    <a:pt x="1178" y="492"/>
                  </a:cubicBezTo>
                  <a:cubicBezTo>
                    <a:pt x="1309" y="487"/>
                    <a:pt x="1411" y="381"/>
                    <a:pt x="1411" y="250"/>
                  </a:cubicBezTo>
                  <a:cubicBezTo>
                    <a:pt x="1411" y="120"/>
                    <a:pt x="1309" y="13"/>
                    <a:pt x="1178" y="8"/>
                  </a:cubicBezTo>
                  <a:cubicBezTo>
                    <a:pt x="1119" y="3"/>
                    <a:pt x="1059" y="1"/>
                    <a:pt x="99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43"/>
            <p:cNvSpPr/>
            <p:nvPr/>
          </p:nvSpPr>
          <p:spPr>
            <a:xfrm>
              <a:off x="5225050" y="407300"/>
              <a:ext cx="41375" cy="20775"/>
            </a:xfrm>
            <a:custGeom>
              <a:rect b="b" l="l" r="r" t="t"/>
              <a:pathLst>
                <a:path extrusionOk="0" h="831" w="1655">
                  <a:moveTo>
                    <a:pt x="192" y="0"/>
                  </a:moveTo>
                  <a:cubicBezTo>
                    <a:pt x="22" y="0"/>
                    <a:pt x="0" y="245"/>
                    <a:pt x="125" y="329"/>
                  </a:cubicBezTo>
                  <a:cubicBezTo>
                    <a:pt x="315" y="457"/>
                    <a:pt x="529" y="543"/>
                    <a:pt x="742" y="628"/>
                  </a:cubicBezTo>
                  <a:cubicBezTo>
                    <a:pt x="959" y="714"/>
                    <a:pt x="1162" y="807"/>
                    <a:pt x="1396" y="829"/>
                  </a:cubicBezTo>
                  <a:cubicBezTo>
                    <a:pt x="1404" y="830"/>
                    <a:pt x="1411" y="830"/>
                    <a:pt x="1419" y="830"/>
                  </a:cubicBezTo>
                  <a:cubicBezTo>
                    <a:pt x="1631" y="830"/>
                    <a:pt x="1655" y="535"/>
                    <a:pt x="1505" y="429"/>
                  </a:cubicBezTo>
                  <a:cubicBezTo>
                    <a:pt x="1315" y="297"/>
                    <a:pt x="1087" y="239"/>
                    <a:pt x="870" y="164"/>
                  </a:cubicBezTo>
                  <a:cubicBezTo>
                    <a:pt x="653" y="89"/>
                    <a:pt x="440" y="28"/>
                    <a:pt x="214" y="1"/>
                  </a:cubicBezTo>
                  <a:cubicBezTo>
                    <a:pt x="206" y="1"/>
                    <a:pt x="199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43"/>
            <p:cNvSpPr/>
            <p:nvPr/>
          </p:nvSpPr>
          <p:spPr>
            <a:xfrm>
              <a:off x="5274025" y="360725"/>
              <a:ext cx="28725" cy="21575"/>
            </a:xfrm>
            <a:custGeom>
              <a:rect b="b" l="l" r="r" t="t"/>
              <a:pathLst>
                <a:path extrusionOk="0" h="863" w="1149">
                  <a:moveTo>
                    <a:pt x="176" y="1"/>
                  </a:moveTo>
                  <a:cubicBezTo>
                    <a:pt x="172" y="1"/>
                    <a:pt x="169" y="1"/>
                    <a:pt x="165" y="1"/>
                  </a:cubicBezTo>
                  <a:cubicBezTo>
                    <a:pt x="70" y="4"/>
                    <a:pt x="1" y="110"/>
                    <a:pt x="54" y="195"/>
                  </a:cubicBezTo>
                  <a:cubicBezTo>
                    <a:pt x="196" y="423"/>
                    <a:pt x="462" y="587"/>
                    <a:pt x="640" y="788"/>
                  </a:cubicBezTo>
                  <a:cubicBezTo>
                    <a:pt x="686" y="841"/>
                    <a:pt x="741" y="863"/>
                    <a:pt x="795" y="863"/>
                  </a:cubicBezTo>
                  <a:cubicBezTo>
                    <a:pt x="976" y="863"/>
                    <a:pt x="1148" y="616"/>
                    <a:pt x="977" y="452"/>
                  </a:cubicBezTo>
                  <a:cubicBezTo>
                    <a:pt x="770" y="253"/>
                    <a:pt x="480" y="1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43"/>
            <p:cNvSpPr/>
            <p:nvPr/>
          </p:nvSpPr>
          <p:spPr>
            <a:xfrm>
              <a:off x="5331000" y="342875"/>
              <a:ext cx="18700" cy="31775"/>
            </a:xfrm>
            <a:custGeom>
              <a:rect b="b" l="l" r="r" t="t"/>
              <a:pathLst>
                <a:path extrusionOk="0" h="1271" w="748">
                  <a:moveTo>
                    <a:pt x="239" y="0"/>
                  </a:moveTo>
                  <a:cubicBezTo>
                    <a:pt x="173" y="0"/>
                    <a:pt x="107" y="44"/>
                    <a:pt x="87" y="113"/>
                  </a:cubicBezTo>
                  <a:lnTo>
                    <a:pt x="87" y="115"/>
                  </a:lnTo>
                  <a:cubicBezTo>
                    <a:pt x="1" y="401"/>
                    <a:pt x="87" y="791"/>
                    <a:pt x="168" y="1071"/>
                  </a:cubicBezTo>
                  <a:cubicBezTo>
                    <a:pt x="209" y="1210"/>
                    <a:pt x="313" y="1271"/>
                    <a:pt x="420" y="1271"/>
                  </a:cubicBezTo>
                  <a:cubicBezTo>
                    <a:pt x="581" y="1271"/>
                    <a:pt x="747" y="1133"/>
                    <a:pt x="707" y="923"/>
                  </a:cubicBezTo>
                  <a:cubicBezTo>
                    <a:pt x="652" y="637"/>
                    <a:pt x="551" y="260"/>
                    <a:pt x="345" y="46"/>
                  </a:cubicBezTo>
                  <a:cubicBezTo>
                    <a:pt x="315" y="14"/>
                    <a:pt x="277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43"/>
            <p:cNvSpPr/>
            <p:nvPr/>
          </p:nvSpPr>
          <p:spPr>
            <a:xfrm>
              <a:off x="5376725" y="351600"/>
              <a:ext cx="37950" cy="30300"/>
            </a:xfrm>
            <a:custGeom>
              <a:rect b="b" l="l" r="r" t="t"/>
              <a:pathLst>
                <a:path extrusionOk="0" h="1212" w="1518">
                  <a:moveTo>
                    <a:pt x="1174" y="0"/>
                  </a:moveTo>
                  <a:cubicBezTo>
                    <a:pt x="1155" y="0"/>
                    <a:pt x="1135" y="2"/>
                    <a:pt x="1115" y="7"/>
                  </a:cubicBezTo>
                  <a:cubicBezTo>
                    <a:pt x="674" y="102"/>
                    <a:pt x="299" y="572"/>
                    <a:pt x="84" y="939"/>
                  </a:cubicBezTo>
                  <a:cubicBezTo>
                    <a:pt x="1" y="1081"/>
                    <a:pt x="119" y="1212"/>
                    <a:pt x="249" y="1212"/>
                  </a:cubicBezTo>
                  <a:cubicBezTo>
                    <a:pt x="292" y="1212"/>
                    <a:pt x="336" y="1197"/>
                    <a:pt x="374" y="1164"/>
                  </a:cubicBezTo>
                  <a:cubicBezTo>
                    <a:pt x="528" y="1031"/>
                    <a:pt x="692" y="902"/>
                    <a:pt x="859" y="784"/>
                  </a:cubicBezTo>
                  <a:cubicBezTo>
                    <a:pt x="1026" y="667"/>
                    <a:pt x="1221" y="572"/>
                    <a:pt x="1357" y="425"/>
                  </a:cubicBezTo>
                  <a:cubicBezTo>
                    <a:pt x="1517" y="253"/>
                    <a:pt x="1385" y="0"/>
                    <a:pt x="11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43"/>
            <p:cNvSpPr/>
            <p:nvPr/>
          </p:nvSpPr>
          <p:spPr>
            <a:xfrm>
              <a:off x="5401275" y="391125"/>
              <a:ext cx="51300" cy="21325"/>
            </a:xfrm>
            <a:custGeom>
              <a:rect b="b" l="l" r="r" t="t"/>
              <a:pathLst>
                <a:path extrusionOk="0" h="853" w="2052">
                  <a:moveTo>
                    <a:pt x="1616" y="1"/>
                  </a:moveTo>
                  <a:cubicBezTo>
                    <a:pt x="1593" y="1"/>
                    <a:pt x="1570" y="3"/>
                    <a:pt x="1547" y="8"/>
                  </a:cubicBezTo>
                  <a:cubicBezTo>
                    <a:pt x="1078" y="105"/>
                    <a:pt x="617" y="325"/>
                    <a:pt x="175" y="508"/>
                  </a:cubicBezTo>
                  <a:cubicBezTo>
                    <a:pt x="0" y="580"/>
                    <a:pt x="25" y="816"/>
                    <a:pt x="220" y="836"/>
                  </a:cubicBezTo>
                  <a:cubicBezTo>
                    <a:pt x="329" y="847"/>
                    <a:pt x="440" y="852"/>
                    <a:pt x="552" y="852"/>
                  </a:cubicBezTo>
                  <a:cubicBezTo>
                    <a:pt x="976" y="852"/>
                    <a:pt x="1417" y="769"/>
                    <a:pt x="1776" y="552"/>
                  </a:cubicBezTo>
                  <a:cubicBezTo>
                    <a:pt x="2051" y="385"/>
                    <a:pt x="1901" y="1"/>
                    <a:pt x="16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43"/>
            <p:cNvSpPr/>
            <p:nvPr/>
          </p:nvSpPr>
          <p:spPr>
            <a:xfrm>
              <a:off x="5411250" y="456225"/>
              <a:ext cx="50600" cy="17225"/>
            </a:xfrm>
            <a:custGeom>
              <a:rect b="b" l="l" r="r" t="t"/>
              <a:pathLst>
                <a:path extrusionOk="0" h="689" w="2024">
                  <a:moveTo>
                    <a:pt x="1221" y="1"/>
                  </a:moveTo>
                  <a:cubicBezTo>
                    <a:pt x="846" y="1"/>
                    <a:pt x="459" y="167"/>
                    <a:pt x="151" y="347"/>
                  </a:cubicBezTo>
                  <a:cubicBezTo>
                    <a:pt x="0" y="436"/>
                    <a:pt x="96" y="627"/>
                    <a:pt x="243" y="627"/>
                  </a:cubicBezTo>
                  <a:cubicBezTo>
                    <a:pt x="251" y="627"/>
                    <a:pt x="260" y="626"/>
                    <a:pt x="268" y="625"/>
                  </a:cubicBezTo>
                  <a:cubicBezTo>
                    <a:pt x="342" y="614"/>
                    <a:pt x="417" y="610"/>
                    <a:pt x="491" y="610"/>
                  </a:cubicBezTo>
                  <a:cubicBezTo>
                    <a:pt x="807" y="610"/>
                    <a:pt x="1125" y="688"/>
                    <a:pt x="1435" y="688"/>
                  </a:cubicBezTo>
                  <a:cubicBezTo>
                    <a:pt x="1496" y="688"/>
                    <a:pt x="1557" y="685"/>
                    <a:pt x="1618" y="678"/>
                  </a:cubicBezTo>
                  <a:cubicBezTo>
                    <a:pt x="1885" y="645"/>
                    <a:pt x="2024" y="305"/>
                    <a:pt x="1763" y="145"/>
                  </a:cubicBezTo>
                  <a:cubicBezTo>
                    <a:pt x="1593" y="43"/>
                    <a:pt x="1409" y="1"/>
                    <a:pt x="12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43"/>
            <p:cNvSpPr/>
            <p:nvPr/>
          </p:nvSpPr>
          <p:spPr>
            <a:xfrm>
              <a:off x="5075575" y="905100"/>
              <a:ext cx="72400" cy="11825"/>
            </a:xfrm>
            <a:custGeom>
              <a:rect b="b" l="l" r="r" t="t"/>
              <a:pathLst>
                <a:path extrusionOk="0" h="473" w="2896">
                  <a:moveTo>
                    <a:pt x="2200" y="0"/>
                  </a:moveTo>
                  <a:cubicBezTo>
                    <a:pt x="1977" y="0"/>
                    <a:pt x="1748" y="29"/>
                    <a:pt x="1533" y="35"/>
                  </a:cubicBezTo>
                  <a:cubicBezTo>
                    <a:pt x="1047" y="48"/>
                    <a:pt x="571" y="52"/>
                    <a:pt x="91" y="144"/>
                  </a:cubicBezTo>
                  <a:cubicBezTo>
                    <a:pt x="1" y="162"/>
                    <a:pt x="1" y="312"/>
                    <a:pt x="91" y="329"/>
                  </a:cubicBezTo>
                  <a:cubicBezTo>
                    <a:pt x="571" y="419"/>
                    <a:pt x="1047" y="424"/>
                    <a:pt x="1533" y="438"/>
                  </a:cubicBezTo>
                  <a:cubicBezTo>
                    <a:pt x="1749" y="444"/>
                    <a:pt x="1978" y="473"/>
                    <a:pt x="2202" y="473"/>
                  </a:cubicBezTo>
                  <a:cubicBezTo>
                    <a:pt x="2416" y="473"/>
                    <a:pt x="2625" y="446"/>
                    <a:pt x="2812" y="348"/>
                  </a:cubicBezTo>
                  <a:cubicBezTo>
                    <a:pt x="2895" y="304"/>
                    <a:pt x="2895" y="169"/>
                    <a:pt x="2812" y="126"/>
                  </a:cubicBezTo>
                  <a:cubicBezTo>
                    <a:pt x="2624" y="27"/>
                    <a:pt x="2415" y="0"/>
                    <a:pt x="220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43"/>
            <p:cNvSpPr/>
            <p:nvPr/>
          </p:nvSpPr>
          <p:spPr>
            <a:xfrm>
              <a:off x="5067075" y="909125"/>
              <a:ext cx="10200" cy="46650"/>
            </a:xfrm>
            <a:custGeom>
              <a:rect b="b" l="l" r="r" t="t"/>
              <a:pathLst>
                <a:path extrusionOk="0" h="1866" w="408">
                  <a:moveTo>
                    <a:pt x="203" y="1"/>
                  </a:moveTo>
                  <a:cubicBezTo>
                    <a:pt x="168" y="1"/>
                    <a:pt x="133" y="26"/>
                    <a:pt x="127" y="76"/>
                  </a:cubicBezTo>
                  <a:cubicBezTo>
                    <a:pt x="55" y="615"/>
                    <a:pt x="0" y="1139"/>
                    <a:pt x="19" y="1688"/>
                  </a:cubicBezTo>
                  <a:cubicBezTo>
                    <a:pt x="23" y="1806"/>
                    <a:pt x="113" y="1866"/>
                    <a:pt x="203" y="1866"/>
                  </a:cubicBezTo>
                  <a:cubicBezTo>
                    <a:pt x="294" y="1866"/>
                    <a:pt x="384" y="1806"/>
                    <a:pt x="389" y="1688"/>
                  </a:cubicBezTo>
                  <a:cubicBezTo>
                    <a:pt x="408" y="1139"/>
                    <a:pt x="352" y="616"/>
                    <a:pt x="281" y="76"/>
                  </a:cubicBezTo>
                  <a:cubicBezTo>
                    <a:pt x="274" y="26"/>
                    <a:pt x="239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43"/>
            <p:cNvSpPr/>
            <p:nvPr/>
          </p:nvSpPr>
          <p:spPr>
            <a:xfrm>
              <a:off x="5067700" y="947175"/>
              <a:ext cx="87900" cy="86425"/>
            </a:xfrm>
            <a:custGeom>
              <a:rect b="b" l="l" r="r" t="t"/>
              <a:pathLst>
                <a:path extrusionOk="0" h="3457" w="3516">
                  <a:moveTo>
                    <a:pt x="93" y="1"/>
                  </a:moveTo>
                  <a:cubicBezTo>
                    <a:pt x="41" y="1"/>
                    <a:pt x="0" y="49"/>
                    <a:pt x="14" y="102"/>
                  </a:cubicBezTo>
                  <a:lnTo>
                    <a:pt x="16" y="102"/>
                  </a:lnTo>
                  <a:cubicBezTo>
                    <a:pt x="239" y="765"/>
                    <a:pt x="964" y="1286"/>
                    <a:pt x="1440" y="1778"/>
                  </a:cubicBezTo>
                  <a:cubicBezTo>
                    <a:pt x="2015" y="2367"/>
                    <a:pt x="2576" y="2945"/>
                    <a:pt x="3241" y="3433"/>
                  </a:cubicBezTo>
                  <a:cubicBezTo>
                    <a:pt x="3263" y="3450"/>
                    <a:pt x="3287" y="3457"/>
                    <a:pt x="3311" y="3457"/>
                  </a:cubicBezTo>
                  <a:cubicBezTo>
                    <a:pt x="3414" y="3457"/>
                    <a:pt x="3515" y="3325"/>
                    <a:pt x="3444" y="3229"/>
                  </a:cubicBezTo>
                  <a:cubicBezTo>
                    <a:pt x="2957" y="2563"/>
                    <a:pt x="2379" y="2004"/>
                    <a:pt x="1789" y="1429"/>
                  </a:cubicBezTo>
                  <a:cubicBezTo>
                    <a:pt x="1297" y="950"/>
                    <a:pt x="776" y="227"/>
                    <a:pt x="114" y="3"/>
                  </a:cubicBezTo>
                  <a:cubicBezTo>
                    <a:pt x="107" y="1"/>
                    <a:pt x="100" y="1"/>
                    <a:pt x="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43"/>
            <p:cNvSpPr/>
            <p:nvPr/>
          </p:nvSpPr>
          <p:spPr>
            <a:xfrm>
              <a:off x="5074750" y="962125"/>
              <a:ext cx="13000" cy="66675"/>
            </a:xfrm>
            <a:custGeom>
              <a:rect b="b" l="l" r="r" t="t"/>
              <a:pathLst>
                <a:path extrusionOk="0" h="2667" w="520">
                  <a:moveTo>
                    <a:pt x="113" y="1"/>
                  </a:moveTo>
                  <a:cubicBezTo>
                    <a:pt x="75" y="1"/>
                    <a:pt x="34" y="29"/>
                    <a:pt x="30" y="74"/>
                  </a:cubicBezTo>
                  <a:cubicBezTo>
                    <a:pt x="1" y="525"/>
                    <a:pt x="20" y="956"/>
                    <a:pt x="60" y="1406"/>
                  </a:cubicBezTo>
                  <a:cubicBezTo>
                    <a:pt x="96" y="1795"/>
                    <a:pt x="95" y="2211"/>
                    <a:pt x="234" y="2578"/>
                  </a:cubicBezTo>
                  <a:cubicBezTo>
                    <a:pt x="256" y="2638"/>
                    <a:pt x="305" y="2666"/>
                    <a:pt x="353" y="2666"/>
                  </a:cubicBezTo>
                  <a:cubicBezTo>
                    <a:pt x="413" y="2666"/>
                    <a:pt x="472" y="2623"/>
                    <a:pt x="479" y="2545"/>
                  </a:cubicBezTo>
                  <a:cubicBezTo>
                    <a:pt x="519" y="2108"/>
                    <a:pt x="399" y="1653"/>
                    <a:pt x="351" y="1217"/>
                  </a:cubicBezTo>
                  <a:cubicBezTo>
                    <a:pt x="307" y="822"/>
                    <a:pt x="255" y="444"/>
                    <a:pt x="177" y="55"/>
                  </a:cubicBezTo>
                  <a:cubicBezTo>
                    <a:pt x="170" y="17"/>
                    <a:pt x="142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43"/>
            <p:cNvSpPr/>
            <p:nvPr/>
          </p:nvSpPr>
          <p:spPr>
            <a:xfrm>
              <a:off x="5080700" y="977175"/>
              <a:ext cx="29300" cy="56900"/>
            </a:xfrm>
            <a:custGeom>
              <a:rect b="b" l="l" r="r" t="t"/>
              <a:pathLst>
                <a:path extrusionOk="0" h="2276" w="1172">
                  <a:moveTo>
                    <a:pt x="933" y="1"/>
                  </a:moveTo>
                  <a:cubicBezTo>
                    <a:pt x="863" y="1"/>
                    <a:pt x="794" y="38"/>
                    <a:pt x="783" y="112"/>
                  </a:cubicBezTo>
                  <a:cubicBezTo>
                    <a:pt x="699" y="672"/>
                    <a:pt x="721" y="1271"/>
                    <a:pt x="739" y="1845"/>
                  </a:cubicBezTo>
                  <a:lnTo>
                    <a:pt x="739" y="1845"/>
                  </a:lnTo>
                  <a:cubicBezTo>
                    <a:pt x="628" y="1814"/>
                    <a:pt x="517" y="1799"/>
                    <a:pt x="401" y="1799"/>
                  </a:cubicBezTo>
                  <a:cubicBezTo>
                    <a:pt x="317" y="1799"/>
                    <a:pt x="229" y="1807"/>
                    <a:pt x="136" y="1824"/>
                  </a:cubicBezTo>
                  <a:cubicBezTo>
                    <a:pt x="0" y="1848"/>
                    <a:pt x="50" y="2034"/>
                    <a:pt x="167" y="2046"/>
                  </a:cubicBezTo>
                  <a:cubicBezTo>
                    <a:pt x="400" y="2069"/>
                    <a:pt x="628" y="2140"/>
                    <a:pt x="834" y="2252"/>
                  </a:cubicBezTo>
                  <a:cubicBezTo>
                    <a:pt x="862" y="2268"/>
                    <a:pt x="892" y="2275"/>
                    <a:pt x="921" y="2275"/>
                  </a:cubicBezTo>
                  <a:cubicBezTo>
                    <a:pt x="1013" y="2275"/>
                    <a:pt x="1097" y="2203"/>
                    <a:pt x="1098" y="2101"/>
                  </a:cubicBezTo>
                  <a:cubicBezTo>
                    <a:pt x="1123" y="1451"/>
                    <a:pt x="1172" y="756"/>
                    <a:pt x="1083" y="112"/>
                  </a:cubicBezTo>
                  <a:cubicBezTo>
                    <a:pt x="1072" y="38"/>
                    <a:pt x="1002" y="1"/>
                    <a:pt x="9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43"/>
            <p:cNvSpPr/>
            <p:nvPr/>
          </p:nvSpPr>
          <p:spPr>
            <a:xfrm>
              <a:off x="5105675" y="1010650"/>
              <a:ext cx="9575" cy="58725"/>
            </a:xfrm>
            <a:custGeom>
              <a:rect b="b" l="l" r="r" t="t"/>
              <a:pathLst>
                <a:path extrusionOk="0" h="2349" w="383">
                  <a:moveTo>
                    <a:pt x="91" y="0"/>
                  </a:moveTo>
                  <a:cubicBezTo>
                    <a:pt x="48" y="0"/>
                    <a:pt x="6" y="29"/>
                    <a:pt x="6" y="87"/>
                  </a:cubicBezTo>
                  <a:cubicBezTo>
                    <a:pt x="1" y="798"/>
                    <a:pt x="18" y="1505"/>
                    <a:pt x="85" y="2211"/>
                  </a:cubicBezTo>
                  <a:cubicBezTo>
                    <a:pt x="95" y="2303"/>
                    <a:pt x="171" y="2348"/>
                    <a:pt x="243" y="2348"/>
                  </a:cubicBezTo>
                  <a:cubicBezTo>
                    <a:pt x="315" y="2348"/>
                    <a:pt x="382" y="2303"/>
                    <a:pt x="373" y="2211"/>
                  </a:cubicBezTo>
                  <a:cubicBezTo>
                    <a:pt x="298" y="1505"/>
                    <a:pt x="226" y="798"/>
                    <a:pt x="184" y="87"/>
                  </a:cubicBezTo>
                  <a:cubicBezTo>
                    <a:pt x="181" y="29"/>
                    <a:pt x="135" y="0"/>
                    <a:pt x="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43"/>
            <p:cNvSpPr/>
            <p:nvPr/>
          </p:nvSpPr>
          <p:spPr>
            <a:xfrm>
              <a:off x="5107750" y="1063350"/>
              <a:ext cx="46700" cy="9225"/>
            </a:xfrm>
            <a:custGeom>
              <a:rect b="b" l="l" r="r" t="t"/>
              <a:pathLst>
                <a:path extrusionOk="0" h="369" w="1868">
                  <a:moveTo>
                    <a:pt x="1634" y="0"/>
                  </a:moveTo>
                  <a:cubicBezTo>
                    <a:pt x="1633" y="0"/>
                    <a:pt x="1631" y="0"/>
                    <a:pt x="1630" y="0"/>
                  </a:cubicBezTo>
                  <a:cubicBezTo>
                    <a:pt x="1357" y="3"/>
                    <a:pt x="1082" y="6"/>
                    <a:pt x="807" y="13"/>
                  </a:cubicBezTo>
                  <a:cubicBezTo>
                    <a:pt x="554" y="17"/>
                    <a:pt x="329" y="69"/>
                    <a:pt x="80" y="103"/>
                  </a:cubicBezTo>
                  <a:cubicBezTo>
                    <a:pt x="1" y="116"/>
                    <a:pt x="1" y="253"/>
                    <a:pt x="80" y="266"/>
                  </a:cubicBezTo>
                  <a:cubicBezTo>
                    <a:pt x="330" y="300"/>
                    <a:pt x="552" y="352"/>
                    <a:pt x="807" y="356"/>
                  </a:cubicBezTo>
                  <a:cubicBezTo>
                    <a:pt x="1080" y="363"/>
                    <a:pt x="1355" y="366"/>
                    <a:pt x="1630" y="369"/>
                  </a:cubicBezTo>
                  <a:cubicBezTo>
                    <a:pt x="1631" y="369"/>
                    <a:pt x="1633" y="369"/>
                    <a:pt x="1634" y="369"/>
                  </a:cubicBezTo>
                  <a:cubicBezTo>
                    <a:pt x="1866" y="369"/>
                    <a:pt x="1867" y="0"/>
                    <a:pt x="16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43"/>
            <p:cNvSpPr/>
            <p:nvPr/>
          </p:nvSpPr>
          <p:spPr>
            <a:xfrm>
              <a:off x="5126425" y="673650"/>
              <a:ext cx="23100" cy="7975"/>
            </a:xfrm>
            <a:custGeom>
              <a:rect b="b" l="l" r="r" t="t"/>
              <a:pathLst>
                <a:path extrusionOk="0" h="319" w="924">
                  <a:moveTo>
                    <a:pt x="553" y="0"/>
                  </a:moveTo>
                  <a:cubicBezTo>
                    <a:pt x="390" y="0"/>
                    <a:pt x="215" y="38"/>
                    <a:pt x="86" y="72"/>
                  </a:cubicBezTo>
                  <a:cubicBezTo>
                    <a:pt x="0" y="96"/>
                    <a:pt x="0" y="222"/>
                    <a:pt x="86" y="246"/>
                  </a:cubicBezTo>
                  <a:cubicBezTo>
                    <a:pt x="215" y="281"/>
                    <a:pt x="389" y="319"/>
                    <a:pt x="551" y="319"/>
                  </a:cubicBezTo>
                  <a:cubicBezTo>
                    <a:pt x="666" y="319"/>
                    <a:pt x="774" y="300"/>
                    <a:pt x="856" y="247"/>
                  </a:cubicBezTo>
                  <a:cubicBezTo>
                    <a:pt x="924" y="207"/>
                    <a:pt x="924" y="111"/>
                    <a:pt x="856" y="71"/>
                  </a:cubicBezTo>
                  <a:cubicBezTo>
                    <a:pt x="775" y="19"/>
                    <a:pt x="667" y="0"/>
                    <a:pt x="5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43"/>
            <p:cNvSpPr/>
            <p:nvPr/>
          </p:nvSpPr>
          <p:spPr>
            <a:xfrm>
              <a:off x="5119400" y="673725"/>
              <a:ext cx="12200" cy="165575"/>
            </a:xfrm>
            <a:custGeom>
              <a:rect b="b" l="l" r="r" t="t"/>
              <a:pathLst>
                <a:path extrusionOk="0" h="6623" w="488">
                  <a:moveTo>
                    <a:pt x="244" y="1"/>
                  </a:moveTo>
                  <a:cubicBezTo>
                    <a:pt x="178" y="1"/>
                    <a:pt x="125" y="54"/>
                    <a:pt x="125" y="119"/>
                  </a:cubicBezTo>
                  <a:cubicBezTo>
                    <a:pt x="49" y="1266"/>
                    <a:pt x="99" y="2423"/>
                    <a:pt x="94" y="3573"/>
                  </a:cubicBezTo>
                  <a:cubicBezTo>
                    <a:pt x="91" y="4565"/>
                    <a:pt x="0" y="5574"/>
                    <a:pt x="155" y="6557"/>
                  </a:cubicBezTo>
                  <a:cubicBezTo>
                    <a:pt x="162" y="6600"/>
                    <a:pt x="203" y="6622"/>
                    <a:pt x="244" y="6622"/>
                  </a:cubicBezTo>
                  <a:cubicBezTo>
                    <a:pt x="285" y="6622"/>
                    <a:pt x="326" y="6600"/>
                    <a:pt x="333" y="6557"/>
                  </a:cubicBezTo>
                  <a:cubicBezTo>
                    <a:pt x="488" y="5577"/>
                    <a:pt x="395" y="4563"/>
                    <a:pt x="394" y="3573"/>
                  </a:cubicBezTo>
                  <a:cubicBezTo>
                    <a:pt x="391" y="2423"/>
                    <a:pt x="439" y="1267"/>
                    <a:pt x="363" y="119"/>
                  </a:cubicBezTo>
                  <a:cubicBezTo>
                    <a:pt x="363" y="54"/>
                    <a:pt x="310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43"/>
            <p:cNvSpPr/>
            <p:nvPr/>
          </p:nvSpPr>
          <p:spPr>
            <a:xfrm>
              <a:off x="5122475" y="832450"/>
              <a:ext cx="26625" cy="10975"/>
            </a:xfrm>
            <a:custGeom>
              <a:rect b="b" l="l" r="r" t="t"/>
              <a:pathLst>
                <a:path extrusionOk="0" h="439" w="1065">
                  <a:moveTo>
                    <a:pt x="724" y="1"/>
                  </a:moveTo>
                  <a:cubicBezTo>
                    <a:pt x="535" y="1"/>
                    <a:pt x="318" y="88"/>
                    <a:pt x="158" y="97"/>
                  </a:cubicBezTo>
                  <a:cubicBezTo>
                    <a:pt x="1" y="106"/>
                    <a:pt x="1" y="333"/>
                    <a:pt x="158" y="342"/>
                  </a:cubicBezTo>
                  <a:cubicBezTo>
                    <a:pt x="319" y="351"/>
                    <a:pt x="537" y="439"/>
                    <a:pt x="727" y="439"/>
                  </a:cubicBezTo>
                  <a:cubicBezTo>
                    <a:pt x="840" y="439"/>
                    <a:pt x="942" y="408"/>
                    <a:pt x="1018" y="311"/>
                  </a:cubicBezTo>
                  <a:cubicBezTo>
                    <a:pt x="1064" y="250"/>
                    <a:pt x="1064" y="190"/>
                    <a:pt x="1018" y="129"/>
                  </a:cubicBezTo>
                  <a:cubicBezTo>
                    <a:pt x="942" y="32"/>
                    <a:pt x="838" y="1"/>
                    <a:pt x="7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43"/>
            <p:cNvSpPr/>
            <p:nvPr/>
          </p:nvSpPr>
          <p:spPr>
            <a:xfrm>
              <a:off x="5012350" y="621950"/>
              <a:ext cx="58800" cy="56350"/>
            </a:xfrm>
            <a:custGeom>
              <a:rect b="b" l="l" r="r" t="t"/>
              <a:pathLst>
                <a:path extrusionOk="0" h="2254" w="2352">
                  <a:moveTo>
                    <a:pt x="1097" y="452"/>
                  </a:moveTo>
                  <a:cubicBezTo>
                    <a:pt x="1100" y="452"/>
                    <a:pt x="1102" y="452"/>
                    <a:pt x="1105" y="452"/>
                  </a:cubicBezTo>
                  <a:cubicBezTo>
                    <a:pt x="1560" y="453"/>
                    <a:pt x="1934" y="977"/>
                    <a:pt x="1769" y="1412"/>
                  </a:cubicBezTo>
                  <a:cubicBezTo>
                    <a:pt x="1688" y="1622"/>
                    <a:pt x="1494" y="1713"/>
                    <a:pt x="1292" y="1713"/>
                  </a:cubicBezTo>
                  <a:cubicBezTo>
                    <a:pt x="1124" y="1713"/>
                    <a:pt x="950" y="1650"/>
                    <a:pt x="833" y="1537"/>
                  </a:cubicBezTo>
                  <a:cubicBezTo>
                    <a:pt x="613" y="1327"/>
                    <a:pt x="600" y="1057"/>
                    <a:pt x="530" y="799"/>
                  </a:cubicBezTo>
                  <a:lnTo>
                    <a:pt x="530" y="799"/>
                  </a:lnTo>
                  <a:cubicBezTo>
                    <a:pt x="638" y="585"/>
                    <a:pt x="857" y="452"/>
                    <a:pt x="1097" y="452"/>
                  </a:cubicBezTo>
                  <a:close/>
                  <a:moveTo>
                    <a:pt x="1167" y="1"/>
                  </a:moveTo>
                  <a:cubicBezTo>
                    <a:pt x="1037" y="1"/>
                    <a:pt x="905" y="25"/>
                    <a:pt x="772" y="77"/>
                  </a:cubicBezTo>
                  <a:cubicBezTo>
                    <a:pt x="543" y="168"/>
                    <a:pt x="372" y="334"/>
                    <a:pt x="272" y="530"/>
                  </a:cubicBezTo>
                  <a:lnTo>
                    <a:pt x="272" y="530"/>
                  </a:lnTo>
                  <a:cubicBezTo>
                    <a:pt x="270" y="531"/>
                    <a:pt x="269" y="532"/>
                    <a:pt x="268" y="533"/>
                  </a:cubicBezTo>
                  <a:cubicBezTo>
                    <a:pt x="1" y="764"/>
                    <a:pt x="62" y="1208"/>
                    <a:pt x="177" y="1502"/>
                  </a:cubicBezTo>
                  <a:cubicBezTo>
                    <a:pt x="310" y="1839"/>
                    <a:pt x="579" y="2112"/>
                    <a:pt x="933" y="2211"/>
                  </a:cubicBezTo>
                  <a:cubicBezTo>
                    <a:pt x="1039" y="2240"/>
                    <a:pt x="1144" y="2254"/>
                    <a:pt x="1247" y="2254"/>
                  </a:cubicBezTo>
                  <a:cubicBezTo>
                    <a:pt x="1840" y="2254"/>
                    <a:pt x="2352" y="1790"/>
                    <a:pt x="2317" y="1145"/>
                  </a:cubicBezTo>
                  <a:cubicBezTo>
                    <a:pt x="2281" y="516"/>
                    <a:pt x="1764" y="1"/>
                    <a:pt x="11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43"/>
            <p:cNvSpPr/>
            <p:nvPr/>
          </p:nvSpPr>
          <p:spPr>
            <a:xfrm>
              <a:off x="5058175" y="662400"/>
              <a:ext cx="62775" cy="63200"/>
            </a:xfrm>
            <a:custGeom>
              <a:rect b="b" l="l" r="r" t="t"/>
              <a:pathLst>
                <a:path extrusionOk="0" h="2528" w="2511">
                  <a:moveTo>
                    <a:pt x="39" y="0"/>
                  </a:moveTo>
                  <a:cubicBezTo>
                    <a:pt x="19" y="0"/>
                    <a:pt x="1" y="23"/>
                    <a:pt x="12" y="44"/>
                  </a:cubicBezTo>
                  <a:lnTo>
                    <a:pt x="14" y="44"/>
                  </a:lnTo>
                  <a:cubicBezTo>
                    <a:pt x="275" y="579"/>
                    <a:pt x="703" y="996"/>
                    <a:pt x="1093" y="1438"/>
                  </a:cubicBezTo>
                  <a:cubicBezTo>
                    <a:pt x="1448" y="1836"/>
                    <a:pt x="1767" y="2394"/>
                    <a:pt x="2310" y="2523"/>
                  </a:cubicBezTo>
                  <a:cubicBezTo>
                    <a:pt x="2322" y="2526"/>
                    <a:pt x="2335" y="2528"/>
                    <a:pt x="2346" y="2528"/>
                  </a:cubicBezTo>
                  <a:cubicBezTo>
                    <a:pt x="2437" y="2528"/>
                    <a:pt x="2510" y="2442"/>
                    <a:pt x="2487" y="2348"/>
                  </a:cubicBezTo>
                  <a:cubicBezTo>
                    <a:pt x="2368" y="1802"/>
                    <a:pt x="1813" y="1471"/>
                    <a:pt x="1421" y="1110"/>
                  </a:cubicBezTo>
                  <a:cubicBezTo>
                    <a:pt x="989" y="710"/>
                    <a:pt x="583" y="276"/>
                    <a:pt x="53" y="4"/>
                  </a:cubicBezTo>
                  <a:cubicBezTo>
                    <a:pt x="48" y="1"/>
                    <a:pt x="44" y="0"/>
                    <a:pt x="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43"/>
            <p:cNvSpPr/>
            <p:nvPr/>
          </p:nvSpPr>
          <p:spPr>
            <a:xfrm>
              <a:off x="5124575" y="514425"/>
              <a:ext cx="743525" cy="820200"/>
            </a:xfrm>
            <a:custGeom>
              <a:rect b="b" l="l" r="r" t="t"/>
              <a:pathLst>
                <a:path extrusionOk="0" h="32808" w="29741">
                  <a:moveTo>
                    <a:pt x="26773" y="533"/>
                  </a:moveTo>
                  <a:cubicBezTo>
                    <a:pt x="27466" y="533"/>
                    <a:pt x="28118" y="642"/>
                    <a:pt x="28618" y="1140"/>
                  </a:cubicBezTo>
                  <a:cubicBezTo>
                    <a:pt x="29461" y="1982"/>
                    <a:pt x="29158" y="3130"/>
                    <a:pt x="29158" y="4301"/>
                  </a:cubicBezTo>
                  <a:lnTo>
                    <a:pt x="29158" y="27859"/>
                  </a:lnTo>
                  <a:cubicBezTo>
                    <a:pt x="29158" y="28910"/>
                    <a:pt x="29712" y="31840"/>
                    <a:pt x="28067" y="32168"/>
                  </a:cubicBezTo>
                  <a:lnTo>
                    <a:pt x="4333" y="32168"/>
                  </a:lnTo>
                  <a:cubicBezTo>
                    <a:pt x="4020" y="32168"/>
                    <a:pt x="3711" y="32186"/>
                    <a:pt x="3416" y="32186"/>
                  </a:cubicBezTo>
                  <a:cubicBezTo>
                    <a:pt x="2569" y="32186"/>
                    <a:pt x="1839" y="32042"/>
                    <a:pt x="1472" y="30930"/>
                  </a:cubicBezTo>
                  <a:cubicBezTo>
                    <a:pt x="1141" y="29922"/>
                    <a:pt x="1472" y="28254"/>
                    <a:pt x="1472" y="27203"/>
                  </a:cubicBezTo>
                  <a:lnTo>
                    <a:pt x="1472" y="5567"/>
                  </a:lnTo>
                  <a:cubicBezTo>
                    <a:pt x="1472" y="4509"/>
                    <a:pt x="1165" y="2899"/>
                    <a:pt x="1472" y="1874"/>
                  </a:cubicBezTo>
                  <a:cubicBezTo>
                    <a:pt x="1818" y="727"/>
                    <a:pt x="2564" y="583"/>
                    <a:pt x="3431" y="583"/>
                  </a:cubicBezTo>
                  <a:cubicBezTo>
                    <a:pt x="3721" y="583"/>
                    <a:pt x="4025" y="599"/>
                    <a:pt x="4333" y="599"/>
                  </a:cubicBezTo>
                  <a:lnTo>
                    <a:pt x="25125" y="599"/>
                  </a:lnTo>
                  <a:cubicBezTo>
                    <a:pt x="25664" y="599"/>
                    <a:pt x="26231" y="533"/>
                    <a:pt x="26773" y="533"/>
                  </a:cubicBezTo>
                  <a:close/>
                  <a:moveTo>
                    <a:pt x="4321" y="1"/>
                  </a:moveTo>
                  <a:cubicBezTo>
                    <a:pt x="3786" y="1"/>
                    <a:pt x="3255" y="19"/>
                    <a:pt x="2736" y="73"/>
                  </a:cubicBezTo>
                  <a:cubicBezTo>
                    <a:pt x="1" y="359"/>
                    <a:pt x="946" y="4793"/>
                    <a:pt x="946" y="6715"/>
                  </a:cubicBezTo>
                  <a:lnTo>
                    <a:pt x="946" y="29521"/>
                  </a:lnTo>
                  <a:cubicBezTo>
                    <a:pt x="946" y="30472"/>
                    <a:pt x="721" y="31765"/>
                    <a:pt x="1626" y="32401"/>
                  </a:cubicBezTo>
                  <a:cubicBezTo>
                    <a:pt x="2082" y="32722"/>
                    <a:pt x="2781" y="32808"/>
                    <a:pt x="3506" y="32808"/>
                  </a:cubicBezTo>
                  <a:cubicBezTo>
                    <a:pt x="4334" y="32808"/>
                    <a:pt x="5195" y="32696"/>
                    <a:pt x="5770" y="32696"/>
                  </a:cubicBezTo>
                  <a:lnTo>
                    <a:pt x="28085" y="32696"/>
                  </a:lnTo>
                  <a:cubicBezTo>
                    <a:pt x="28118" y="32696"/>
                    <a:pt x="28149" y="32691"/>
                    <a:pt x="28175" y="32682"/>
                  </a:cubicBezTo>
                  <a:lnTo>
                    <a:pt x="28175" y="32682"/>
                  </a:lnTo>
                  <a:cubicBezTo>
                    <a:pt x="29674" y="32427"/>
                    <a:pt x="29685" y="31242"/>
                    <a:pt x="29685" y="30035"/>
                  </a:cubicBezTo>
                  <a:lnTo>
                    <a:pt x="29685" y="7327"/>
                  </a:lnTo>
                  <a:cubicBezTo>
                    <a:pt x="29685" y="5620"/>
                    <a:pt x="29741" y="3901"/>
                    <a:pt x="29685" y="2196"/>
                  </a:cubicBezTo>
                  <a:cubicBezTo>
                    <a:pt x="29646" y="1040"/>
                    <a:pt x="29324" y="237"/>
                    <a:pt x="28015" y="73"/>
                  </a:cubicBezTo>
                  <a:cubicBezTo>
                    <a:pt x="27586" y="19"/>
                    <a:pt x="27143" y="1"/>
                    <a:pt x="26695" y="1"/>
                  </a:cubicBezTo>
                  <a:cubicBezTo>
                    <a:pt x="25799" y="1"/>
                    <a:pt x="24883" y="73"/>
                    <a:pt x="24021" y="73"/>
                  </a:cubicBezTo>
                  <a:lnTo>
                    <a:pt x="7519" y="73"/>
                  </a:lnTo>
                  <a:cubicBezTo>
                    <a:pt x="6477" y="73"/>
                    <a:pt x="5391" y="1"/>
                    <a:pt x="43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43"/>
            <p:cNvSpPr/>
            <p:nvPr/>
          </p:nvSpPr>
          <p:spPr>
            <a:xfrm>
              <a:off x="5625375" y="587650"/>
              <a:ext cx="145150" cy="267000"/>
            </a:xfrm>
            <a:custGeom>
              <a:rect b="b" l="l" r="r" t="t"/>
              <a:pathLst>
                <a:path extrusionOk="0" h="10680" w="5806">
                  <a:moveTo>
                    <a:pt x="301" y="305"/>
                  </a:moveTo>
                  <a:lnTo>
                    <a:pt x="301" y="305"/>
                  </a:lnTo>
                  <a:cubicBezTo>
                    <a:pt x="304" y="379"/>
                    <a:pt x="1691" y="384"/>
                    <a:pt x="1953" y="384"/>
                  </a:cubicBezTo>
                  <a:lnTo>
                    <a:pt x="4540" y="384"/>
                  </a:lnTo>
                  <a:cubicBezTo>
                    <a:pt x="4683" y="384"/>
                    <a:pt x="4963" y="341"/>
                    <a:pt x="5193" y="341"/>
                  </a:cubicBezTo>
                  <a:cubicBezTo>
                    <a:pt x="5282" y="341"/>
                    <a:pt x="5363" y="347"/>
                    <a:pt x="5427" y="365"/>
                  </a:cubicBezTo>
                  <a:lnTo>
                    <a:pt x="5427" y="365"/>
                  </a:lnTo>
                  <a:cubicBezTo>
                    <a:pt x="5568" y="717"/>
                    <a:pt x="5424" y="1432"/>
                    <a:pt x="5424" y="1802"/>
                  </a:cubicBezTo>
                  <a:lnTo>
                    <a:pt x="5424" y="10296"/>
                  </a:lnTo>
                  <a:lnTo>
                    <a:pt x="1268" y="10296"/>
                  </a:lnTo>
                  <a:cubicBezTo>
                    <a:pt x="1124" y="10296"/>
                    <a:pt x="844" y="10340"/>
                    <a:pt x="614" y="10340"/>
                  </a:cubicBezTo>
                  <a:cubicBezTo>
                    <a:pt x="525" y="10340"/>
                    <a:pt x="444" y="10334"/>
                    <a:pt x="380" y="10315"/>
                  </a:cubicBezTo>
                  <a:lnTo>
                    <a:pt x="380" y="10315"/>
                  </a:lnTo>
                  <a:cubicBezTo>
                    <a:pt x="240" y="9963"/>
                    <a:pt x="383" y="9249"/>
                    <a:pt x="383" y="8880"/>
                  </a:cubicBezTo>
                  <a:lnTo>
                    <a:pt x="383" y="3451"/>
                  </a:lnTo>
                  <a:cubicBezTo>
                    <a:pt x="383" y="2918"/>
                    <a:pt x="246" y="465"/>
                    <a:pt x="301" y="305"/>
                  </a:cubicBezTo>
                  <a:close/>
                  <a:moveTo>
                    <a:pt x="193" y="1"/>
                  </a:moveTo>
                  <a:cubicBezTo>
                    <a:pt x="88" y="2"/>
                    <a:pt x="2" y="87"/>
                    <a:pt x="1" y="193"/>
                  </a:cubicBezTo>
                  <a:lnTo>
                    <a:pt x="1" y="10488"/>
                  </a:lnTo>
                  <a:cubicBezTo>
                    <a:pt x="2" y="10593"/>
                    <a:pt x="88" y="10677"/>
                    <a:pt x="193" y="10679"/>
                  </a:cubicBezTo>
                  <a:lnTo>
                    <a:pt x="5615" y="10679"/>
                  </a:lnTo>
                  <a:cubicBezTo>
                    <a:pt x="5674" y="10679"/>
                    <a:pt x="5719" y="10657"/>
                    <a:pt x="5750" y="10623"/>
                  </a:cubicBezTo>
                  <a:lnTo>
                    <a:pt x="5750" y="10623"/>
                  </a:lnTo>
                  <a:cubicBezTo>
                    <a:pt x="5783" y="10593"/>
                    <a:pt x="5805" y="10548"/>
                    <a:pt x="5805" y="10488"/>
                  </a:cubicBezTo>
                  <a:lnTo>
                    <a:pt x="5805" y="193"/>
                  </a:lnTo>
                  <a:cubicBezTo>
                    <a:pt x="5804" y="87"/>
                    <a:pt x="5719" y="2"/>
                    <a:pt x="561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5629200" y="627300"/>
              <a:ext cx="139250" cy="9125"/>
            </a:xfrm>
            <a:custGeom>
              <a:rect b="b" l="l" r="r" t="t"/>
              <a:pathLst>
                <a:path extrusionOk="0" h="365" w="5570">
                  <a:moveTo>
                    <a:pt x="3275" y="0"/>
                  </a:moveTo>
                  <a:cubicBezTo>
                    <a:pt x="2196" y="0"/>
                    <a:pt x="1103" y="68"/>
                    <a:pt x="76" y="122"/>
                  </a:cubicBezTo>
                  <a:cubicBezTo>
                    <a:pt x="1" y="127"/>
                    <a:pt x="1" y="238"/>
                    <a:pt x="76" y="242"/>
                  </a:cubicBezTo>
                  <a:cubicBezTo>
                    <a:pt x="1102" y="297"/>
                    <a:pt x="2195" y="364"/>
                    <a:pt x="3275" y="364"/>
                  </a:cubicBezTo>
                  <a:cubicBezTo>
                    <a:pt x="4033" y="364"/>
                    <a:pt x="4783" y="331"/>
                    <a:pt x="5499" y="236"/>
                  </a:cubicBezTo>
                  <a:cubicBezTo>
                    <a:pt x="5569" y="236"/>
                    <a:pt x="5569" y="128"/>
                    <a:pt x="5499" y="128"/>
                  </a:cubicBezTo>
                  <a:cubicBezTo>
                    <a:pt x="4783" y="34"/>
                    <a:pt x="4033" y="0"/>
                    <a:pt x="32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43"/>
            <p:cNvSpPr/>
            <p:nvPr/>
          </p:nvSpPr>
          <p:spPr>
            <a:xfrm>
              <a:off x="5631050" y="659900"/>
              <a:ext cx="134000" cy="9825"/>
            </a:xfrm>
            <a:custGeom>
              <a:rect b="b" l="l" r="r" t="t"/>
              <a:pathLst>
                <a:path extrusionOk="0" h="393" w="5360">
                  <a:moveTo>
                    <a:pt x="2771" y="1"/>
                  </a:moveTo>
                  <a:cubicBezTo>
                    <a:pt x="1854" y="1"/>
                    <a:pt x="934" y="48"/>
                    <a:pt x="77" y="137"/>
                  </a:cubicBezTo>
                  <a:cubicBezTo>
                    <a:pt x="0" y="141"/>
                    <a:pt x="0" y="252"/>
                    <a:pt x="77" y="257"/>
                  </a:cubicBezTo>
                  <a:cubicBezTo>
                    <a:pt x="936" y="344"/>
                    <a:pt x="1857" y="392"/>
                    <a:pt x="2777" y="392"/>
                  </a:cubicBezTo>
                  <a:cubicBezTo>
                    <a:pt x="3630" y="392"/>
                    <a:pt x="4481" y="351"/>
                    <a:pt x="5278" y="262"/>
                  </a:cubicBezTo>
                  <a:cubicBezTo>
                    <a:pt x="5360" y="257"/>
                    <a:pt x="5360" y="137"/>
                    <a:pt x="5278" y="132"/>
                  </a:cubicBezTo>
                  <a:cubicBezTo>
                    <a:pt x="4479" y="42"/>
                    <a:pt x="3626" y="1"/>
                    <a:pt x="277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43"/>
            <p:cNvSpPr/>
            <p:nvPr/>
          </p:nvSpPr>
          <p:spPr>
            <a:xfrm>
              <a:off x="5633200" y="700800"/>
              <a:ext cx="134575" cy="6775"/>
            </a:xfrm>
            <a:custGeom>
              <a:rect b="b" l="l" r="r" t="t"/>
              <a:pathLst>
                <a:path extrusionOk="0" h="271" w="5383">
                  <a:moveTo>
                    <a:pt x="1325" y="0"/>
                  </a:moveTo>
                  <a:cubicBezTo>
                    <a:pt x="885" y="0"/>
                    <a:pt x="447" y="21"/>
                    <a:pt x="20" y="113"/>
                  </a:cubicBezTo>
                  <a:cubicBezTo>
                    <a:pt x="0" y="120"/>
                    <a:pt x="0" y="150"/>
                    <a:pt x="20" y="156"/>
                  </a:cubicBezTo>
                  <a:lnTo>
                    <a:pt x="20" y="158"/>
                  </a:lnTo>
                  <a:cubicBezTo>
                    <a:pt x="446" y="249"/>
                    <a:pt x="886" y="271"/>
                    <a:pt x="1326" y="271"/>
                  </a:cubicBezTo>
                  <a:cubicBezTo>
                    <a:pt x="1706" y="271"/>
                    <a:pt x="2087" y="255"/>
                    <a:pt x="2462" y="255"/>
                  </a:cubicBezTo>
                  <a:cubicBezTo>
                    <a:pt x="2945" y="255"/>
                    <a:pt x="3434" y="271"/>
                    <a:pt x="3922" y="271"/>
                  </a:cubicBezTo>
                  <a:cubicBezTo>
                    <a:pt x="4384" y="271"/>
                    <a:pt x="4846" y="256"/>
                    <a:pt x="5302" y="200"/>
                  </a:cubicBezTo>
                  <a:cubicBezTo>
                    <a:pt x="5383" y="195"/>
                    <a:pt x="5383" y="75"/>
                    <a:pt x="5302" y="70"/>
                  </a:cubicBezTo>
                  <a:cubicBezTo>
                    <a:pt x="4844" y="15"/>
                    <a:pt x="4379" y="0"/>
                    <a:pt x="3913" y="0"/>
                  </a:cubicBezTo>
                  <a:cubicBezTo>
                    <a:pt x="3428" y="0"/>
                    <a:pt x="2942" y="16"/>
                    <a:pt x="2462" y="16"/>
                  </a:cubicBezTo>
                  <a:cubicBezTo>
                    <a:pt x="2086" y="16"/>
                    <a:pt x="1705" y="0"/>
                    <a:pt x="13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43"/>
            <p:cNvSpPr/>
            <p:nvPr/>
          </p:nvSpPr>
          <p:spPr>
            <a:xfrm>
              <a:off x="5630450" y="740975"/>
              <a:ext cx="134175" cy="10800"/>
            </a:xfrm>
            <a:custGeom>
              <a:rect b="b" l="l" r="r" t="t"/>
              <a:pathLst>
                <a:path extrusionOk="0" h="432" w="5367">
                  <a:moveTo>
                    <a:pt x="4003" y="0"/>
                  </a:moveTo>
                  <a:cubicBezTo>
                    <a:pt x="3554" y="0"/>
                    <a:pt x="3102" y="29"/>
                    <a:pt x="2664" y="30"/>
                  </a:cubicBezTo>
                  <a:cubicBezTo>
                    <a:pt x="2607" y="30"/>
                    <a:pt x="2551" y="30"/>
                    <a:pt x="2494" y="30"/>
                  </a:cubicBezTo>
                  <a:cubicBezTo>
                    <a:pt x="2362" y="30"/>
                    <a:pt x="2229" y="30"/>
                    <a:pt x="2096" y="30"/>
                  </a:cubicBezTo>
                  <a:cubicBezTo>
                    <a:pt x="1411" y="30"/>
                    <a:pt x="721" y="40"/>
                    <a:pt x="49" y="168"/>
                  </a:cubicBezTo>
                  <a:cubicBezTo>
                    <a:pt x="1" y="175"/>
                    <a:pt x="1" y="255"/>
                    <a:pt x="49" y="264"/>
                  </a:cubicBezTo>
                  <a:cubicBezTo>
                    <a:pt x="720" y="390"/>
                    <a:pt x="1408" y="401"/>
                    <a:pt x="2091" y="401"/>
                  </a:cubicBezTo>
                  <a:cubicBezTo>
                    <a:pt x="2226" y="401"/>
                    <a:pt x="2360" y="400"/>
                    <a:pt x="2495" y="400"/>
                  </a:cubicBezTo>
                  <a:cubicBezTo>
                    <a:pt x="2551" y="400"/>
                    <a:pt x="2608" y="400"/>
                    <a:pt x="2664" y="400"/>
                  </a:cubicBezTo>
                  <a:cubicBezTo>
                    <a:pt x="3103" y="401"/>
                    <a:pt x="3558" y="431"/>
                    <a:pt x="4008" y="431"/>
                  </a:cubicBezTo>
                  <a:cubicBezTo>
                    <a:pt x="4444" y="431"/>
                    <a:pt x="4876" y="403"/>
                    <a:pt x="5288" y="294"/>
                  </a:cubicBezTo>
                  <a:cubicBezTo>
                    <a:pt x="5366" y="275"/>
                    <a:pt x="5366" y="158"/>
                    <a:pt x="5288" y="136"/>
                  </a:cubicBezTo>
                  <a:cubicBezTo>
                    <a:pt x="4874" y="28"/>
                    <a:pt x="4440" y="0"/>
                    <a:pt x="40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43"/>
            <p:cNvSpPr/>
            <p:nvPr/>
          </p:nvSpPr>
          <p:spPr>
            <a:xfrm>
              <a:off x="5631975" y="777900"/>
              <a:ext cx="131200" cy="8350"/>
            </a:xfrm>
            <a:custGeom>
              <a:rect b="b" l="l" r="r" t="t"/>
              <a:pathLst>
                <a:path extrusionOk="0" h="334" w="5248">
                  <a:moveTo>
                    <a:pt x="3921" y="0"/>
                  </a:moveTo>
                  <a:cubicBezTo>
                    <a:pt x="3487" y="0"/>
                    <a:pt x="3050" y="21"/>
                    <a:pt x="2622" y="21"/>
                  </a:cubicBezTo>
                  <a:cubicBezTo>
                    <a:pt x="2273" y="21"/>
                    <a:pt x="1922" y="14"/>
                    <a:pt x="1573" y="14"/>
                  </a:cubicBezTo>
                  <a:cubicBezTo>
                    <a:pt x="1066" y="14"/>
                    <a:pt x="560" y="30"/>
                    <a:pt x="60" y="107"/>
                  </a:cubicBezTo>
                  <a:cubicBezTo>
                    <a:pt x="1" y="117"/>
                    <a:pt x="1" y="217"/>
                    <a:pt x="60" y="225"/>
                  </a:cubicBezTo>
                  <a:lnTo>
                    <a:pt x="60" y="226"/>
                  </a:lnTo>
                  <a:cubicBezTo>
                    <a:pt x="565" y="304"/>
                    <a:pt x="1075" y="319"/>
                    <a:pt x="1587" y="319"/>
                  </a:cubicBezTo>
                  <a:cubicBezTo>
                    <a:pt x="1932" y="319"/>
                    <a:pt x="2278" y="312"/>
                    <a:pt x="2622" y="312"/>
                  </a:cubicBezTo>
                  <a:cubicBezTo>
                    <a:pt x="3048" y="312"/>
                    <a:pt x="3483" y="333"/>
                    <a:pt x="3915" y="333"/>
                  </a:cubicBezTo>
                  <a:cubicBezTo>
                    <a:pt x="4344" y="333"/>
                    <a:pt x="4771" y="312"/>
                    <a:pt x="5185" y="229"/>
                  </a:cubicBezTo>
                  <a:cubicBezTo>
                    <a:pt x="5248" y="217"/>
                    <a:pt x="5248" y="115"/>
                    <a:pt x="5185" y="103"/>
                  </a:cubicBezTo>
                  <a:cubicBezTo>
                    <a:pt x="4773" y="21"/>
                    <a:pt x="4348" y="0"/>
                    <a:pt x="39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43"/>
            <p:cNvSpPr/>
            <p:nvPr/>
          </p:nvSpPr>
          <p:spPr>
            <a:xfrm>
              <a:off x="5630025" y="810950"/>
              <a:ext cx="132750" cy="8150"/>
            </a:xfrm>
            <a:custGeom>
              <a:rect b="b" l="l" r="r" t="t"/>
              <a:pathLst>
                <a:path extrusionOk="0" h="326" w="5310">
                  <a:moveTo>
                    <a:pt x="1502" y="0"/>
                  </a:moveTo>
                  <a:cubicBezTo>
                    <a:pt x="993" y="0"/>
                    <a:pt x="484" y="27"/>
                    <a:pt x="5" y="158"/>
                  </a:cubicBezTo>
                  <a:cubicBezTo>
                    <a:pt x="1" y="160"/>
                    <a:pt x="1" y="168"/>
                    <a:pt x="5" y="169"/>
                  </a:cubicBezTo>
                  <a:cubicBezTo>
                    <a:pt x="482" y="300"/>
                    <a:pt x="989" y="326"/>
                    <a:pt x="1497" y="326"/>
                  </a:cubicBezTo>
                  <a:cubicBezTo>
                    <a:pt x="1838" y="326"/>
                    <a:pt x="2180" y="314"/>
                    <a:pt x="2513" y="314"/>
                  </a:cubicBezTo>
                  <a:cubicBezTo>
                    <a:pt x="2551" y="314"/>
                    <a:pt x="2589" y="314"/>
                    <a:pt x="2626" y="315"/>
                  </a:cubicBezTo>
                  <a:cubicBezTo>
                    <a:pt x="2961" y="318"/>
                    <a:pt x="3296" y="325"/>
                    <a:pt x="3630" y="325"/>
                  </a:cubicBezTo>
                  <a:cubicBezTo>
                    <a:pt x="4176" y="325"/>
                    <a:pt x="4720" y="305"/>
                    <a:pt x="5260" y="213"/>
                  </a:cubicBezTo>
                  <a:cubicBezTo>
                    <a:pt x="5310" y="205"/>
                    <a:pt x="5310" y="121"/>
                    <a:pt x="5260" y="113"/>
                  </a:cubicBezTo>
                  <a:cubicBezTo>
                    <a:pt x="4721" y="21"/>
                    <a:pt x="4178" y="2"/>
                    <a:pt x="3633" y="2"/>
                  </a:cubicBezTo>
                  <a:cubicBezTo>
                    <a:pt x="3298" y="2"/>
                    <a:pt x="2962" y="9"/>
                    <a:pt x="2626" y="12"/>
                  </a:cubicBezTo>
                  <a:cubicBezTo>
                    <a:pt x="2589" y="12"/>
                    <a:pt x="2551" y="12"/>
                    <a:pt x="2513" y="12"/>
                  </a:cubicBezTo>
                  <a:cubicBezTo>
                    <a:pt x="2182" y="12"/>
                    <a:pt x="1842" y="0"/>
                    <a:pt x="15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43"/>
            <p:cNvSpPr/>
            <p:nvPr/>
          </p:nvSpPr>
          <p:spPr>
            <a:xfrm>
              <a:off x="5691650" y="597000"/>
              <a:ext cx="20750" cy="251775"/>
            </a:xfrm>
            <a:custGeom>
              <a:rect b="b" l="l" r="r" t="t"/>
              <a:pathLst>
                <a:path extrusionOk="0" h="10071" w="830">
                  <a:moveTo>
                    <a:pt x="254" y="0"/>
                  </a:moveTo>
                  <a:cubicBezTo>
                    <a:pt x="216" y="0"/>
                    <a:pt x="178" y="25"/>
                    <a:pt x="175" y="75"/>
                  </a:cubicBezTo>
                  <a:cubicBezTo>
                    <a:pt x="47" y="3346"/>
                    <a:pt x="0" y="6703"/>
                    <a:pt x="150" y="9972"/>
                  </a:cubicBezTo>
                  <a:cubicBezTo>
                    <a:pt x="154" y="10039"/>
                    <a:pt x="203" y="10070"/>
                    <a:pt x="251" y="10070"/>
                  </a:cubicBezTo>
                  <a:cubicBezTo>
                    <a:pt x="310" y="10070"/>
                    <a:pt x="369" y="10026"/>
                    <a:pt x="352" y="9946"/>
                  </a:cubicBezTo>
                  <a:lnTo>
                    <a:pt x="321" y="9802"/>
                  </a:lnTo>
                  <a:cubicBezTo>
                    <a:pt x="314" y="9768"/>
                    <a:pt x="284" y="9752"/>
                    <a:pt x="254" y="9752"/>
                  </a:cubicBezTo>
                  <a:cubicBezTo>
                    <a:pt x="224" y="9752"/>
                    <a:pt x="194" y="9768"/>
                    <a:pt x="187" y="9801"/>
                  </a:cubicBezTo>
                  <a:lnTo>
                    <a:pt x="187" y="9801"/>
                  </a:lnTo>
                  <a:cubicBezTo>
                    <a:pt x="830" y="6819"/>
                    <a:pt x="450" y="3149"/>
                    <a:pt x="332" y="75"/>
                  </a:cubicBezTo>
                  <a:cubicBezTo>
                    <a:pt x="329" y="25"/>
                    <a:pt x="291" y="0"/>
                    <a:pt x="25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43"/>
            <p:cNvSpPr/>
            <p:nvPr/>
          </p:nvSpPr>
          <p:spPr>
            <a:xfrm>
              <a:off x="5195300" y="887925"/>
              <a:ext cx="243400" cy="177750"/>
            </a:xfrm>
            <a:custGeom>
              <a:rect b="b" l="l" r="r" t="t"/>
              <a:pathLst>
                <a:path extrusionOk="0" h="7110" w="9736">
                  <a:moveTo>
                    <a:pt x="2533" y="449"/>
                  </a:moveTo>
                  <a:cubicBezTo>
                    <a:pt x="2954" y="449"/>
                    <a:pt x="3395" y="499"/>
                    <a:pt x="3825" y="499"/>
                  </a:cubicBezTo>
                  <a:lnTo>
                    <a:pt x="7519" y="499"/>
                  </a:lnTo>
                  <a:cubicBezTo>
                    <a:pt x="8787" y="499"/>
                    <a:pt x="9181" y="1349"/>
                    <a:pt x="9181" y="2509"/>
                  </a:cubicBezTo>
                  <a:cubicBezTo>
                    <a:pt x="9181" y="3488"/>
                    <a:pt x="9682" y="6230"/>
                    <a:pt x="8258" y="6566"/>
                  </a:cubicBezTo>
                  <a:lnTo>
                    <a:pt x="2213" y="6566"/>
                  </a:lnTo>
                  <a:cubicBezTo>
                    <a:pt x="933" y="6566"/>
                    <a:pt x="551" y="5716"/>
                    <a:pt x="551" y="4555"/>
                  </a:cubicBezTo>
                  <a:cubicBezTo>
                    <a:pt x="551" y="3399"/>
                    <a:pt x="201" y="1820"/>
                    <a:pt x="1016" y="972"/>
                  </a:cubicBezTo>
                  <a:cubicBezTo>
                    <a:pt x="1431" y="541"/>
                    <a:pt x="1963" y="449"/>
                    <a:pt x="2533" y="449"/>
                  </a:cubicBezTo>
                  <a:close/>
                  <a:moveTo>
                    <a:pt x="7000" y="0"/>
                  </a:moveTo>
                  <a:cubicBezTo>
                    <a:pt x="6156" y="0"/>
                    <a:pt x="5285" y="118"/>
                    <a:pt x="4690" y="118"/>
                  </a:cubicBezTo>
                  <a:cubicBezTo>
                    <a:pt x="4109" y="118"/>
                    <a:pt x="3341" y="20"/>
                    <a:pt x="2602" y="20"/>
                  </a:cubicBezTo>
                  <a:cubicBezTo>
                    <a:pt x="1438" y="20"/>
                    <a:pt x="346" y="261"/>
                    <a:pt x="168" y="1500"/>
                  </a:cubicBezTo>
                  <a:cubicBezTo>
                    <a:pt x="1" y="2664"/>
                    <a:pt x="112" y="4056"/>
                    <a:pt x="168" y="5232"/>
                  </a:cubicBezTo>
                  <a:cubicBezTo>
                    <a:pt x="212" y="6153"/>
                    <a:pt x="430" y="6773"/>
                    <a:pt x="1433" y="6945"/>
                  </a:cubicBezTo>
                  <a:cubicBezTo>
                    <a:pt x="2153" y="7068"/>
                    <a:pt x="2914" y="7109"/>
                    <a:pt x="3689" y="7109"/>
                  </a:cubicBezTo>
                  <a:cubicBezTo>
                    <a:pt x="5227" y="7109"/>
                    <a:pt x="6822" y="6948"/>
                    <a:pt x="8273" y="6948"/>
                  </a:cubicBezTo>
                  <a:cubicBezTo>
                    <a:pt x="8299" y="6948"/>
                    <a:pt x="8322" y="6944"/>
                    <a:pt x="8343" y="6937"/>
                  </a:cubicBezTo>
                  <a:lnTo>
                    <a:pt x="8343" y="6937"/>
                  </a:lnTo>
                  <a:cubicBezTo>
                    <a:pt x="9358" y="6723"/>
                    <a:pt x="9537" y="6062"/>
                    <a:pt x="9564" y="5121"/>
                  </a:cubicBezTo>
                  <a:cubicBezTo>
                    <a:pt x="9597" y="3952"/>
                    <a:pt x="9736" y="2600"/>
                    <a:pt x="9564" y="1445"/>
                  </a:cubicBezTo>
                  <a:cubicBezTo>
                    <a:pt x="9384" y="246"/>
                    <a:pt x="8221" y="0"/>
                    <a:pt x="700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43"/>
            <p:cNvSpPr/>
            <p:nvPr/>
          </p:nvSpPr>
          <p:spPr>
            <a:xfrm>
              <a:off x="5250650" y="915575"/>
              <a:ext cx="122400" cy="122175"/>
            </a:xfrm>
            <a:custGeom>
              <a:rect b="b" l="l" r="r" t="t"/>
              <a:pathLst>
                <a:path extrusionOk="0" h="4887" w="4896">
                  <a:moveTo>
                    <a:pt x="2390" y="455"/>
                  </a:moveTo>
                  <a:cubicBezTo>
                    <a:pt x="3406" y="455"/>
                    <a:pt x="4442" y="1121"/>
                    <a:pt x="4513" y="2445"/>
                  </a:cubicBezTo>
                  <a:cubicBezTo>
                    <a:pt x="4442" y="3768"/>
                    <a:pt x="3406" y="4434"/>
                    <a:pt x="2390" y="4434"/>
                  </a:cubicBezTo>
                  <a:cubicBezTo>
                    <a:pt x="1379" y="4434"/>
                    <a:pt x="388" y="3774"/>
                    <a:pt x="388" y="2445"/>
                  </a:cubicBezTo>
                  <a:cubicBezTo>
                    <a:pt x="388" y="1116"/>
                    <a:pt x="1379" y="455"/>
                    <a:pt x="2390" y="455"/>
                  </a:cubicBezTo>
                  <a:close/>
                  <a:moveTo>
                    <a:pt x="2450" y="0"/>
                  </a:moveTo>
                  <a:cubicBezTo>
                    <a:pt x="1125" y="0"/>
                    <a:pt x="0" y="1116"/>
                    <a:pt x="7" y="2445"/>
                  </a:cubicBezTo>
                  <a:cubicBezTo>
                    <a:pt x="11" y="3731"/>
                    <a:pt x="1041" y="4819"/>
                    <a:pt x="2328" y="4883"/>
                  </a:cubicBezTo>
                  <a:cubicBezTo>
                    <a:pt x="2370" y="4885"/>
                    <a:pt x="2412" y="4886"/>
                    <a:pt x="2454" y="4886"/>
                  </a:cubicBezTo>
                  <a:cubicBezTo>
                    <a:pt x="3803" y="4886"/>
                    <a:pt x="4795" y="3809"/>
                    <a:pt x="4891" y="2497"/>
                  </a:cubicBezTo>
                  <a:lnTo>
                    <a:pt x="4891" y="2497"/>
                  </a:lnTo>
                  <a:cubicBezTo>
                    <a:pt x="4894" y="2481"/>
                    <a:pt x="4895" y="2464"/>
                    <a:pt x="4894" y="2445"/>
                  </a:cubicBezTo>
                  <a:lnTo>
                    <a:pt x="4894" y="2445"/>
                  </a:lnTo>
                  <a:cubicBezTo>
                    <a:pt x="4894" y="2445"/>
                    <a:pt x="4894" y="2445"/>
                    <a:pt x="4894" y="2445"/>
                  </a:cubicBezTo>
                  <a:cubicBezTo>
                    <a:pt x="4895" y="2427"/>
                    <a:pt x="4894" y="2410"/>
                    <a:pt x="4891" y="2394"/>
                  </a:cubicBezTo>
                  <a:lnTo>
                    <a:pt x="4891" y="2394"/>
                  </a:lnTo>
                  <a:cubicBezTo>
                    <a:pt x="4797" y="1089"/>
                    <a:pt x="3817" y="0"/>
                    <a:pt x="24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43"/>
            <p:cNvSpPr/>
            <p:nvPr/>
          </p:nvSpPr>
          <p:spPr>
            <a:xfrm>
              <a:off x="5276275" y="928900"/>
              <a:ext cx="64175" cy="84075"/>
            </a:xfrm>
            <a:custGeom>
              <a:rect b="b" l="l" r="r" t="t"/>
              <a:pathLst>
                <a:path extrusionOk="0" h="3363" w="2567">
                  <a:moveTo>
                    <a:pt x="2469" y="0"/>
                  </a:moveTo>
                  <a:cubicBezTo>
                    <a:pt x="2453" y="0"/>
                    <a:pt x="2438" y="6"/>
                    <a:pt x="2424" y="17"/>
                  </a:cubicBezTo>
                  <a:cubicBezTo>
                    <a:pt x="1450" y="898"/>
                    <a:pt x="626" y="2170"/>
                    <a:pt x="11" y="3321"/>
                  </a:cubicBezTo>
                  <a:cubicBezTo>
                    <a:pt x="0" y="3343"/>
                    <a:pt x="19" y="3362"/>
                    <a:pt x="37" y="3362"/>
                  </a:cubicBezTo>
                  <a:cubicBezTo>
                    <a:pt x="45" y="3362"/>
                    <a:pt x="54" y="3358"/>
                    <a:pt x="59" y="3349"/>
                  </a:cubicBezTo>
                  <a:cubicBezTo>
                    <a:pt x="445" y="2787"/>
                    <a:pt x="825" y="2220"/>
                    <a:pt x="1236" y="1676"/>
                  </a:cubicBezTo>
                  <a:cubicBezTo>
                    <a:pt x="1648" y="1133"/>
                    <a:pt x="2129" y="645"/>
                    <a:pt x="2530" y="98"/>
                  </a:cubicBezTo>
                  <a:cubicBezTo>
                    <a:pt x="2566" y="50"/>
                    <a:pt x="2518" y="0"/>
                    <a:pt x="246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43"/>
            <p:cNvSpPr/>
            <p:nvPr/>
          </p:nvSpPr>
          <p:spPr>
            <a:xfrm>
              <a:off x="5287425" y="939275"/>
              <a:ext cx="69125" cy="83600"/>
            </a:xfrm>
            <a:custGeom>
              <a:rect b="b" l="l" r="r" t="t"/>
              <a:pathLst>
                <a:path extrusionOk="0" h="3344" w="2765">
                  <a:moveTo>
                    <a:pt x="2661" y="1"/>
                  </a:moveTo>
                  <a:cubicBezTo>
                    <a:pt x="2645" y="1"/>
                    <a:pt x="2628" y="7"/>
                    <a:pt x="2614" y="21"/>
                  </a:cubicBezTo>
                  <a:cubicBezTo>
                    <a:pt x="2052" y="599"/>
                    <a:pt x="1547" y="1239"/>
                    <a:pt x="1029" y="1856"/>
                  </a:cubicBezTo>
                  <a:cubicBezTo>
                    <a:pt x="644" y="2314"/>
                    <a:pt x="233" y="2740"/>
                    <a:pt x="10" y="3301"/>
                  </a:cubicBezTo>
                  <a:cubicBezTo>
                    <a:pt x="1" y="3324"/>
                    <a:pt x="24" y="3343"/>
                    <a:pt x="45" y="3343"/>
                  </a:cubicBezTo>
                  <a:cubicBezTo>
                    <a:pt x="55" y="3343"/>
                    <a:pt x="65" y="3339"/>
                    <a:pt x="71" y="3328"/>
                  </a:cubicBezTo>
                  <a:cubicBezTo>
                    <a:pt x="383" y="2681"/>
                    <a:pt x="986" y="2139"/>
                    <a:pt x="1458" y="1602"/>
                  </a:cubicBezTo>
                  <a:cubicBezTo>
                    <a:pt x="1888" y="1111"/>
                    <a:pt x="2333" y="627"/>
                    <a:pt x="2726" y="107"/>
                  </a:cubicBezTo>
                  <a:cubicBezTo>
                    <a:pt x="2764" y="57"/>
                    <a:pt x="2713" y="1"/>
                    <a:pt x="266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43"/>
            <p:cNvSpPr/>
            <p:nvPr/>
          </p:nvSpPr>
          <p:spPr>
            <a:xfrm>
              <a:off x="5297675" y="957375"/>
              <a:ext cx="68175" cy="73225"/>
            </a:xfrm>
            <a:custGeom>
              <a:rect b="b" l="l" r="r" t="t"/>
              <a:pathLst>
                <a:path extrusionOk="0" h="2929" w="2727">
                  <a:moveTo>
                    <a:pt x="2640" y="1"/>
                  </a:moveTo>
                  <a:cubicBezTo>
                    <a:pt x="2627" y="1"/>
                    <a:pt x="2612" y="6"/>
                    <a:pt x="2599" y="19"/>
                  </a:cubicBezTo>
                  <a:cubicBezTo>
                    <a:pt x="1681" y="903"/>
                    <a:pt x="790" y="1862"/>
                    <a:pt x="19" y="2877"/>
                  </a:cubicBezTo>
                  <a:cubicBezTo>
                    <a:pt x="1" y="2901"/>
                    <a:pt x="27" y="2928"/>
                    <a:pt x="51" y="2928"/>
                  </a:cubicBezTo>
                  <a:cubicBezTo>
                    <a:pt x="59" y="2928"/>
                    <a:pt x="67" y="2926"/>
                    <a:pt x="73" y="2919"/>
                  </a:cubicBezTo>
                  <a:cubicBezTo>
                    <a:pt x="965" y="2005"/>
                    <a:pt x="1824" y="1049"/>
                    <a:pt x="2685" y="104"/>
                  </a:cubicBezTo>
                  <a:cubicBezTo>
                    <a:pt x="2726" y="60"/>
                    <a:pt x="2686" y="1"/>
                    <a:pt x="264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43"/>
            <p:cNvSpPr/>
            <p:nvPr/>
          </p:nvSpPr>
          <p:spPr>
            <a:xfrm>
              <a:off x="5318450" y="976425"/>
              <a:ext cx="50650" cy="53575"/>
            </a:xfrm>
            <a:custGeom>
              <a:rect b="b" l="l" r="r" t="t"/>
              <a:pathLst>
                <a:path extrusionOk="0" h="2143" w="2026">
                  <a:moveTo>
                    <a:pt x="1925" y="1"/>
                  </a:moveTo>
                  <a:cubicBezTo>
                    <a:pt x="1908" y="1"/>
                    <a:pt x="1891" y="7"/>
                    <a:pt x="1874" y="22"/>
                  </a:cubicBezTo>
                  <a:cubicBezTo>
                    <a:pt x="1481" y="384"/>
                    <a:pt x="1115" y="783"/>
                    <a:pt x="747" y="1173"/>
                  </a:cubicBezTo>
                  <a:cubicBezTo>
                    <a:pt x="490" y="1443"/>
                    <a:pt x="148" y="1706"/>
                    <a:pt x="17" y="2064"/>
                  </a:cubicBezTo>
                  <a:cubicBezTo>
                    <a:pt x="0" y="2111"/>
                    <a:pt x="39" y="2142"/>
                    <a:pt x="79" y="2142"/>
                  </a:cubicBezTo>
                  <a:cubicBezTo>
                    <a:pt x="105" y="2142"/>
                    <a:pt x="132" y="2129"/>
                    <a:pt x="144" y="2098"/>
                  </a:cubicBezTo>
                  <a:lnTo>
                    <a:pt x="144" y="2096"/>
                  </a:lnTo>
                  <a:cubicBezTo>
                    <a:pt x="300" y="1704"/>
                    <a:pt x="786" y="1362"/>
                    <a:pt x="1076" y="1069"/>
                  </a:cubicBezTo>
                  <a:cubicBezTo>
                    <a:pt x="1381" y="759"/>
                    <a:pt x="1693" y="453"/>
                    <a:pt x="1978" y="125"/>
                  </a:cubicBezTo>
                  <a:cubicBezTo>
                    <a:pt x="2026" y="71"/>
                    <a:pt x="1980" y="1"/>
                    <a:pt x="19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43"/>
            <p:cNvSpPr/>
            <p:nvPr/>
          </p:nvSpPr>
          <p:spPr>
            <a:xfrm>
              <a:off x="5262625" y="926575"/>
              <a:ext cx="55875" cy="73725"/>
            </a:xfrm>
            <a:custGeom>
              <a:rect b="b" l="l" r="r" t="t"/>
              <a:pathLst>
                <a:path extrusionOk="0" h="2949" w="2235">
                  <a:moveTo>
                    <a:pt x="2124" y="1"/>
                  </a:moveTo>
                  <a:cubicBezTo>
                    <a:pt x="2115" y="1"/>
                    <a:pt x="2105" y="3"/>
                    <a:pt x="2096" y="7"/>
                  </a:cubicBezTo>
                  <a:cubicBezTo>
                    <a:pt x="1597" y="246"/>
                    <a:pt x="1275" y="732"/>
                    <a:pt x="976" y="1177"/>
                  </a:cubicBezTo>
                  <a:cubicBezTo>
                    <a:pt x="610" y="1716"/>
                    <a:pt x="177" y="2253"/>
                    <a:pt x="9" y="2892"/>
                  </a:cubicBezTo>
                  <a:cubicBezTo>
                    <a:pt x="0" y="2923"/>
                    <a:pt x="30" y="2949"/>
                    <a:pt x="57" y="2949"/>
                  </a:cubicBezTo>
                  <a:cubicBezTo>
                    <a:pt x="71" y="2949"/>
                    <a:pt x="84" y="2942"/>
                    <a:pt x="91" y="2927"/>
                  </a:cubicBezTo>
                  <a:cubicBezTo>
                    <a:pt x="562" y="1916"/>
                    <a:pt x="1302" y="805"/>
                    <a:pt x="2178" y="115"/>
                  </a:cubicBezTo>
                  <a:cubicBezTo>
                    <a:pt x="2235" y="72"/>
                    <a:pt x="2182" y="1"/>
                    <a:pt x="21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43"/>
            <p:cNvSpPr/>
            <p:nvPr/>
          </p:nvSpPr>
          <p:spPr>
            <a:xfrm>
              <a:off x="5256500" y="928775"/>
              <a:ext cx="46275" cy="60150"/>
            </a:xfrm>
            <a:custGeom>
              <a:rect b="b" l="l" r="r" t="t"/>
              <a:pathLst>
                <a:path extrusionOk="0" h="2406" w="1851">
                  <a:moveTo>
                    <a:pt x="1826" y="0"/>
                  </a:moveTo>
                  <a:cubicBezTo>
                    <a:pt x="1823" y="0"/>
                    <a:pt x="1821" y="1"/>
                    <a:pt x="1819" y="2"/>
                  </a:cubicBezTo>
                  <a:cubicBezTo>
                    <a:pt x="1399" y="169"/>
                    <a:pt x="1080" y="574"/>
                    <a:pt x="807" y="922"/>
                  </a:cubicBezTo>
                  <a:cubicBezTo>
                    <a:pt x="468" y="1356"/>
                    <a:pt x="182" y="1830"/>
                    <a:pt x="10" y="2354"/>
                  </a:cubicBezTo>
                  <a:cubicBezTo>
                    <a:pt x="1" y="2383"/>
                    <a:pt x="26" y="2405"/>
                    <a:pt x="51" y="2405"/>
                  </a:cubicBezTo>
                  <a:cubicBezTo>
                    <a:pt x="63" y="2405"/>
                    <a:pt x="76" y="2399"/>
                    <a:pt x="83" y="2386"/>
                  </a:cubicBezTo>
                  <a:cubicBezTo>
                    <a:pt x="341" y="1912"/>
                    <a:pt x="597" y="1442"/>
                    <a:pt x="938" y="1022"/>
                  </a:cubicBezTo>
                  <a:cubicBezTo>
                    <a:pt x="1217" y="677"/>
                    <a:pt x="1599" y="402"/>
                    <a:pt x="1842" y="32"/>
                  </a:cubicBezTo>
                  <a:cubicBezTo>
                    <a:pt x="1850" y="19"/>
                    <a:pt x="1840" y="0"/>
                    <a:pt x="18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43"/>
            <p:cNvSpPr/>
            <p:nvPr/>
          </p:nvSpPr>
          <p:spPr>
            <a:xfrm>
              <a:off x="5256075" y="977475"/>
              <a:ext cx="62700" cy="41550"/>
            </a:xfrm>
            <a:custGeom>
              <a:rect b="b" l="l" r="r" t="t"/>
              <a:pathLst>
                <a:path extrusionOk="0" h="1662" w="2508">
                  <a:moveTo>
                    <a:pt x="48" y="1"/>
                  </a:moveTo>
                  <a:cubicBezTo>
                    <a:pt x="23" y="1"/>
                    <a:pt x="1" y="30"/>
                    <a:pt x="25" y="53"/>
                  </a:cubicBezTo>
                  <a:cubicBezTo>
                    <a:pt x="711" y="692"/>
                    <a:pt x="1570" y="1384"/>
                    <a:pt x="2481" y="1661"/>
                  </a:cubicBezTo>
                  <a:cubicBezTo>
                    <a:pt x="2483" y="1661"/>
                    <a:pt x="2485" y="1662"/>
                    <a:pt x="2487" y="1662"/>
                  </a:cubicBezTo>
                  <a:cubicBezTo>
                    <a:pt x="2503" y="1662"/>
                    <a:pt x="2508" y="1638"/>
                    <a:pt x="2493" y="1628"/>
                  </a:cubicBezTo>
                  <a:cubicBezTo>
                    <a:pt x="1706" y="1056"/>
                    <a:pt x="842" y="614"/>
                    <a:pt x="69" y="8"/>
                  </a:cubicBezTo>
                  <a:cubicBezTo>
                    <a:pt x="62" y="3"/>
                    <a:pt x="55" y="1"/>
                    <a:pt x="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43"/>
            <p:cNvSpPr/>
            <p:nvPr/>
          </p:nvSpPr>
          <p:spPr>
            <a:xfrm>
              <a:off x="5259525" y="961125"/>
              <a:ext cx="90025" cy="60425"/>
            </a:xfrm>
            <a:custGeom>
              <a:rect b="b" l="l" r="r" t="t"/>
              <a:pathLst>
                <a:path extrusionOk="0" h="2417" w="3601">
                  <a:moveTo>
                    <a:pt x="76" y="0"/>
                  </a:moveTo>
                  <a:cubicBezTo>
                    <a:pt x="35" y="0"/>
                    <a:pt x="1" y="49"/>
                    <a:pt x="39" y="83"/>
                  </a:cubicBezTo>
                  <a:lnTo>
                    <a:pt x="39" y="84"/>
                  </a:lnTo>
                  <a:cubicBezTo>
                    <a:pt x="581" y="537"/>
                    <a:pt x="1137" y="973"/>
                    <a:pt x="1717" y="1379"/>
                  </a:cubicBezTo>
                  <a:cubicBezTo>
                    <a:pt x="2245" y="1751"/>
                    <a:pt x="2885" y="2310"/>
                    <a:pt x="3532" y="2415"/>
                  </a:cubicBezTo>
                  <a:cubicBezTo>
                    <a:pt x="3536" y="2416"/>
                    <a:pt x="3540" y="2416"/>
                    <a:pt x="3544" y="2416"/>
                  </a:cubicBezTo>
                  <a:cubicBezTo>
                    <a:pt x="3588" y="2416"/>
                    <a:pt x="3601" y="2349"/>
                    <a:pt x="3554" y="2337"/>
                  </a:cubicBezTo>
                  <a:cubicBezTo>
                    <a:pt x="2318" y="1837"/>
                    <a:pt x="1131" y="846"/>
                    <a:pt x="108" y="12"/>
                  </a:cubicBezTo>
                  <a:cubicBezTo>
                    <a:pt x="97" y="4"/>
                    <a:pt x="86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43"/>
            <p:cNvSpPr/>
            <p:nvPr/>
          </p:nvSpPr>
          <p:spPr>
            <a:xfrm>
              <a:off x="5268675" y="949550"/>
              <a:ext cx="86525" cy="53925"/>
            </a:xfrm>
            <a:custGeom>
              <a:rect b="b" l="l" r="r" t="t"/>
              <a:pathLst>
                <a:path extrusionOk="0" h="2157" w="3461">
                  <a:moveTo>
                    <a:pt x="80" y="0"/>
                  </a:moveTo>
                  <a:cubicBezTo>
                    <a:pt x="38" y="0"/>
                    <a:pt x="0" y="64"/>
                    <a:pt x="40" y="97"/>
                  </a:cubicBezTo>
                  <a:cubicBezTo>
                    <a:pt x="994" y="866"/>
                    <a:pt x="2199" y="1858"/>
                    <a:pt x="3409" y="2156"/>
                  </a:cubicBezTo>
                  <a:cubicBezTo>
                    <a:pt x="3412" y="2157"/>
                    <a:pt x="3414" y="2157"/>
                    <a:pt x="3417" y="2157"/>
                  </a:cubicBezTo>
                  <a:cubicBezTo>
                    <a:pt x="3445" y="2157"/>
                    <a:pt x="3460" y="2117"/>
                    <a:pt x="3433" y="2101"/>
                  </a:cubicBezTo>
                  <a:cubicBezTo>
                    <a:pt x="2920" y="1711"/>
                    <a:pt x="2278" y="1461"/>
                    <a:pt x="1729" y="1120"/>
                  </a:cubicBezTo>
                  <a:cubicBezTo>
                    <a:pt x="1171" y="775"/>
                    <a:pt x="630" y="405"/>
                    <a:pt x="107" y="10"/>
                  </a:cubicBezTo>
                  <a:cubicBezTo>
                    <a:pt x="98" y="3"/>
                    <a:pt x="89" y="0"/>
                    <a:pt x="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43"/>
            <p:cNvSpPr/>
            <p:nvPr/>
          </p:nvSpPr>
          <p:spPr>
            <a:xfrm>
              <a:off x="5279500" y="935900"/>
              <a:ext cx="89750" cy="53250"/>
            </a:xfrm>
            <a:custGeom>
              <a:rect b="b" l="l" r="r" t="t"/>
              <a:pathLst>
                <a:path extrusionOk="0" h="2130" w="3590">
                  <a:moveTo>
                    <a:pt x="46" y="0"/>
                  </a:moveTo>
                  <a:cubicBezTo>
                    <a:pt x="21" y="0"/>
                    <a:pt x="0" y="33"/>
                    <a:pt x="22" y="54"/>
                  </a:cubicBezTo>
                  <a:lnTo>
                    <a:pt x="24" y="54"/>
                  </a:lnTo>
                  <a:cubicBezTo>
                    <a:pt x="1005" y="940"/>
                    <a:pt x="2273" y="1624"/>
                    <a:pt x="3490" y="2126"/>
                  </a:cubicBezTo>
                  <a:cubicBezTo>
                    <a:pt x="3497" y="2129"/>
                    <a:pt x="3504" y="2130"/>
                    <a:pt x="3510" y="2130"/>
                  </a:cubicBezTo>
                  <a:cubicBezTo>
                    <a:pt x="3561" y="2130"/>
                    <a:pt x="3590" y="2044"/>
                    <a:pt x="3536" y="2018"/>
                  </a:cubicBezTo>
                  <a:cubicBezTo>
                    <a:pt x="2316" y="1421"/>
                    <a:pt x="1216" y="710"/>
                    <a:pt x="60" y="4"/>
                  </a:cubicBezTo>
                  <a:cubicBezTo>
                    <a:pt x="55" y="2"/>
                    <a:pt x="50" y="0"/>
                    <a:pt x="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43"/>
            <p:cNvSpPr/>
            <p:nvPr/>
          </p:nvSpPr>
          <p:spPr>
            <a:xfrm>
              <a:off x="5293975" y="927250"/>
              <a:ext cx="69900" cy="37925"/>
            </a:xfrm>
            <a:custGeom>
              <a:rect b="b" l="l" r="r" t="t"/>
              <a:pathLst>
                <a:path extrusionOk="0" h="1517" w="2796">
                  <a:moveTo>
                    <a:pt x="75" y="1"/>
                  </a:moveTo>
                  <a:cubicBezTo>
                    <a:pt x="29" y="1"/>
                    <a:pt x="1" y="69"/>
                    <a:pt x="48" y="100"/>
                  </a:cubicBezTo>
                  <a:lnTo>
                    <a:pt x="48" y="102"/>
                  </a:lnTo>
                  <a:cubicBezTo>
                    <a:pt x="490" y="403"/>
                    <a:pt x="949" y="678"/>
                    <a:pt x="1423" y="930"/>
                  </a:cubicBezTo>
                  <a:cubicBezTo>
                    <a:pt x="1833" y="1147"/>
                    <a:pt x="2271" y="1414"/>
                    <a:pt x="2727" y="1516"/>
                  </a:cubicBezTo>
                  <a:cubicBezTo>
                    <a:pt x="2731" y="1516"/>
                    <a:pt x="2734" y="1517"/>
                    <a:pt x="2737" y="1517"/>
                  </a:cubicBezTo>
                  <a:cubicBezTo>
                    <a:pt x="2776" y="1517"/>
                    <a:pt x="2796" y="1462"/>
                    <a:pt x="2758" y="1439"/>
                  </a:cubicBezTo>
                  <a:cubicBezTo>
                    <a:pt x="2357" y="1153"/>
                    <a:pt x="1857" y="977"/>
                    <a:pt x="1421" y="746"/>
                  </a:cubicBezTo>
                  <a:cubicBezTo>
                    <a:pt x="976" y="511"/>
                    <a:pt x="538" y="260"/>
                    <a:pt x="103" y="8"/>
                  </a:cubicBezTo>
                  <a:cubicBezTo>
                    <a:pt x="93" y="3"/>
                    <a:pt x="84" y="1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43"/>
            <p:cNvSpPr/>
            <p:nvPr/>
          </p:nvSpPr>
          <p:spPr>
            <a:xfrm>
              <a:off x="5386675" y="912125"/>
              <a:ext cx="15450" cy="11400"/>
            </a:xfrm>
            <a:custGeom>
              <a:rect b="b" l="l" r="r" t="t"/>
              <a:pathLst>
                <a:path extrusionOk="0" h="456" w="618">
                  <a:moveTo>
                    <a:pt x="308" y="133"/>
                  </a:moveTo>
                  <a:cubicBezTo>
                    <a:pt x="421" y="133"/>
                    <a:pt x="396" y="330"/>
                    <a:pt x="328" y="330"/>
                  </a:cubicBezTo>
                  <a:cubicBezTo>
                    <a:pt x="308" y="330"/>
                    <a:pt x="284" y="312"/>
                    <a:pt x="259" y="268"/>
                  </a:cubicBezTo>
                  <a:cubicBezTo>
                    <a:pt x="225" y="207"/>
                    <a:pt x="254" y="166"/>
                    <a:pt x="299" y="133"/>
                  </a:cubicBezTo>
                  <a:lnTo>
                    <a:pt x="299" y="133"/>
                  </a:lnTo>
                  <a:cubicBezTo>
                    <a:pt x="302" y="133"/>
                    <a:pt x="305" y="133"/>
                    <a:pt x="308" y="133"/>
                  </a:cubicBezTo>
                  <a:close/>
                  <a:moveTo>
                    <a:pt x="288" y="0"/>
                  </a:moveTo>
                  <a:cubicBezTo>
                    <a:pt x="71" y="0"/>
                    <a:pt x="1" y="456"/>
                    <a:pt x="296" y="456"/>
                  </a:cubicBezTo>
                  <a:cubicBezTo>
                    <a:pt x="313" y="456"/>
                    <a:pt x="332" y="454"/>
                    <a:pt x="351" y="451"/>
                  </a:cubicBezTo>
                  <a:cubicBezTo>
                    <a:pt x="617" y="408"/>
                    <a:pt x="550" y="114"/>
                    <a:pt x="390" y="57"/>
                  </a:cubicBezTo>
                  <a:lnTo>
                    <a:pt x="390" y="57"/>
                  </a:lnTo>
                  <a:cubicBezTo>
                    <a:pt x="391" y="43"/>
                    <a:pt x="385" y="29"/>
                    <a:pt x="372" y="21"/>
                  </a:cubicBezTo>
                  <a:cubicBezTo>
                    <a:pt x="342" y="7"/>
                    <a:pt x="314" y="0"/>
                    <a:pt x="2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43"/>
            <p:cNvSpPr/>
            <p:nvPr/>
          </p:nvSpPr>
          <p:spPr>
            <a:xfrm>
              <a:off x="5378550" y="1023075"/>
              <a:ext cx="16050" cy="13575"/>
            </a:xfrm>
            <a:custGeom>
              <a:rect b="b" l="l" r="r" t="t"/>
              <a:pathLst>
                <a:path extrusionOk="0" h="543" w="642">
                  <a:moveTo>
                    <a:pt x="243" y="203"/>
                  </a:moveTo>
                  <a:cubicBezTo>
                    <a:pt x="274" y="203"/>
                    <a:pt x="305" y="205"/>
                    <a:pt x="336" y="210"/>
                  </a:cubicBezTo>
                  <a:cubicBezTo>
                    <a:pt x="426" y="219"/>
                    <a:pt x="405" y="260"/>
                    <a:pt x="272" y="332"/>
                  </a:cubicBezTo>
                  <a:cubicBezTo>
                    <a:pt x="234" y="323"/>
                    <a:pt x="222" y="266"/>
                    <a:pt x="221" y="204"/>
                  </a:cubicBezTo>
                  <a:lnTo>
                    <a:pt x="221" y="204"/>
                  </a:lnTo>
                  <a:cubicBezTo>
                    <a:pt x="228" y="203"/>
                    <a:pt x="235" y="203"/>
                    <a:pt x="243" y="203"/>
                  </a:cubicBezTo>
                  <a:close/>
                  <a:moveTo>
                    <a:pt x="203" y="1"/>
                  </a:moveTo>
                  <a:cubicBezTo>
                    <a:pt x="197" y="1"/>
                    <a:pt x="190" y="3"/>
                    <a:pt x="184" y="9"/>
                  </a:cubicBezTo>
                  <a:cubicBezTo>
                    <a:pt x="1" y="187"/>
                    <a:pt x="129" y="542"/>
                    <a:pt x="352" y="542"/>
                  </a:cubicBezTo>
                  <a:cubicBezTo>
                    <a:pt x="394" y="542"/>
                    <a:pt x="441" y="529"/>
                    <a:pt x="489" y="499"/>
                  </a:cubicBezTo>
                  <a:cubicBezTo>
                    <a:pt x="597" y="433"/>
                    <a:pt x="642" y="288"/>
                    <a:pt x="565" y="182"/>
                  </a:cubicBezTo>
                  <a:cubicBezTo>
                    <a:pt x="509" y="103"/>
                    <a:pt x="419" y="82"/>
                    <a:pt x="328" y="82"/>
                  </a:cubicBezTo>
                  <a:cubicBezTo>
                    <a:pt x="294" y="82"/>
                    <a:pt x="259" y="85"/>
                    <a:pt x="226" y="89"/>
                  </a:cubicBezTo>
                  <a:lnTo>
                    <a:pt x="226" y="89"/>
                  </a:lnTo>
                  <a:cubicBezTo>
                    <a:pt x="229" y="63"/>
                    <a:pt x="232" y="41"/>
                    <a:pt x="233" y="27"/>
                  </a:cubicBezTo>
                  <a:cubicBezTo>
                    <a:pt x="232" y="11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43"/>
            <p:cNvSpPr/>
            <p:nvPr/>
          </p:nvSpPr>
          <p:spPr>
            <a:xfrm>
              <a:off x="5221150" y="1025950"/>
              <a:ext cx="15550" cy="12475"/>
            </a:xfrm>
            <a:custGeom>
              <a:rect b="b" l="l" r="r" t="t"/>
              <a:pathLst>
                <a:path extrusionOk="0" h="499" w="622">
                  <a:moveTo>
                    <a:pt x="280" y="195"/>
                  </a:moveTo>
                  <a:cubicBezTo>
                    <a:pt x="308" y="195"/>
                    <a:pt x="311" y="224"/>
                    <a:pt x="290" y="282"/>
                  </a:cubicBezTo>
                  <a:cubicBezTo>
                    <a:pt x="290" y="337"/>
                    <a:pt x="286" y="365"/>
                    <a:pt x="278" y="365"/>
                  </a:cubicBezTo>
                  <a:cubicBezTo>
                    <a:pt x="267" y="365"/>
                    <a:pt x="249" y="315"/>
                    <a:pt x="222" y="215"/>
                  </a:cubicBezTo>
                  <a:lnTo>
                    <a:pt x="222" y="215"/>
                  </a:lnTo>
                  <a:cubicBezTo>
                    <a:pt x="247" y="202"/>
                    <a:pt x="266" y="195"/>
                    <a:pt x="280" y="195"/>
                  </a:cubicBezTo>
                  <a:close/>
                  <a:moveTo>
                    <a:pt x="247" y="0"/>
                  </a:moveTo>
                  <a:cubicBezTo>
                    <a:pt x="242" y="0"/>
                    <a:pt x="236" y="2"/>
                    <a:pt x="231" y="4"/>
                  </a:cubicBezTo>
                  <a:cubicBezTo>
                    <a:pt x="93" y="86"/>
                    <a:pt x="1" y="289"/>
                    <a:pt x="118" y="426"/>
                  </a:cubicBezTo>
                  <a:cubicBezTo>
                    <a:pt x="160" y="475"/>
                    <a:pt x="223" y="499"/>
                    <a:pt x="286" y="499"/>
                  </a:cubicBezTo>
                  <a:cubicBezTo>
                    <a:pt x="340" y="499"/>
                    <a:pt x="393" y="482"/>
                    <a:pt x="435" y="451"/>
                  </a:cubicBezTo>
                  <a:cubicBezTo>
                    <a:pt x="622" y="311"/>
                    <a:pt x="464" y="84"/>
                    <a:pt x="289" y="84"/>
                  </a:cubicBezTo>
                  <a:cubicBezTo>
                    <a:pt x="282" y="84"/>
                    <a:pt x="275" y="84"/>
                    <a:pt x="267" y="85"/>
                  </a:cubicBezTo>
                  <a:lnTo>
                    <a:pt x="267" y="85"/>
                  </a:lnTo>
                  <a:cubicBezTo>
                    <a:pt x="273" y="70"/>
                    <a:pt x="278" y="57"/>
                    <a:pt x="281" y="43"/>
                  </a:cubicBezTo>
                  <a:cubicBezTo>
                    <a:pt x="287" y="20"/>
                    <a:pt x="268" y="0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43"/>
            <p:cNvSpPr/>
            <p:nvPr/>
          </p:nvSpPr>
          <p:spPr>
            <a:xfrm>
              <a:off x="5228100" y="911775"/>
              <a:ext cx="14000" cy="11725"/>
            </a:xfrm>
            <a:custGeom>
              <a:rect b="b" l="l" r="r" t="t"/>
              <a:pathLst>
                <a:path extrusionOk="0" h="469" w="560">
                  <a:moveTo>
                    <a:pt x="315" y="1"/>
                  </a:moveTo>
                  <a:cubicBezTo>
                    <a:pt x="0" y="1"/>
                    <a:pt x="1" y="469"/>
                    <a:pt x="269" y="469"/>
                  </a:cubicBezTo>
                  <a:cubicBezTo>
                    <a:pt x="285" y="469"/>
                    <a:pt x="303" y="467"/>
                    <a:pt x="321" y="463"/>
                  </a:cubicBezTo>
                  <a:cubicBezTo>
                    <a:pt x="560" y="414"/>
                    <a:pt x="521" y="111"/>
                    <a:pt x="354" y="70"/>
                  </a:cubicBezTo>
                  <a:lnTo>
                    <a:pt x="354" y="70"/>
                  </a:lnTo>
                  <a:cubicBezTo>
                    <a:pt x="356" y="68"/>
                    <a:pt x="357" y="65"/>
                    <a:pt x="359" y="63"/>
                  </a:cubicBezTo>
                  <a:cubicBezTo>
                    <a:pt x="377" y="37"/>
                    <a:pt x="351" y="1"/>
                    <a:pt x="323" y="1"/>
                  </a:cubicBezTo>
                  <a:cubicBezTo>
                    <a:pt x="320" y="1"/>
                    <a:pt x="318" y="1"/>
                    <a:pt x="31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43"/>
            <p:cNvSpPr/>
            <p:nvPr/>
          </p:nvSpPr>
          <p:spPr>
            <a:xfrm>
              <a:off x="5502050" y="891925"/>
              <a:ext cx="271275" cy="9275"/>
            </a:xfrm>
            <a:custGeom>
              <a:rect b="b" l="l" r="r" t="t"/>
              <a:pathLst>
                <a:path extrusionOk="0" h="371" w="10851">
                  <a:moveTo>
                    <a:pt x="5397" y="0"/>
                  </a:moveTo>
                  <a:cubicBezTo>
                    <a:pt x="3615" y="0"/>
                    <a:pt x="1833" y="33"/>
                    <a:pt x="69" y="133"/>
                  </a:cubicBezTo>
                  <a:cubicBezTo>
                    <a:pt x="1" y="133"/>
                    <a:pt x="1" y="237"/>
                    <a:pt x="69" y="237"/>
                  </a:cubicBezTo>
                  <a:cubicBezTo>
                    <a:pt x="1837" y="337"/>
                    <a:pt x="3624" y="370"/>
                    <a:pt x="5412" y="370"/>
                  </a:cubicBezTo>
                  <a:cubicBezTo>
                    <a:pt x="7178" y="370"/>
                    <a:pt x="8945" y="338"/>
                    <a:pt x="10695" y="306"/>
                  </a:cubicBezTo>
                  <a:cubicBezTo>
                    <a:pt x="10851" y="303"/>
                    <a:pt x="10851" y="67"/>
                    <a:pt x="10695" y="64"/>
                  </a:cubicBezTo>
                  <a:cubicBezTo>
                    <a:pt x="8940" y="33"/>
                    <a:pt x="7168" y="0"/>
                    <a:pt x="53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43"/>
            <p:cNvSpPr/>
            <p:nvPr/>
          </p:nvSpPr>
          <p:spPr>
            <a:xfrm>
              <a:off x="5764200" y="895075"/>
              <a:ext cx="15975" cy="148650"/>
            </a:xfrm>
            <a:custGeom>
              <a:rect b="b" l="l" r="r" t="t"/>
              <a:pathLst>
                <a:path extrusionOk="0" h="5946" w="639">
                  <a:moveTo>
                    <a:pt x="319" y="1"/>
                  </a:moveTo>
                  <a:cubicBezTo>
                    <a:pt x="292" y="1"/>
                    <a:pt x="266" y="15"/>
                    <a:pt x="262" y="44"/>
                  </a:cubicBezTo>
                  <a:cubicBezTo>
                    <a:pt x="1" y="1861"/>
                    <a:pt x="35" y="4068"/>
                    <a:pt x="258" y="5885"/>
                  </a:cubicBezTo>
                  <a:cubicBezTo>
                    <a:pt x="258" y="5925"/>
                    <a:pt x="289" y="5945"/>
                    <a:pt x="319" y="5945"/>
                  </a:cubicBezTo>
                  <a:cubicBezTo>
                    <a:pt x="350" y="5945"/>
                    <a:pt x="380" y="5925"/>
                    <a:pt x="380" y="5885"/>
                  </a:cubicBezTo>
                  <a:cubicBezTo>
                    <a:pt x="602" y="4066"/>
                    <a:pt x="638" y="1859"/>
                    <a:pt x="377" y="44"/>
                  </a:cubicBezTo>
                  <a:cubicBezTo>
                    <a:pt x="373" y="15"/>
                    <a:pt x="346" y="1"/>
                    <a:pt x="3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43"/>
            <p:cNvSpPr/>
            <p:nvPr/>
          </p:nvSpPr>
          <p:spPr>
            <a:xfrm>
              <a:off x="5504600" y="1038875"/>
              <a:ext cx="267950" cy="12150"/>
            </a:xfrm>
            <a:custGeom>
              <a:rect b="b" l="l" r="r" t="t"/>
              <a:pathLst>
                <a:path extrusionOk="0" h="486" w="10718">
                  <a:moveTo>
                    <a:pt x="5297" y="0"/>
                  </a:moveTo>
                  <a:cubicBezTo>
                    <a:pt x="3554" y="0"/>
                    <a:pt x="1811" y="54"/>
                    <a:pt x="114" y="153"/>
                  </a:cubicBezTo>
                  <a:cubicBezTo>
                    <a:pt x="0" y="159"/>
                    <a:pt x="0" y="326"/>
                    <a:pt x="114" y="332"/>
                  </a:cubicBezTo>
                  <a:cubicBezTo>
                    <a:pt x="1815" y="432"/>
                    <a:pt x="3561" y="485"/>
                    <a:pt x="5307" y="485"/>
                  </a:cubicBezTo>
                  <a:cubicBezTo>
                    <a:pt x="7097" y="485"/>
                    <a:pt x="8888" y="429"/>
                    <a:pt x="10630" y="309"/>
                  </a:cubicBezTo>
                  <a:cubicBezTo>
                    <a:pt x="10717" y="309"/>
                    <a:pt x="10717" y="178"/>
                    <a:pt x="10630" y="178"/>
                  </a:cubicBezTo>
                  <a:cubicBezTo>
                    <a:pt x="8884" y="57"/>
                    <a:pt x="7090" y="0"/>
                    <a:pt x="52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43"/>
            <p:cNvSpPr/>
            <p:nvPr/>
          </p:nvSpPr>
          <p:spPr>
            <a:xfrm>
              <a:off x="5494675" y="895825"/>
              <a:ext cx="18250" cy="153850"/>
            </a:xfrm>
            <a:custGeom>
              <a:rect b="b" l="l" r="r" t="t"/>
              <a:pathLst>
                <a:path extrusionOk="0" h="6154" w="730">
                  <a:moveTo>
                    <a:pt x="365" y="1"/>
                  </a:moveTo>
                  <a:cubicBezTo>
                    <a:pt x="354" y="1"/>
                    <a:pt x="342" y="8"/>
                    <a:pt x="338" y="22"/>
                  </a:cubicBezTo>
                  <a:cubicBezTo>
                    <a:pt x="1" y="1937"/>
                    <a:pt x="232" y="4031"/>
                    <a:pt x="210" y="5972"/>
                  </a:cubicBezTo>
                  <a:lnTo>
                    <a:pt x="210" y="5972"/>
                  </a:lnTo>
                  <a:cubicBezTo>
                    <a:pt x="201" y="6004"/>
                    <a:pt x="204" y="6033"/>
                    <a:pt x="216" y="6058"/>
                  </a:cubicBezTo>
                  <a:lnTo>
                    <a:pt x="216" y="6058"/>
                  </a:lnTo>
                  <a:cubicBezTo>
                    <a:pt x="233" y="6125"/>
                    <a:pt x="288" y="6153"/>
                    <a:pt x="347" y="6153"/>
                  </a:cubicBezTo>
                  <a:cubicBezTo>
                    <a:pt x="353" y="6153"/>
                    <a:pt x="359" y="6153"/>
                    <a:pt x="365" y="6153"/>
                  </a:cubicBezTo>
                  <a:lnTo>
                    <a:pt x="365" y="6153"/>
                  </a:lnTo>
                  <a:cubicBezTo>
                    <a:pt x="371" y="6153"/>
                    <a:pt x="377" y="6153"/>
                    <a:pt x="383" y="6153"/>
                  </a:cubicBezTo>
                  <a:cubicBezTo>
                    <a:pt x="440" y="6153"/>
                    <a:pt x="494" y="6126"/>
                    <a:pt x="512" y="6061"/>
                  </a:cubicBezTo>
                  <a:lnTo>
                    <a:pt x="512" y="6061"/>
                  </a:lnTo>
                  <a:cubicBezTo>
                    <a:pt x="525" y="6035"/>
                    <a:pt x="529" y="6004"/>
                    <a:pt x="519" y="5971"/>
                  </a:cubicBezTo>
                  <a:lnTo>
                    <a:pt x="519" y="5971"/>
                  </a:lnTo>
                  <a:cubicBezTo>
                    <a:pt x="497" y="4028"/>
                    <a:pt x="730" y="1936"/>
                    <a:pt x="393" y="22"/>
                  </a:cubicBezTo>
                  <a:cubicBezTo>
                    <a:pt x="389" y="8"/>
                    <a:pt x="377" y="1"/>
                    <a:pt x="3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43"/>
            <p:cNvSpPr/>
            <p:nvPr/>
          </p:nvSpPr>
          <p:spPr>
            <a:xfrm>
              <a:off x="5543800" y="912075"/>
              <a:ext cx="10275" cy="24025"/>
            </a:xfrm>
            <a:custGeom>
              <a:rect b="b" l="l" r="r" t="t"/>
              <a:pathLst>
                <a:path extrusionOk="0" h="961" w="411">
                  <a:moveTo>
                    <a:pt x="321" y="1"/>
                  </a:moveTo>
                  <a:cubicBezTo>
                    <a:pt x="290" y="1"/>
                    <a:pt x="257" y="14"/>
                    <a:pt x="238" y="40"/>
                  </a:cubicBezTo>
                  <a:cubicBezTo>
                    <a:pt x="147" y="167"/>
                    <a:pt x="68" y="287"/>
                    <a:pt x="13" y="434"/>
                  </a:cubicBezTo>
                  <a:cubicBezTo>
                    <a:pt x="1" y="464"/>
                    <a:pt x="26" y="482"/>
                    <a:pt x="52" y="482"/>
                  </a:cubicBezTo>
                  <a:cubicBezTo>
                    <a:pt x="62" y="482"/>
                    <a:pt x="72" y="479"/>
                    <a:pt x="80" y="473"/>
                  </a:cubicBezTo>
                  <a:cubicBezTo>
                    <a:pt x="116" y="445"/>
                    <a:pt x="148" y="416"/>
                    <a:pt x="179" y="386"/>
                  </a:cubicBezTo>
                  <a:lnTo>
                    <a:pt x="179" y="386"/>
                  </a:lnTo>
                  <a:cubicBezTo>
                    <a:pt x="153" y="553"/>
                    <a:pt x="132" y="722"/>
                    <a:pt x="147" y="881"/>
                  </a:cubicBezTo>
                  <a:cubicBezTo>
                    <a:pt x="153" y="931"/>
                    <a:pt x="192" y="960"/>
                    <a:pt x="232" y="960"/>
                  </a:cubicBezTo>
                  <a:cubicBezTo>
                    <a:pt x="262" y="960"/>
                    <a:pt x="292" y="942"/>
                    <a:pt x="305" y="903"/>
                  </a:cubicBezTo>
                  <a:cubicBezTo>
                    <a:pt x="390" y="650"/>
                    <a:pt x="380" y="351"/>
                    <a:pt x="405" y="86"/>
                  </a:cubicBezTo>
                  <a:cubicBezTo>
                    <a:pt x="411" y="29"/>
                    <a:pt x="367" y="1"/>
                    <a:pt x="3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43"/>
            <p:cNvSpPr/>
            <p:nvPr/>
          </p:nvSpPr>
          <p:spPr>
            <a:xfrm>
              <a:off x="5562500" y="930100"/>
              <a:ext cx="10250" cy="8700"/>
            </a:xfrm>
            <a:custGeom>
              <a:rect b="b" l="l" r="r" t="t"/>
              <a:pathLst>
                <a:path extrusionOk="0" h="348" w="410">
                  <a:moveTo>
                    <a:pt x="67" y="1"/>
                  </a:moveTo>
                  <a:cubicBezTo>
                    <a:pt x="29" y="1"/>
                    <a:pt x="0" y="56"/>
                    <a:pt x="32" y="90"/>
                  </a:cubicBezTo>
                  <a:cubicBezTo>
                    <a:pt x="124" y="188"/>
                    <a:pt x="216" y="289"/>
                    <a:pt x="341" y="344"/>
                  </a:cubicBezTo>
                  <a:cubicBezTo>
                    <a:pt x="347" y="346"/>
                    <a:pt x="352" y="348"/>
                    <a:pt x="358" y="348"/>
                  </a:cubicBezTo>
                  <a:cubicBezTo>
                    <a:pt x="384" y="348"/>
                    <a:pt x="409" y="321"/>
                    <a:pt x="391" y="293"/>
                  </a:cubicBezTo>
                  <a:cubicBezTo>
                    <a:pt x="319" y="172"/>
                    <a:pt x="204" y="93"/>
                    <a:pt x="93" y="10"/>
                  </a:cubicBezTo>
                  <a:cubicBezTo>
                    <a:pt x="84" y="4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43"/>
            <p:cNvSpPr/>
            <p:nvPr/>
          </p:nvSpPr>
          <p:spPr>
            <a:xfrm>
              <a:off x="5627725" y="904975"/>
              <a:ext cx="10600" cy="19250"/>
            </a:xfrm>
            <a:custGeom>
              <a:rect b="b" l="l" r="r" t="t"/>
              <a:pathLst>
                <a:path extrusionOk="0" h="770" w="424">
                  <a:moveTo>
                    <a:pt x="179" y="1"/>
                  </a:moveTo>
                  <a:cubicBezTo>
                    <a:pt x="162" y="1"/>
                    <a:pt x="144" y="3"/>
                    <a:pt x="125" y="9"/>
                  </a:cubicBezTo>
                  <a:cubicBezTo>
                    <a:pt x="82" y="21"/>
                    <a:pt x="88" y="92"/>
                    <a:pt x="136" y="92"/>
                  </a:cubicBezTo>
                  <a:lnTo>
                    <a:pt x="136" y="90"/>
                  </a:lnTo>
                  <a:cubicBezTo>
                    <a:pt x="138" y="90"/>
                    <a:pt x="139" y="90"/>
                    <a:pt x="141" y="90"/>
                  </a:cubicBezTo>
                  <a:cubicBezTo>
                    <a:pt x="307" y="90"/>
                    <a:pt x="97" y="340"/>
                    <a:pt x="89" y="349"/>
                  </a:cubicBezTo>
                  <a:cubicBezTo>
                    <a:pt x="61" y="390"/>
                    <a:pt x="38" y="432"/>
                    <a:pt x="22" y="479"/>
                  </a:cubicBezTo>
                  <a:cubicBezTo>
                    <a:pt x="0" y="551"/>
                    <a:pt x="5" y="634"/>
                    <a:pt x="52" y="693"/>
                  </a:cubicBezTo>
                  <a:cubicBezTo>
                    <a:pt x="92" y="744"/>
                    <a:pt x="150" y="769"/>
                    <a:pt x="209" y="769"/>
                  </a:cubicBezTo>
                  <a:cubicBezTo>
                    <a:pt x="262" y="769"/>
                    <a:pt x="316" y="748"/>
                    <a:pt x="355" y="706"/>
                  </a:cubicBezTo>
                  <a:cubicBezTo>
                    <a:pt x="424" y="630"/>
                    <a:pt x="356" y="528"/>
                    <a:pt x="278" y="528"/>
                  </a:cubicBezTo>
                  <a:cubicBezTo>
                    <a:pt x="255" y="528"/>
                    <a:pt x="231" y="537"/>
                    <a:pt x="210" y="559"/>
                  </a:cubicBezTo>
                  <a:lnTo>
                    <a:pt x="241" y="438"/>
                  </a:lnTo>
                  <a:cubicBezTo>
                    <a:pt x="258" y="413"/>
                    <a:pt x="275" y="388"/>
                    <a:pt x="293" y="363"/>
                  </a:cubicBezTo>
                  <a:cubicBezTo>
                    <a:pt x="311" y="335"/>
                    <a:pt x="327" y="306"/>
                    <a:pt x="339" y="274"/>
                  </a:cubicBezTo>
                  <a:cubicBezTo>
                    <a:pt x="360" y="221"/>
                    <a:pt x="358" y="164"/>
                    <a:pt x="336" y="112"/>
                  </a:cubicBezTo>
                  <a:cubicBezTo>
                    <a:pt x="305" y="41"/>
                    <a:pt x="247" y="1"/>
                    <a:pt x="1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43"/>
            <p:cNvSpPr/>
            <p:nvPr/>
          </p:nvSpPr>
          <p:spPr>
            <a:xfrm>
              <a:off x="5628925" y="929875"/>
              <a:ext cx="4325" cy="7375"/>
            </a:xfrm>
            <a:custGeom>
              <a:rect b="b" l="l" r="r" t="t"/>
              <a:pathLst>
                <a:path extrusionOk="0" h="295" w="173">
                  <a:moveTo>
                    <a:pt x="88" y="0"/>
                  </a:moveTo>
                  <a:cubicBezTo>
                    <a:pt x="63" y="0"/>
                    <a:pt x="38" y="15"/>
                    <a:pt x="29" y="44"/>
                  </a:cubicBezTo>
                  <a:cubicBezTo>
                    <a:pt x="2" y="131"/>
                    <a:pt x="1" y="188"/>
                    <a:pt x="41" y="269"/>
                  </a:cubicBezTo>
                  <a:cubicBezTo>
                    <a:pt x="52" y="286"/>
                    <a:pt x="69" y="295"/>
                    <a:pt x="87" y="295"/>
                  </a:cubicBezTo>
                  <a:cubicBezTo>
                    <a:pt x="104" y="295"/>
                    <a:pt x="122" y="286"/>
                    <a:pt x="132" y="269"/>
                  </a:cubicBezTo>
                  <a:cubicBezTo>
                    <a:pt x="173" y="188"/>
                    <a:pt x="171" y="133"/>
                    <a:pt x="146" y="44"/>
                  </a:cubicBezTo>
                  <a:cubicBezTo>
                    <a:pt x="137" y="15"/>
                    <a:pt x="112" y="0"/>
                    <a:pt x="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43"/>
            <p:cNvSpPr/>
            <p:nvPr/>
          </p:nvSpPr>
          <p:spPr>
            <a:xfrm>
              <a:off x="5694075" y="907625"/>
              <a:ext cx="14300" cy="19325"/>
            </a:xfrm>
            <a:custGeom>
              <a:rect b="b" l="l" r="r" t="t"/>
              <a:pathLst>
                <a:path extrusionOk="0" h="773" w="572">
                  <a:moveTo>
                    <a:pt x="275" y="1"/>
                  </a:moveTo>
                  <a:cubicBezTo>
                    <a:pt x="237" y="1"/>
                    <a:pt x="194" y="15"/>
                    <a:pt x="149" y="47"/>
                  </a:cubicBezTo>
                  <a:cubicBezTo>
                    <a:pt x="113" y="72"/>
                    <a:pt x="119" y="145"/>
                    <a:pt x="169" y="145"/>
                  </a:cubicBezTo>
                  <a:cubicBezTo>
                    <a:pt x="171" y="145"/>
                    <a:pt x="173" y="145"/>
                    <a:pt x="175" y="145"/>
                  </a:cubicBezTo>
                  <a:lnTo>
                    <a:pt x="242" y="240"/>
                  </a:lnTo>
                  <a:cubicBezTo>
                    <a:pt x="178" y="278"/>
                    <a:pt x="178" y="370"/>
                    <a:pt x="242" y="409"/>
                  </a:cubicBezTo>
                  <a:cubicBezTo>
                    <a:pt x="287" y="513"/>
                    <a:pt x="280" y="565"/>
                    <a:pt x="220" y="565"/>
                  </a:cubicBezTo>
                  <a:cubicBezTo>
                    <a:pt x="207" y="565"/>
                    <a:pt x="192" y="562"/>
                    <a:pt x="174" y="557"/>
                  </a:cubicBezTo>
                  <a:cubicBezTo>
                    <a:pt x="165" y="556"/>
                    <a:pt x="157" y="555"/>
                    <a:pt x="149" y="555"/>
                  </a:cubicBezTo>
                  <a:cubicBezTo>
                    <a:pt x="38" y="555"/>
                    <a:pt x="1" y="718"/>
                    <a:pt x="119" y="756"/>
                  </a:cubicBezTo>
                  <a:cubicBezTo>
                    <a:pt x="155" y="767"/>
                    <a:pt x="188" y="773"/>
                    <a:pt x="220" y="773"/>
                  </a:cubicBezTo>
                  <a:cubicBezTo>
                    <a:pt x="452" y="773"/>
                    <a:pt x="571" y="491"/>
                    <a:pt x="428" y="314"/>
                  </a:cubicBezTo>
                  <a:lnTo>
                    <a:pt x="428" y="314"/>
                  </a:lnTo>
                  <a:cubicBezTo>
                    <a:pt x="499" y="177"/>
                    <a:pt x="415" y="1"/>
                    <a:pt x="2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43"/>
            <p:cNvSpPr/>
            <p:nvPr/>
          </p:nvSpPr>
          <p:spPr>
            <a:xfrm>
              <a:off x="5684325" y="932875"/>
              <a:ext cx="10625" cy="7975"/>
            </a:xfrm>
            <a:custGeom>
              <a:rect b="b" l="l" r="r" t="t"/>
              <a:pathLst>
                <a:path extrusionOk="0" h="319" w="425">
                  <a:moveTo>
                    <a:pt x="366" y="1"/>
                  </a:moveTo>
                  <a:cubicBezTo>
                    <a:pt x="362" y="1"/>
                    <a:pt x="358" y="1"/>
                    <a:pt x="354" y="2"/>
                  </a:cubicBezTo>
                  <a:cubicBezTo>
                    <a:pt x="222" y="35"/>
                    <a:pt x="133" y="135"/>
                    <a:pt x="37" y="230"/>
                  </a:cubicBezTo>
                  <a:cubicBezTo>
                    <a:pt x="1" y="265"/>
                    <a:pt x="33" y="318"/>
                    <a:pt x="74" y="318"/>
                  </a:cubicBezTo>
                  <a:cubicBezTo>
                    <a:pt x="82" y="318"/>
                    <a:pt x="91" y="316"/>
                    <a:pt x="100" y="311"/>
                  </a:cubicBezTo>
                  <a:cubicBezTo>
                    <a:pt x="218" y="246"/>
                    <a:pt x="337" y="189"/>
                    <a:pt x="406" y="69"/>
                  </a:cubicBezTo>
                  <a:cubicBezTo>
                    <a:pt x="424" y="37"/>
                    <a:pt x="399" y="1"/>
                    <a:pt x="3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43"/>
            <p:cNvSpPr/>
            <p:nvPr/>
          </p:nvSpPr>
          <p:spPr>
            <a:xfrm>
              <a:off x="5578550" y="937550"/>
              <a:ext cx="103200" cy="102950"/>
            </a:xfrm>
            <a:custGeom>
              <a:rect b="b" l="l" r="r" t="t"/>
              <a:pathLst>
                <a:path extrusionOk="0" h="4118" w="4128">
                  <a:moveTo>
                    <a:pt x="2017" y="442"/>
                  </a:moveTo>
                  <a:cubicBezTo>
                    <a:pt x="2843" y="442"/>
                    <a:pt x="3686" y="984"/>
                    <a:pt x="3743" y="2061"/>
                  </a:cubicBezTo>
                  <a:cubicBezTo>
                    <a:pt x="3686" y="3137"/>
                    <a:pt x="2843" y="3679"/>
                    <a:pt x="2017" y="3679"/>
                  </a:cubicBezTo>
                  <a:cubicBezTo>
                    <a:pt x="1195" y="3679"/>
                    <a:pt x="388" y="3142"/>
                    <a:pt x="388" y="2061"/>
                  </a:cubicBezTo>
                  <a:cubicBezTo>
                    <a:pt x="388" y="979"/>
                    <a:pt x="1195" y="442"/>
                    <a:pt x="2017" y="442"/>
                  </a:cubicBezTo>
                  <a:close/>
                  <a:moveTo>
                    <a:pt x="2066" y="1"/>
                  </a:moveTo>
                  <a:cubicBezTo>
                    <a:pt x="949" y="1"/>
                    <a:pt x="1" y="941"/>
                    <a:pt x="7" y="2061"/>
                  </a:cubicBezTo>
                  <a:cubicBezTo>
                    <a:pt x="12" y="3144"/>
                    <a:pt x="880" y="4062"/>
                    <a:pt x="1964" y="4115"/>
                  </a:cubicBezTo>
                  <a:cubicBezTo>
                    <a:pt x="1999" y="4117"/>
                    <a:pt x="2034" y="4118"/>
                    <a:pt x="2068" y="4118"/>
                  </a:cubicBezTo>
                  <a:cubicBezTo>
                    <a:pt x="3204" y="4118"/>
                    <a:pt x="4041" y="3214"/>
                    <a:pt x="4123" y="2110"/>
                  </a:cubicBezTo>
                  <a:lnTo>
                    <a:pt x="4123" y="2110"/>
                  </a:lnTo>
                  <a:cubicBezTo>
                    <a:pt x="4126" y="2095"/>
                    <a:pt x="4127" y="2079"/>
                    <a:pt x="4126" y="2061"/>
                  </a:cubicBezTo>
                  <a:lnTo>
                    <a:pt x="4126" y="2061"/>
                  </a:lnTo>
                  <a:cubicBezTo>
                    <a:pt x="4126" y="2061"/>
                    <a:pt x="4126" y="2061"/>
                    <a:pt x="4126" y="2061"/>
                  </a:cubicBezTo>
                  <a:cubicBezTo>
                    <a:pt x="4127" y="2043"/>
                    <a:pt x="4126" y="2027"/>
                    <a:pt x="4123" y="2012"/>
                  </a:cubicBezTo>
                  <a:lnTo>
                    <a:pt x="4123" y="2012"/>
                  </a:lnTo>
                  <a:cubicBezTo>
                    <a:pt x="4041" y="915"/>
                    <a:pt x="3215" y="1"/>
                    <a:pt x="20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43"/>
            <p:cNvSpPr/>
            <p:nvPr/>
          </p:nvSpPr>
          <p:spPr>
            <a:xfrm>
              <a:off x="5581600" y="944375"/>
              <a:ext cx="47175" cy="46275"/>
            </a:xfrm>
            <a:custGeom>
              <a:rect b="b" l="l" r="r" t="t"/>
              <a:pathLst>
                <a:path extrusionOk="0" h="1851" w="1887">
                  <a:moveTo>
                    <a:pt x="76" y="1"/>
                  </a:moveTo>
                  <a:cubicBezTo>
                    <a:pt x="34" y="1"/>
                    <a:pt x="0" y="41"/>
                    <a:pt x="12" y="84"/>
                  </a:cubicBezTo>
                  <a:cubicBezTo>
                    <a:pt x="93" y="464"/>
                    <a:pt x="458" y="748"/>
                    <a:pt x="714" y="1017"/>
                  </a:cubicBezTo>
                  <a:cubicBezTo>
                    <a:pt x="1030" y="1345"/>
                    <a:pt x="1311" y="1619"/>
                    <a:pt x="1710" y="1837"/>
                  </a:cubicBezTo>
                  <a:cubicBezTo>
                    <a:pt x="1726" y="1846"/>
                    <a:pt x="1743" y="1850"/>
                    <a:pt x="1759" y="1850"/>
                  </a:cubicBezTo>
                  <a:cubicBezTo>
                    <a:pt x="1830" y="1850"/>
                    <a:pt x="1886" y="1772"/>
                    <a:pt x="1847" y="1701"/>
                  </a:cubicBezTo>
                  <a:cubicBezTo>
                    <a:pt x="1628" y="1301"/>
                    <a:pt x="1353" y="1021"/>
                    <a:pt x="1027" y="706"/>
                  </a:cubicBezTo>
                  <a:cubicBezTo>
                    <a:pt x="757" y="448"/>
                    <a:pt x="472" y="82"/>
                    <a:pt x="93" y="3"/>
                  </a:cubicBezTo>
                  <a:cubicBezTo>
                    <a:pt x="87" y="1"/>
                    <a:pt x="81" y="1"/>
                    <a:pt x="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43"/>
            <p:cNvSpPr/>
            <p:nvPr/>
          </p:nvSpPr>
          <p:spPr>
            <a:xfrm>
              <a:off x="5184800" y="1097300"/>
              <a:ext cx="628950" cy="177250"/>
            </a:xfrm>
            <a:custGeom>
              <a:rect b="b" l="l" r="r" t="t"/>
              <a:pathLst>
                <a:path extrusionOk="0" h="7090" w="25158">
                  <a:moveTo>
                    <a:pt x="21786" y="711"/>
                  </a:moveTo>
                  <a:cubicBezTo>
                    <a:pt x="22390" y="711"/>
                    <a:pt x="22969" y="756"/>
                    <a:pt x="23477" y="888"/>
                  </a:cubicBezTo>
                  <a:cubicBezTo>
                    <a:pt x="24411" y="1134"/>
                    <a:pt x="24250" y="1826"/>
                    <a:pt x="24250" y="2691"/>
                  </a:cubicBezTo>
                  <a:cubicBezTo>
                    <a:pt x="24250" y="3440"/>
                    <a:pt x="24686" y="5985"/>
                    <a:pt x="23728" y="6318"/>
                  </a:cubicBezTo>
                  <a:lnTo>
                    <a:pt x="6611" y="6318"/>
                  </a:lnTo>
                  <a:cubicBezTo>
                    <a:pt x="5738" y="6318"/>
                    <a:pt x="4631" y="6466"/>
                    <a:pt x="3612" y="6466"/>
                  </a:cubicBezTo>
                  <a:cubicBezTo>
                    <a:pt x="3103" y="6466"/>
                    <a:pt x="2615" y="6429"/>
                    <a:pt x="2189" y="6318"/>
                  </a:cubicBezTo>
                  <a:cubicBezTo>
                    <a:pt x="1449" y="6124"/>
                    <a:pt x="1416" y="5745"/>
                    <a:pt x="1416" y="5006"/>
                  </a:cubicBezTo>
                  <a:cubicBezTo>
                    <a:pt x="1416" y="3998"/>
                    <a:pt x="1182" y="2663"/>
                    <a:pt x="1416" y="1683"/>
                  </a:cubicBezTo>
                  <a:cubicBezTo>
                    <a:pt x="1589" y="962"/>
                    <a:pt x="2221" y="812"/>
                    <a:pt x="2926" y="812"/>
                  </a:cubicBezTo>
                  <a:cubicBezTo>
                    <a:pt x="3429" y="812"/>
                    <a:pt x="3971" y="888"/>
                    <a:pt x="4409" y="888"/>
                  </a:cubicBezTo>
                  <a:lnTo>
                    <a:pt x="18224" y="888"/>
                  </a:lnTo>
                  <a:cubicBezTo>
                    <a:pt x="19267" y="888"/>
                    <a:pt x="20577" y="711"/>
                    <a:pt x="21786" y="711"/>
                  </a:cubicBezTo>
                  <a:close/>
                  <a:moveTo>
                    <a:pt x="3506" y="1"/>
                  </a:moveTo>
                  <a:cubicBezTo>
                    <a:pt x="2954" y="1"/>
                    <a:pt x="2416" y="32"/>
                    <a:pt x="1914" y="125"/>
                  </a:cubicBezTo>
                  <a:cubicBezTo>
                    <a:pt x="1" y="479"/>
                    <a:pt x="655" y="3253"/>
                    <a:pt x="655" y="4687"/>
                  </a:cubicBezTo>
                  <a:cubicBezTo>
                    <a:pt x="655" y="6259"/>
                    <a:pt x="885" y="7065"/>
                    <a:pt x="2564" y="7080"/>
                  </a:cubicBezTo>
                  <a:cubicBezTo>
                    <a:pt x="3263" y="7087"/>
                    <a:pt x="3963" y="7089"/>
                    <a:pt x="4662" y="7089"/>
                  </a:cubicBezTo>
                  <a:cubicBezTo>
                    <a:pt x="6060" y="7089"/>
                    <a:pt x="7459" y="7080"/>
                    <a:pt x="8857" y="7080"/>
                  </a:cubicBezTo>
                  <a:lnTo>
                    <a:pt x="23741" y="7080"/>
                  </a:lnTo>
                  <a:cubicBezTo>
                    <a:pt x="23754" y="7082"/>
                    <a:pt x="23768" y="7083"/>
                    <a:pt x="23782" y="7083"/>
                  </a:cubicBezTo>
                  <a:cubicBezTo>
                    <a:pt x="23815" y="7083"/>
                    <a:pt x="23849" y="7079"/>
                    <a:pt x="23884" y="7070"/>
                  </a:cubicBezTo>
                  <a:lnTo>
                    <a:pt x="23884" y="7070"/>
                  </a:lnTo>
                  <a:cubicBezTo>
                    <a:pt x="23893" y="7068"/>
                    <a:pt x="23901" y="7065"/>
                    <a:pt x="23909" y="7063"/>
                  </a:cubicBezTo>
                  <a:lnTo>
                    <a:pt x="23909" y="7063"/>
                  </a:lnTo>
                  <a:cubicBezTo>
                    <a:pt x="24887" y="6789"/>
                    <a:pt x="24969" y="6194"/>
                    <a:pt x="25014" y="5287"/>
                  </a:cubicBezTo>
                  <a:cubicBezTo>
                    <a:pt x="25075" y="4073"/>
                    <a:pt x="25157" y="2707"/>
                    <a:pt x="25014" y="1504"/>
                  </a:cubicBezTo>
                  <a:cubicBezTo>
                    <a:pt x="24855" y="184"/>
                    <a:pt x="23958" y="124"/>
                    <a:pt x="22920" y="124"/>
                  </a:cubicBezTo>
                  <a:cubicBezTo>
                    <a:pt x="22815" y="124"/>
                    <a:pt x="22709" y="125"/>
                    <a:pt x="22602" y="125"/>
                  </a:cubicBezTo>
                  <a:lnTo>
                    <a:pt x="6775" y="125"/>
                  </a:lnTo>
                  <a:cubicBezTo>
                    <a:pt x="5763" y="125"/>
                    <a:pt x="4609" y="1"/>
                    <a:pt x="35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43"/>
            <p:cNvSpPr/>
            <p:nvPr/>
          </p:nvSpPr>
          <p:spPr>
            <a:xfrm>
              <a:off x="5216675" y="1118250"/>
              <a:ext cx="131025" cy="142925"/>
            </a:xfrm>
            <a:custGeom>
              <a:rect b="b" l="l" r="r" t="t"/>
              <a:pathLst>
                <a:path extrusionOk="0" h="5717" w="5241">
                  <a:moveTo>
                    <a:pt x="5241" y="0"/>
                  </a:moveTo>
                  <a:lnTo>
                    <a:pt x="4257" y="108"/>
                  </a:lnTo>
                  <a:cubicBezTo>
                    <a:pt x="4105" y="125"/>
                    <a:pt x="3949" y="144"/>
                    <a:pt x="3818" y="222"/>
                  </a:cubicBezTo>
                  <a:cubicBezTo>
                    <a:pt x="3715" y="286"/>
                    <a:pt x="3635" y="385"/>
                    <a:pt x="3560" y="480"/>
                  </a:cubicBezTo>
                  <a:cubicBezTo>
                    <a:pt x="2320" y="2040"/>
                    <a:pt x="1134" y="3642"/>
                    <a:pt x="0" y="5280"/>
                  </a:cubicBezTo>
                  <a:lnTo>
                    <a:pt x="759" y="5555"/>
                  </a:lnTo>
                  <a:cubicBezTo>
                    <a:pt x="843" y="5666"/>
                    <a:pt x="977" y="5716"/>
                    <a:pt x="1117" y="5716"/>
                  </a:cubicBezTo>
                  <a:cubicBezTo>
                    <a:pt x="1221" y="5716"/>
                    <a:pt x="1327" y="5688"/>
                    <a:pt x="1417" y="5638"/>
                  </a:cubicBezTo>
                  <a:cubicBezTo>
                    <a:pt x="1626" y="5519"/>
                    <a:pt x="1767" y="5310"/>
                    <a:pt x="1900" y="5108"/>
                  </a:cubicBezTo>
                  <a:lnTo>
                    <a:pt x="5241" y="0"/>
                  </a:ln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43"/>
            <p:cNvSpPr/>
            <p:nvPr/>
          </p:nvSpPr>
          <p:spPr>
            <a:xfrm>
              <a:off x="5210700" y="1104775"/>
              <a:ext cx="153475" cy="171150"/>
            </a:xfrm>
            <a:custGeom>
              <a:rect b="b" l="l" r="r" t="t"/>
              <a:pathLst>
                <a:path extrusionOk="0" h="6846" w="6139">
                  <a:moveTo>
                    <a:pt x="4142" y="1574"/>
                  </a:moveTo>
                  <a:cubicBezTo>
                    <a:pt x="3825" y="2044"/>
                    <a:pt x="3510" y="2515"/>
                    <a:pt x="3198" y="2989"/>
                  </a:cubicBezTo>
                  <a:cubicBezTo>
                    <a:pt x="2886" y="3463"/>
                    <a:pt x="1842" y="5642"/>
                    <a:pt x="1165" y="5642"/>
                  </a:cubicBezTo>
                  <a:cubicBezTo>
                    <a:pt x="1151" y="5642"/>
                    <a:pt x="1137" y="5641"/>
                    <a:pt x="1123" y="5639"/>
                  </a:cubicBezTo>
                  <a:cubicBezTo>
                    <a:pt x="1095" y="5636"/>
                    <a:pt x="1067" y="5634"/>
                    <a:pt x="1039" y="5634"/>
                  </a:cubicBezTo>
                  <a:cubicBezTo>
                    <a:pt x="977" y="5634"/>
                    <a:pt x="918" y="5643"/>
                    <a:pt x="864" y="5661"/>
                  </a:cubicBezTo>
                  <a:lnTo>
                    <a:pt x="864" y="5661"/>
                  </a:lnTo>
                  <a:cubicBezTo>
                    <a:pt x="1499" y="5122"/>
                    <a:pt x="1979" y="4312"/>
                    <a:pt x="2459" y="3670"/>
                  </a:cubicBezTo>
                  <a:cubicBezTo>
                    <a:pt x="2857" y="3139"/>
                    <a:pt x="3259" y="2609"/>
                    <a:pt x="3666" y="2086"/>
                  </a:cubicBezTo>
                  <a:cubicBezTo>
                    <a:pt x="3831" y="1875"/>
                    <a:pt x="3984" y="1708"/>
                    <a:pt x="4142" y="1574"/>
                  </a:cubicBezTo>
                  <a:close/>
                  <a:moveTo>
                    <a:pt x="5530" y="1"/>
                  </a:moveTo>
                  <a:cubicBezTo>
                    <a:pt x="5513" y="1"/>
                    <a:pt x="5497" y="2"/>
                    <a:pt x="5480" y="4"/>
                  </a:cubicBezTo>
                  <a:cubicBezTo>
                    <a:pt x="4993" y="60"/>
                    <a:pt x="4302" y="32"/>
                    <a:pt x="3845" y="255"/>
                  </a:cubicBezTo>
                  <a:cubicBezTo>
                    <a:pt x="3299" y="519"/>
                    <a:pt x="2893" y="1270"/>
                    <a:pt x="2528" y="1745"/>
                  </a:cubicBezTo>
                  <a:cubicBezTo>
                    <a:pt x="1642" y="2898"/>
                    <a:pt x="205" y="4329"/>
                    <a:pt x="17" y="5818"/>
                  </a:cubicBezTo>
                  <a:cubicBezTo>
                    <a:pt x="1" y="5954"/>
                    <a:pt x="126" y="6033"/>
                    <a:pt x="244" y="6033"/>
                  </a:cubicBezTo>
                  <a:cubicBezTo>
                    <a:pt x="282" y="6033"/>
                    <a:pt x="319" y="6025"/>
                    <a:pt x="350" y="6008"/>
                  </a:cubicBezTo>
                  <a:lnTo>
                    <a:pt x="350" y="6010"/>
                  </a:lnTo>
                  <a:cubicBezTo>
                    <a:pt x="435" y="5966"/>
                    <a:pt x="517" y="5917"/>
                    <a:pt x="597" y="5864"/>
                  </a:cubicBezTo>
                  <a:lnTo>
                    <a:pt x="597" y="5864"/>
                  </a:lnTo>
                  <a:cubicBezTo>
                    <a:pt x="517" y="5990"/>
                    <a:pt x="502" y="6157"/>
                    <a:pt x="591" y="6331"/>
                  </a:cubicBezTo>
                  <a:cubicBezTo>
                    <a:pt x="779" y="6703"/>
                    <a:pt x="1023" y="6845"/>
                    <a:pt x="1283" y="6845"/>
                  </a:cubicBezTo>
                  <a:cubicBezTo>
                    <a:pt x="1833" y="6845"/>
                    <a:pt x="2453" y="6206"/>
                    <a:pt x="2754" y="5755"/>
                  </a:cubicBezTo>
                  <a:cubicBezTo>
                    <a:pt x="3846" y="4127"/>
                    <a:pt x="4885" y="2461"/>
                    <a:pt x="5942" y="810"/>
                  </a:cubicBezTo>
                  <a:cubicBezTo>
                    <a:pt x="6138" y="506"/>
                    <a:pt x="5907" y="1"/>
                    <a:pt x="55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43"/>
            <p:cNvSpPr/>
            <p:nvPr/>
          </p:nvSpPr>
          <p:spPr>
            <a:xfrm>
              <a:off x="5333275" y="1113175"/>
              <a:ext cx="156625" cy="151800"/>
            </a:xfrm>
            <a:custGeom>
              <a:rect b="b" l="l" r="r" t="t"/>
              <a:pathLst>
                <a:path extrusionOk="0" h="6072" w="6265">
                  <a:moveTo>
                    <a:pt x="5213" y="0"/>
                  </a:moveTo>
                  <a:cubicBezTo>
                    <a:pt x="4953" y="0"/>
                    <a:pt x="4694" y="24"/>
                    <a:pt x="4437" y="71"/>
                  </a:cubicBezTo>
                  <a:lnTo>
                    <a:pt x="4437" y="133"/>
                  </a:lnTo>
                  <a:cubicBezTo>
                    <a:pt x="2879" y="2028"/>
                    <a:pt x="1400" y="3984"/>
                    <a:pt x="1" y="6002"/>
                  </a:cubicBezTo>
                  <a:cubicBezTo>
                    <a:pt x="159" y="6050"/>
                    <a:pt x="322" y="6072"/>
                    <a:pt x="485" y="6072"/>
                  </a:cubicBezTo>
                  <a:cubicBezTo>
                    <a:pt x="1029" y="6072"/>
                    <a:pt x="1576" y="5826"/>
                    <a:pt x="2003" y="5472"/>
                  </a:cubicBezTo>
                  <a:cubicBezTo>
                    <a:pt x="2558" y="5015"/>
                    <a:pt x="2950" y="4396"/>
                    <a:pt x="3354" y="3801"/>
                  </a:cubicBezTo>
                  <a:cubicBezTo>
                    <a:pt x="4232" y="2507"/>
                    <a:pt x="5205" y="1281"/>
                    <a:pt x="6264" y="130"/>
                  </a:cubicBezTo>
                  <a:cubicBezTo>
                    <a:pt x="5920" y="44"/>
                    <a:pt x="5567" y="0"/>
                    <a:pt x="52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43"/>
            <p:cNvSpPr/>
            <p:nvPr/>
          </p:nvSpPr>
          <p:spPr>
            <a:xfrm>
              <a:off x="5323950" y="1105150"/>
              <a:ext cx="176175" cy="166775"/>
            </a:xfrm>
            <a:custGeom>
              <a:rect b="b" l="l" r="r" t="t"/>
              <a:pathLst>
                <a:path extrusionOk="0" h="6671" w="7047">
                  <a:moveTo>
                    <a:pt x="5549" y="681"/>
                  </a:moveTo>
                  <a:cubicBezTo>
                    <a:pt x="5682" y="681"/>
                    <a:pt x="5814" y="687"/>
                    <a:pt x="5950" y="699"/>
                  </a:cubicBezTo>
                  <a:lnTo>
                    <a:pt x="5950" y="699"/>
                  </a:lnTo>
                  <a:cubicBezTo>
                    <a:pt x="5330" y="1412"/>
                    <a:pt x="4749" y="2151"/>
                    <a:pt x="4188" y="2916"/>
                  </a:cubicBezTo>
                  <a:cubicBezTo>
                    <a:pt x="3360" y="4046"/>
                    <a:pt x="2487" y="5975"/>
                    <a:pt x="937" y="6058"/>
                  </a:cubicBezTo>
                  <a:lnTo>
                    <a:pt x="937" y="6058"/>
                  </a:lnTo>
                  <a:cubicBezTo>
                    <a:pt x="2221" y="4282"/>
                    <a:pt x="3752" y="2598"/>
                    <a:pt x="4863" y="726"/>
                  </a:cubicBezTo>
                  <a:lnTo>
                    <a:pt x="4863" y="726"/>
                  </a:lnTo>
                  <a:cubicBezTo>
                    <a:pt x="5109" y="697"/>
                    <a:pt x="5331" y="681"/>
                    <a:pt x="5549" y="681"/>
                  </a:cubicBezTo>
                  <a:close/>
                  <a:moveTo>
                    <a:pt x="5578" y="0"/>
                  </a:moveTo>
                  <a:cubicBezTo>
                    <a:pt x="5328" y="0"/>
                    <a:pt x="5074" y="17"/>
                    <a:pt x="4810" y="53"/>
                  </a:cubicBezTo>
                  <a:cubicBezTo>
                    <a:pt x="4569" y="84"/>
                    <a:pt x="4461" y="313"/>
                    <a:pt x="4491" y="497"/>
                  </a:cubicBezTo>
                  <a:lnTo>
                    <a:pt x="4491" y="497"/>
                  </a:lnTo>
                  <a:cubicBezTo>
                    <a:pt x="2779" y="2074"/>
                    <a:pt x="1432" y="4280"/>
                    <a:pt x="108" y="6167"/>
                  </a:cubicBezTo>
                  <a:cubicBezTo>
                    <a:pt x="0" y="6321"/>
                    <a:pt x="106" y="6584"/>
                    <a:pt x="292" y="6620"/>
                  </a:cubicBezTo>
                  <a:cubicBezTo>
                    <a:pt x="474" y="6654"/>
                    <a:pt x="650" y="6670"/>
                    <a:pt x="821" y="6670"/>
                  </a:cubicBezTo>
                  <a:cubicBezTo>
                    <a:pt x="1799" y="6670"/>
                    <a:pt x="2600" y="6135"/>
                    <a:pt x="3248" y="5339"/>
                  </a:cubicBezTo>
                  <a:cubicBezTo>
                    <a:pt x="4491" y="3806"/>
                    <a:pt x="5552" y="2169"/>
                    <a:pt x="6884" y="698"/>
                  </a:cubicBezTo>
                  <a:cubicBezTo>
                    <a:pt x="7047" y="518"/>
                    <a:pt x="7004" y="167"/>
                    <a:pt x="6731" y="115"/>
                  </a:cubicBezTo>
                  <a:cubicBezTo>
                    <a:pt x="6334" y="40"/>
                    <a:pt x="5959" y="0"/>
                    <a:pt x="55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43"/>
            <p:cNvSpPr/>
            <p:nvPr/>
          </p:nvSpPr>
          <p:spPr>
            <a:xfrm>
              <a:off x="5478500" y="1108575"/>
              <a:ext cx="162475" cy="159000"/>
            </a:xfrm>
            <a:custGeom>
              <a:rect b="b" l="l" r="r" t="t"/>
              <a:pathLst>
                <a:path extrusionOk="0" h="6360" w="6499">
                  <a:moveTo>
                    <a:pt x="6499" y="0"/>
                  </a:moveTo>
                  <a:lnTo>
                    <a:pt x="5501" y="17"/>
                  </a:lnTo>
                  <a:cubicBezTo>
                    <a:pt x="5401" y="19"/>
                    <a:pt x="5299" y="20"/>
                    <a:pt x="5206" y="56"/>
                  </a:cubicBezTo>
                  <a:cubicBezTo>
                    <a:pt x="5081" y="105"/>
                    <a:pt x="4985" y="206"/>
                    <a:pt x="4895" y="305"/>
                  </a:cubicBezTo>
                  <a:cubicBezTo>
                    <a:pt x="3205" y="2159"/>
                    <a:pt x="1574" y="4063"/>
                    <a:pt x="1" y="6015"/>
                  </a:cubicBezTo>
                  <a:lnTo>
                    <a:pt x="2" y="6359"/>
                  </a:lnTo>
                  <a:lnTo>
                    <a:pt x="1521" y="6139"/>
                  </a:lnTo>
                  <a:cubicBezTo>
                    <a:pt x="1589" y="6133"/>
                    <a:pt x="1657" y="6117"/>
                    <a:pt x="1721" y="6092"/>
                  </a:cubicBezTo>
                  <a:cubicBezTo>
                    <a:pt x="1821" y="6048"/>
                    <a:pt x="1896" y="5965"/>
                    <a:pt x="1969" y="5886"/>
                  </a:cubicBezTo>
                  <a:cubicBezTo>
                    <a:pt x="3628" y="4044"/>
                    <a:pt x="5143" y="2076"/>
                    <a:pt x="64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43"/>
            <p:cNvSpPr/>
            <p:nvPr/>
          </p:nvSpPr>
          <p:spPr>
            <a:xfrm>
              <a:off x="5469500" y="1098900"/>
              <a:ext cx="183750" cy="176050"/>
            </a:xfrm>
            <a:custGeom>
              <a:rect b="b" l="l" r="r" t="t"/>
              <a:pathLst>
                <a:path extrusionOk="0" h="7042" w="7350">
                  <a:moveTo>
                    <a:pt x="6102" y="825"/>
                  </a:moveTo>
                  <a:lnTo>
                    <a:pt x="6102" y="825"/>
                  </a:lnTo>
                  <a:cubicBezTo>
                    <a:pt x="5348" y="1932"/>
                    <a:pt x="4560" y="3016"/>
                    <a:pt x="3705" y="4045"/>
                  </a:cubicBezTo>
                  <a:cubicBezTo>
                    <a:pt x="3262" y="4578"/>
                    <a:pt x="2829" y="5139"/>
                    <a:pt x="2346" y="5635"/>
                  </a:cubicBezTo>
                  <a:cubicBezTo>
                    <a:pt x="1821" y="6174"/>
                    <a:pt x="1233" y="6214"/>
                    <a:pt x="554" y="6402"/>
                  </a:cubicBezTo>
                  <a:lnTo>
                    <a:pt x="554" y="6402"/>
                  </a:lnTo>
                  <a:cubicBezTo>
                    <a:pt x="1628" y="5434"/>
                    <a:pt x="2525" y="4246"/>
                    <a:pt x="3485" y="3169"/>
                  </a:cubicBezTo>
                  <a:cubicBezTo>
                    <a:pt x="3930" y="2671"/>
                    <a:pt x="4378" y="2176"/>
                    <a:pt x="4833" y="1685"/>
                  </a:cubicBezTo>
                  <a:cubicBezTo>
                    <a:pt x="5345" y="1131"/>
                    <a:pt x="5618" y="912"/>
                    <a:pt x="6102" y="825"/>
                  </a:cubicBezTo>
                  <a:close/>
                  <a:moveTo>
                    <a:pt x="6329" y="1"/>
                  </a:moveTo>
                  <a:cubicBezTo>
                    <a:pt x="5971" y="1"/>
                    <a:pt x="5608" y="22"/>
                    <a:pt x="5303" y="179"/>
                  </a:cubicBezTo>
                  <a:cubicBezTo>
                    <a:pt x="4630" y="524"/>
                    <a:pt x="3994" y="1580"/>
                    <a:pt x="3516" y="2138"/>
                  </a:cubicBezTo>
                  <a:cubicBezTo>
                    <a:pt x="2382" y="3464"/>
                    <a:pt x="1107" y="4808"/>
                    <a:pt x="251" y="6338"/>
                  </a:cubicBezTo>
                  <a:cubicBezTo>
                    <a:pt x="219" y="6397"/>
                    <a:pt x="235" y="6453"/>
                    <a:pt x="271" y="6489"/>
                  </a:cubicBezTo>
                  <a:lnTo>
                    <a:pt x="271" y="6489"/>
                  </a:lnTo>
                  <a:cubicBezTo>
                    <a:pt x="1" y="6598"/>
                    <a:pt x="53" y="7010"/>
                    <a:pt x="362" y="7021"/>
                  </a:cubicBezTo>
                  <a:cubicBezTo>
                    <a:pt x="566" y="7029"/>
                    <a:pt x="812" y="7042"/>
                    <a:pt x="1067" y="7042"/>
                  </a:cubicBezTo>
                  <a:cubicBezTo>
                    <a:pt x="1499" y="7042"/>
                    <a:pt x="1959" y="7004"/>
                    <a:pt x="2290" y="6834"/>
                  </a:cubicBezTo>
                  <a:cubicBezTo>
                    <a:pt x="2959" y="6491"/>
                    <a:pt x="3529" y="5540"/>
                    <a:pt x="3982" y="4978"/>
                  </a:cubicBezTo>
                  <a:cubicBezTo>
                    <a:pt x="5124" y="3564"/>
                    <a:pt x="6194" y="2099"/>
                    <a:pt x="7192" y="581"/>
                  </a:cubicBezTo>
                  <a:cubicBezTo>
                    <a:pt x="7349" y="340"/>
                    <a:pt x="7146" y="3"/>
                    <a:pt x="6868" y="3"/>
                  </a:cubicBezTo>
                  <a:cubicBezTo>
                    <a:pt x="6865" y="3"/>
                    <a:pt x="6862" y="3"/>
                    <a:pt x="6859" y="3"/>
                  </a:cubicBezTo>
                  <a:cubicBezTo>
                    <a:pt x="6816" y="4"/>
                    <a:pt x="6773" y="4"/>
                    <a:pt x="6729" y="4"/>
                  </a:cubicBezTo>
                  <a:cubicBezTo>
                    <a:pt x="6599" y="4"/>
                    <a:pt x="6464" y="1"/>
                    <a:pt x="63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43"/>
            <p:cNvSpPr/>
            <p:nvPr/>
          </p:nvSpPr>
          <p:spPr>
            <a:xfrm>
              <a:off x="5610225" y="1112800"/>
              <a:ext cx="163450" cy="151750"/>
            </a:xfrm>
            <a:custGeom>
              <a:rect b="b" l="l" r="r" t="t"/>
              <a:pathLst>
                <a:path extrusionOk="0" h="6070" w="6538">
                  <a:moveTo>
                    <a:pt x="5503" y="1"/>
                  </a:moveTo>
                  <a:cubicBezTo>
                    <a:pt x="5355" y="1"/>
                    <a:pt x="5212" y="23"/>
                    <a:pt x="5080" y="95"/>
                  </a:cubicBezTo>
                  <a:cubicBezTo>
                    <a:pt x="4943" y="170"/>
                    <a:pt x="4838" y="290"/>
                    <a:pt x="4735" y="407"/>
                  </a:cubicBezTo>
                  <a:cubicBezTo>
                    <a:pt x="3167" y="2210"/>
                    <a:pt x="1656" y="4061"/>
                    <a:pt x="205" y="5959"/>
                  </a:cubicBezTo>
                  <a:lnTo>
                    <a:pt x="1" y="6004"/>
                  </a:lnTo>
                  <a:cubicBezTo>
                    <a:pt x="239" y="5969"/>
                    <a:pt x="480" y="5951"/>
                    <a:pt x="721" y="5951"/>
                  </a:cubicBezTo>
                  <a:cubicBezTo>
                    <a:pt x="1049" y="5951"/>
                    <a:pt x="1378" y="5984"/>
                    <a:pt x="1700" y="6050"/>
                  </a:cubicBezTo>
                  <a:cubicBezTo>
                    <a:pt x="1747" y="6059"/>
                    <a:pt x="1795" y="6069"/>
                    <a:pt x="1842" y="6069"/>
                  </a:cubicBezTo>
                  <a:cubicBezTo>
                    <a:pt x="1870" y="6069"/>
                    <a:pt x="1897" y="6066"/>
                    <a:pt x="1923" y="6057"/>
                  </a:cubicBezTo>
                  <a:cubicBezTo>
                    <a:pt x="1989" y="6034"/>
                    <a:pt x="2038" y="5981"/>
                    <a:pt x="2083" y="5929"/>
                  </a:cubicBezTo>
                  <a:cubicBezTo>
                    <a:pt x="3446" y="4397"/>
                    <a:pt x="4732" y="2804"/>
                    <a:pt x="5940" y="1149"/>
                  </a:cubicBezTo>
                  <a:cubicBezTo>
                    <a:pt x="6189" y="806"/>
                    <a:pt x="6442" y="448"/>
                    <a:pt x="6538" y="34"/>
                  </a:cubicBezTo>
                  <a:lnTo>
                    <a:pt x="6538" y="34"/>
                  </a:lnTo>
                  <a:cubicBezTo>
                    <a:pt x="6450" y="56"/>
                    <a:pt x="6361" y="64"/>
                    <a:pt x="6270" y="64"/>
                  </a:cubicBezTo>
                  <a:cubicBezTo>
                    <a:pt x="6015" y="64"/>
                    <a:pt x="5751" y="1"/>
                    <a:pt x="55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43"/>
            <p:cNvSpPr/>
            <p:nvPr/>
          </p:nvSpPr>
          <p:spPr>
            <a:xfrm>
              <a:off x="5600300" y="1103500"/>
              <a:ext cx="184325" cy="171475"/>
            </a:xfrm>
            <a:custGeom>
              <a:rect b="b" l="l" r="r" t="t"/>
              <a:pathLst>
                <a:path extrusionOk="0" h="6859" w="7373">
                  <a:moveTo>
                    <a:pt x="6345" y="841"/>
                  </a:moveTo>
                  <a:cubicBezTo>
                    <a:pt x="5672" y="2214"/>
                    <a:pt x="4391" y="3477"/>
                    <a:pt x="3447" y="4602"/>
                  </a:cubicBezTo>
                  <a:cubicBezTo>
                    <a:pt x="3047" y="5078"/>
                    <a:pt x="2566" y="5911"/>
                    <a:pt x="1992" y="6015"/>
                  </a:cubicBezTo>
                  <a:cubicBezTo>
                    <a:pt x="1849" y="6042"/>
                    <a:pt x="1706" y="6050"/>
                    <a:pt x="1563" y="6050"/>
                  </a:cubicBezTo>
                  <a:cubicBezTo>
                    <a:pt x="1399" y="6050"/>
                    <a:pt x="1235" y="6039"/>
                    <a:pt x="1069" y="6034"/>
                  </a:cubicBezTo>
                  <a:lnTo>
                    <a:pt x="1069" y="6034"/>
                  </a:lnTo>
                  <a:cubicBezTo>
                    <a:pt x="1901" y="5104"/>
                    <a:pt x="2675" y="4124"/>
                    <a:pt x="3498" y="3187"/>
                  </a:cubicBezTo>
                  <a:cubicBezTo>
                    <a:pt x="3917" y="2709"/>
                    <a:pt x="4343" y="2235"/>
                    <a:pt x="4765" y="1760"/>
                  </a:cubicBezTo>
                  <a:cubicBezTo>
                    <a:pt x="5318" y="1139"/>
                    <a:pt x="5717" y="936"/>
                    <a:pt x="6345" y="841"/>
                  </a:cubicBezTo>
                  <a:close/>
                  <a:moveTo>
                    <a:pt x="5977" y="0"/>
                  </a:moveTo>
                  <a:cubicBezTo>
                    <a:pt x="5737" y="0"/>
                    <a:pt x="5503" y="30"/>
                    <a:pt x="5288" y="145"/>
                  </a:cubicBezTo>
                  <a:cubicBezTo>
                    <a:pt x="4668" y="476"/>
                    <a:pt x="4221" y="1278"/>
                    <a:pt x="3800" y="1804"/>
                  </a:cubicBezTo>
                  <a:cubicBezTo>
                    <a:pt x="2696" y="3180"/>
                    <a:pt x="1563" y="4563"/>
                    <a:pt x="609" y="6047"/>
                  </a:cubicBezTo>
                  <a:lnTo>
                    <a:pt x="609" y="6047"/>
                  </a:lnTo>
                  <a:cubicBezTo>
                    <a:pt x="514" y="6057"/>
                    <a:pt x="418" y="6074"/>
                    <a:pt x="321" y="6100"/>
                  </a:cubicBezTo>
                  <a:cubicBezTo>
                    <a:pt x="1" y="6186"/>
                    <a:pt x="81" y="6646"/>
                    <a:pt x="398" y="6662"/>
                  </a:cubicBezTo>
                  <a:cubicBezTo>
                    <a:pt x="824" y="6684"/>
                    <a:pt x="1435" y="6858"/>
                    <a:pt x="1953" y="6858"/>
                  </a:cubicBezTo>
                  <a:cubicBezTo>
                    <a:pt x="2160" y="6858"/>
                    <a:pt x="2352" y="6830"/>
                    <a:pt x="2511" y="6754"/>
                  </a:cubicBezTo>
                  <a:cubicBezTo>
                    <a:pt x="3153" y="6447"/>
                    <a:pt x="3692" y="5492"/>
                    <a:pt x="4136" y="4958"/>
                  </a:cubicBezTo>
                  <a:cubicBezTo>
                    <a:pt x="5237" y="3632"/>
                    <a:pt x="6713" y="2146"/>
                    <a:pt x="7297" y="506"/>
                  </a:cubicBezTo>
                  <a:cubicBezTo>
                    <a:pt x="7373" y="294"/>
                    <a:pt x="7180" y="30"/>
                    <a:pt x="6956" y="30"/>
                  </a:cubicBezTo>
                  <a:cubicBezTo>
                    <a:pt x="6949" y="30"/>
                    <a:pt x="6942" y="31"/>
                    <a:pt x="6935" y="31"/>
                  </a:cubicBezTo>
                  <a:cubicBezTo>
                    <a:pt x="6881" y="35"/>
                    <a:pt x="6826" y="37"/>
                    <a:pt x="6771" y="37"/>
                  </a:cubicBezTo>
                  <a:cubicBezTo>
                    <a:pt x="6513" y="37"/>
                    <a:pt x="6242" y="0"/>
                    <a:pt x="59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43"/>
            <p:cNvSpPr/>
            <p:nvPr/>
          </p:nvSpPr>
          <p:spPr>
            <a:xfrm>
              <a:off x="5252275" y="605550"/>
              <a:ext cx="162225" cy="135400"/>
            </a:xfrm>
            <a:custGeom>
              <a:rect b="b" l="l" r="r" t="t"/>
              <a:pathLst>
                <a:path extrusionOk="0" h="5416" w="6489">
                  <a:moveTo>
                    <a:pt x="4112" y="733"/>
                  </a:moveTo>
                  <a:cubicBezTo>
                    <a:pt x="4330" y="733"/>
                    <a:pt x="4532" y="752"/>
                    <a:pt x="4692" y="809"/>
                  </a:cubicBezTo>
                  <a:cubicBezTo>
                    <a:pt x="5440" y="1081"/>
                    <a:pt x="5246" y="1879"/>
                    <a:pt x="5246" y="2521"/>
                  </a:cubicBezTo>
                  <a:cubicBezTo>
                    <a:pt x="5246" y="3062"/>
                    <a:pt x="5511" y="4433"/>
                    <a:pt x="4745" y="4627"/>
                  </a:cubicBezTo>
                  <a:lnTo>
                    <a:pt x="3245" y="4627"/>
                  </a:lnTo>
                  <a:cubicBezTo>
                    <a:pt x="2903" y="4627"/>
                    <a:pt x="2430" y="4695"/>
                    <a:pt x="2007" y="4695"/>
                  </a:cubicBezTo>
                  <a:cubicBezTo>
                    <a:pt x="1796" y="4695"/>
                    <a:pt x="1596" y="4678"/>
                    <a:pt x="1432" y="4627"/>
                  </a:cubicBezTo>
                  <a:cubicBezTo>
                    <a:pt x="643" y="4380"/>
                    <a:pt x="843" y="3577"/>
                    <a:pt x="843" y="2915"/>
                  </a:cubicBezTo>
                  <a:cubicBezTo>
                    <a:pt x="843" y="2323"/>
                    <a:pt x="660" y="1484"/>
                    <a:pt x="1082" y="1050"/>
                  </a:cubicBezTo>
                  <a:cubicBezTo>
                    <a:pt x="1300" y="823"/>
                    <a:pt x="1630" y="771"/>
                    <a:pt x="1976" y="771"/>
                  </a:cubicBezTo>
                  <a:cubicBezTo>
                    <a:pt x="2274" y="771"/>
                    <a:pt x="2583" y="809"/>
                    <a:pt x="2844" y="809"/>
                  </a:cubicBezTo>
                  <a:cubicBezTo>
                    <a:pt x="3179" y="809"/>
                    <a:pt x="3676" y="733"/>
                    <a:pt x="4112" y="733"/>
                  </a:cubicBezTo>
                  <a:close/>
                  <a:moveTo>
                    <a:pt x="2083" y="0"/>
                  </a:moveTo>
                  <a:cubicBezTo>
                    <a:pt x="1120" y="0"/>
                    <a:pt x="176" y="185"/>
                    <a:pt x="79" y="1289"/>
                  </a:cubicBezTo>
                  <a:cubicBezTo>
                    <a:pt x="20" y="1976"/>
                    <a:pt x="79" y="2695"/>
                    <a:pt x="79" y="3384"/>
                  </a:cubicBezTo>
                  <a:cubicBezTo>
                    <a:pt x="79" y="4004"/>
                    <a:pt x="1" y="4672"/>
                    <a:pt x="537" y="5114"/>
                  </a:cubicBezTo>
                  <a:cubicBezTo>
                    <a:pt x="838" y="5364"/>
                    <a:pt x="1267" y="5415"/>
                    <a:pt x="1694" y="5415"/>
                  </a:cubicBezTo>
                  <a:cubicBezTo>
                    <a:pt x="1996" y="5415"/>
                    <a:pt x="2296" y="5389"/>
                    <a:pt x="2549" y="5389"/>
                  </a:cubicBezTo>
                  <a:lnTo>
                    <a:pt x="4785" y="5389"/>
                  </a:lnTo>
                  <a:cubicBezTo>
                    <a:pt x="4786" y="5389"/>
                    <a:pt x="4786" y="5389"/>
                    <a:pt x="4787" y="5389"/>
                  </a:cubicBezTo>
                  <a:cubicBezTo>
                    <a:pt x="4826" y="5389"/>
                    <a:pt x="4862" y="5385"/>
                    <a:pt x="4895" y="5376"/>
                  </a:cubicBezTo>
                  <a:lnTo>
                    <a:pt x="4895" y="5376"/>
                  </a:lnTo>
                  <a:cubicBezTo>
                    <a:pt x="6488" y="5109"/>
                    <a:pt x="6019" y="2810"/>
                    <a:pt x="6009" y="1651"/>
                  </a:cubicBezTo>
                  <a:cubicBezTo>
                    <a:pt x="5996" y="107"/>
                    <a:pt x="4940" y="47"/>
                    <a:pt x="3747" y="47"/>
                  </a:cubicBezTo>
                  <a:cubicBezTo>
                    <a:pt x="3646" y="47"/>
                    <a:pt x="3545" y="47"/>
                    <a:pt x="3444" y="47"/>
                  </a:cubicBezTo>
                  <a:cubicBezTo>
                    <a:pt x="3056" y="47"/>
                    <a:pt x="2567" y="0"/>
                    <a:pt x="20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43"/>
            <p:cNvSpPr/>
            <p:nvPr/>
          </p:nvSpPr>
          <p:spPr>
            <a:xfrm>
              <a:off x="5225250" y="580050"/>
              <a:ext cx="371200" cy="303400"/>
            </a:xfrm>
            <a:custGeom>
              <a:rect b="b" l="l" r="r" t="t"/>
              <a:pathLst>
                <a:path extrusionOk="0" h="12136" w="14848">
                  <a:moveTo>
                    <a:pt x="11699" y="382"/>
                  </a:moveTo>
                  <a:cubicBezTo>
                    <a:pt x="12510" y="382"/>
                    <a:pt x="13313" y="483"/>
                    <a:pt x="13736" y="906"/>
                  </a:cubicBezTo>
                  <a:cubicBezTo>
                    <a:pt x="14709" y="1881"/>
                    <a:pt x="14175" y="4872"/>
                    <a:pt x="14175" y="6066"/>
                  </a:cubicBezTo>
                  <a:cubicBezTo>
                    <a:pt x="14175" y="7651"/>
                    <a:pt x="14848" y="11332"/>
                    <a:pt x="12663" y="11664"/>
                  </a:cubicBezTo>
                  <a:lnTo>
                    <a:pt x="4393" y="11664"/>
                  </a:lnTo>
                  <a:cubicBezTo>
                    <a:pt x="3953" y="11664"/>
                    <a:pt x="3456" y="11701"/>
                    <a:pt x="2966" y="11701"/>
                  </a:cubicBezTo>
                  <a:cubicBezTo>
                    <a:pt x="1809" y="11701"/>
                    <a:pt x="690" y="11495"/>
                    <a:pt x="451" y="10111"/>
                  </a:cubicBezTo>
                  <a:cubicBezTo>
                    <a:pt x="231" y="8845"/>
                    <a:pt x="451" y="7345"/>
                    <a:pt x="451" y="6066"/>
                  </a:cubicBezTo>
                  <a:cubicBezTo>
                    <a:pt x="451" y="4774"/>
                    <a:pt x="246" y="3298"/>
                    <a:pt x="451" y="2020"/>
                  </a:cubicBezTo>
                  <a:cubicBezTo>
                    <a:pt x="672" y="637"/>
                    <a:pt x="1798" y="429"/>
                    <a:pt x="2956" y="429"/>
                  </a:cubicBezTo>
                  <a:cubicBezTo>
                    <a:pt x="3452" y="429"/>
                    <a:pt x="3954" y="467"/>
                    <a:pt x="4393" y="467"/>
                  </a:cubicBezTo>
                  <a:lnTo>
                    <a:pt x="9725" y="467"/>
                  </a:lnTo>
                  <a:cubicBezTo>
                    <a:pt x="10199" y="467"/>
                    <a:pt x="10953" y="382"/>
                    <a:pt x="11699" y="382"/>
                  </a:cubicBezTo>
                  <a:close/>
                  <a:moveTo>
                    <a:pt x="3770" y="1"/>
                  </a:moveTo>
                  <a:cubicBezTo>
                    <a:pt x="3177" y="1"/>
                    <a:pt x="2590" y="22"/>
                    <a:pt x="2016" y="85"/>
                  </a:cubicBezTo>
                  <a:cubicBezTo>
                    <a:pt x="555" y="244"/>
                    <a:pt x="112" y="1177"/>
                    <a:pt x="70" y="2500"/>
                  </a:cubicBezTo>
                  <a:cubicBezTo>
                    <a:pt x="1" y="4622"/>
                    <a:pt x="70" y="6761"/>
                    <a:pt x="70" y="8885"/>
                  </a:cubicBezTo>
                  <a:cubicBezTo>
                    <a:pt x="70" y="10335"/>
                    <a:pt x="96" y="11795"/>
                    <a:pt x="1894" y="12037"/>
                  </a:cubicBezTo>
                  <a:cubicBezTo>
                    <a:pt x="2444" y="12111"/>
                    <a:pt x="3014" y="12136"/>
                    <a:pt x="3590" y="12136"/>
                  </a:cubicBezTo>
                  <a:cubicBezTo>
                    <a:pt x="4709" y="12136"/>
                    <a:pt x="5854" y="12044"/>
                    <a:pt x="6930" y="12044"/>
                  </a:cubicBezTo>
                  <a:lnTo>
                    <a:pt x="12680" y="12044"/>
                  </a:lnTo>
                  <a:cubicBezTo>
                    <a:pt x="12681" y="12044"/>
                    <a:pt x="12681" y="12044"/>
                    <a:pt x="12682" y="12044"/>
                  </a:cubicBezTo>
                  <a:cubicBezTo>
                    <a:pt x="12701" y="12044"/>
                    <a:pt x="12719" y="12041"/>
                    <a:pt x="12735" y="12037"/>
                  </a:cubicBezTo>
                  <a:lnTo>
                    <a:pt x="12735" y="12037"/>
                  </a:lnTo>
                  <a:cubicBezTo>
                    <a:pt x="14537" y="11790"/>
                    <a:pt x="14558" y="10339"/>
                    <a:pt x="14558" y="8885"/>
                  </a:cubicBezTo>
                  <a:cubicBezTo>
                    <a:pt x="14558" y="6759"/>
                    <a:pt x="14615" y="4624"/>
                    <a:pt x="14558" y="2500"/>
                  </a:cubicBezTo>
                  <a:cubicBezTo>
                    <a:pt x="14520" y="1177"/>
                    <a:pt x="14056" y="241"/>
                    <a:pt x="12610" y="85"/>
                  </a:cubicBezTo>
                  <a:cubicBezTo>
                    <a:pt x="12036" y="22"/>
                    <a:pt x="11448" y="1"/>
                    <a:pt x="10856" y="1"/>
                  </a:cubicBezTo>
                  <a:cubicBezTo>
                    <a:pt x="9671" y="1"/>
                    <a:pt x="8467" y="85"/>
                    <a:pt x="7313" y="85"/>
                  </a:cubicBezTo>
                  <a:cubicBezTo>
                    <a:pt x="6159" y="85"/>
                    <a:pt x="4955" y="1"/>
                    <a:pt x="377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43"/>
            <p:cNvSpPr/>
            <p:nvPr/>
          </p:nvSpPr>
          <p:spPr>
            <a:xfrm>
              <a:off x="5421175" y="611300"/>
              <a:ext cx="76875" cy="30950"/>
            </a:xfrm>
            <a:custGeom>
              <a:rect b="b" l="l" r="r" t="t"/>
              <a:pathLst>
                <a:path extrusionOk="0" h="1238" w="3075">
                  <a:moveTo>
                    <a:pt x="2579" y="416"/>
                  </a:moveTo>
                  <a:cubicBezTo>
                    <a:pt x="2593" y="578"/>
                    <a:pt x="2604" y="771"/>
                    <a:pt x="2541" y="836"/>
                  </a:cubicBezTo>
                  <a:cubicBezTo>
                    <a:pt x="2504" y="873"/>
                    <a:pt x="2356" y="884"/>
                    <a:pt x="2189" y="884"/>
                  </a:cubicBezTo>
                  <a:cubicBezTo>
                    <a:pt x="1975" y="884"/>
                    <a:pt x="1729" y="867"/>
                    <a:pt x="1644" y="867"/>
                  </a:cubicBezTo>
                  <a:cubicBezTo>
                    <a:pt x="1638" y="867"/>
                    <a:pt x="1633" y="867"/>
                    <a:pt x="1628" y="867"/>
                  </a:cubicBezTo>
                  <a:cubicBezTo>
                    <a:pt x="1435" y="873"/>
                    <a:pt x="1210" y="910"/>
                    <a:pt x="1004" y="910"/>
                  </a:cubicBezTo>
                  <a:cubicBezTo>
                    <a:pt x="939" y="910"/>
                    <a:pt x="876" y="906"/>
                    <a:pt x="816" y="897"/>
                  </a:cubicBezTo>
                  <a:cubicBezTo>
                    <a:pt x="508" y="848"/>
                    <a:pt x="484" y="671"/>
                    <a:pt x="480" y="432"/>
                  </a:cubicBezTo>
                  <a:lnTo>
                    <a:pt x="480" y="432"/>
                  </a:lnTo>
                  <a:cubicBezTo>
                    <a:pt x="710" y="466"/>
                    <a:pt x="950" y="478"/>
                    <a:pt x="1193" y="478"/>
                  </a:cubicBezTo>
                  <a:cubicBezTo>
                    <a:pt x="1661" y="478"/>
                    <a:pt x="2140" y="434"/>
                    <a:pt x="2579" y="416"/>
                  </a:cubicBezTo>
                  <a:close/>
                  <a:moveTo>
                    <a:pt x="1229" y="1"/>
                  </a:moveTo>
                  <a:cubicBezTo>
                    <a:pt x="846" y="1"/>
                    <a:pt x="470" y="24"/>
                    <a:pt x="124" y="111"/>
                  </a:cubicBezTo>
                  <a:cubicBezTo>
                    <a:pt x="1" y="144"/>
                    <a:pt x="4" y="326"/>
                    <a:pt x="124" y="359"/>
                  </a:cubicBezTo>
                  <a:cubicBezTo>
                    <a:pt x="168" y="371"/>
                    <a:pt x="212" y="382"/>
                    <a:pt x="256" y="392"/>
                  </a:cubicBezTo>
                  <a:lnTo>
                    <a:pt x="256" y="392"/>
                  </a:lnTo>
                  <a:cubicBezTo>
                    <a:pt x="237" y="621"/>
                    <a:pt x="211" y="855"/>
                    <a:pt x="257" y="1078"/>
                  </a:cubicBezTo>
                  <a:cubicBezTo>
                    <a:pt x="269" y="1126"/>
                    <a:pt x="308" y="1165"/>
                    <a:pt x="358" y="1179"/>
                  </a:cubicBezTo>
                  <a:cubicBezTo>
                    <a:pt x="506" y="1225"/>
                    <a:pt x="663" y="1237"/>
                    <a:pt x="822" y="1237"/>
                  </a:cubicBezTo>
                  <a:cubicBezTo>
                    <a:pt x="990" y="1237"/>
                    <a:pt x="1161" y="1223"/>
                    <a:pt x="1324" y="1221"/>
                  </a:cubicBezTo>
                  <a:cubicBezTo>
                    <a:pt x="1345" y="1221"/>
                    <a:pt x="1367" y="1221"/>
                    <a:pt x="1388" y="1221"/>
                  </a:cubicBezTo>
                  <a:cubicBezTo>
                    <a:pt x="1613" y="1221"/>
                    <a:pt x="1857" y="1237"/>
                    <a:pt x="2095" y="1237"/>
                  </a:cubicBezTo>
                  <a:cubicBezTo>
                    <a:pt x="2267" y="1237"/>
                    <a:pt x="2436" y="1229"/>
                    <a:pt x="2592" y="1200"/>
                  </a:cubicBezTo>
                  <a:cubicBezTo>
                    <a:pt x="3075" y="1109"/>
                    <a:pt x="2944" y="617"/>
                    <a:pt x="2939" y="223"/>
                  </a:cubicBezTo>
                  <a:cubicBezTo>
                    <a:pt x="2939" y="120"/>
                    <a:pt x="2855" y="36"/>
                    <a:pt x="2752" y="36"/>
                  </a:cubicBezTo>
                  <a:cubicBezTo>
                    <a:pt x="2711" y="37"/>
                    <a:pt x="2670" y="37"/>
                    <a:pt x="2628" y="37"/>
                  </a:cubicBezTo>
                  <a:cubicBezTo>
                    <a:pt x="2183" y="37"/>
                    <a:pt x="1701" y="1"/>
                    <a:pt x="12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43"/>
            <p:cNvSpPr/>
            <p:nvPr/>
          </p:nvSpPr>
          <p:spPr>
            <a:xfrm>
              <a:off x="5508075" y="609600"/>
              <a:ext cx="44575" cy="25725"/>
            </a:xfrm>
            <a:custGeom>
              <a:rect b="b" l="l" r="r" t="t"/>
              <a:pathLst>
                <a:path extrusionOk="0" h="1029" w="1783">
                  <a:moveTo>
                    <a:pt x="615" y="367"/>
                  </a:moveTo>
                  <a:cubicBezTo>
                    <a:pt x="724" y="367"/>
                    <a:pt x="843" y="384"/>
                    <a:pt x="914" y="384"/>
                  </a:cubicBezTo>
                  <a:cubicBezTo>
                    <a:pt x="917" y="384"/>
                    <a:pt x="920" y="384"/>
                    <a:pt x="923" y="383"/>
                  </a:cubicBezTo>
                  <a:lnTo>
                    <a:pt x="1166" y="377"/>
                  </a:lnTo>
                  <a:cubicBezTo>
                    <a:pt x="1167" y="377"/>
                    <a:pt x="1168" y="377"/>
                    <a:pt x="1170" y="377"/>
                  </a:cubicBezTo>
                  <a:cubicBezTo>
                    <a:pt x="1196" y="377"/>
                    <a:pt x="1251" y="384"/>
                    <a:pt x="1292" y="384"/>
                  </a:cubicBezTo>
                  <a:cubicBezTo>
                    <a:pt x="1296" y="384"/>
                    <a:pt x="1301" y="384"/>
                    <a:pt x="1305" y="384"/>
                  </a:cubicBezTo>
                  <a:lnTo>
                    <a:pt x="1305" y="384"/>
                  </a:lnTo>
                  <a:cubicBezTo>
                    <a:pt x="1301" y="430"/>
                    <a:pt x="1307" y="500"/>
                    <a:pt x="1306" y="519"/>
                  </a:cubicBezTo>
                  <a:cubicBezTo>
                    <a:pt x="1305" y="543"/>
                    <a:pt x="1304" y="567"/>
                    <a:pt x="1303" y="590"/>
                  </a:cubicBezTo>
                  <a:lnTo>
                    <a:pt x="1303" y="590"/>
                  </a:lnTo>
                  <a:lnTo>
                    <a:pt x="739" y="588"/>
                  </a:lnTo>
                  <a:cubicBezTo>
                    <a:pt x="654" y="587"/>
                    <a:pt x="568" y="581"/>
                    <a:pt x="483" y="581"/>
                  </a:cubicBezTo>
                  <a:cubicBezTo>
                    <a:pt x="432" y="581"/>
                    <a:pt x="382" y="584"/>
                    <a:pt x="334" y="590"/>
                  </a:cubicBezTo>
                  <a:lnTo>
                    <a:pt x="334" y="590"/>
                  </a:lnTo>
                  <a:cubicBezTo>
                    <a:pt x="336" y="527"/>
                    <a:pt x="349" y="469"/>
                    <a:pt x="381" y="430"/>
                  </a:cubicBezTo>
                  <a:cubicBezTo>
                    <a:pt x="424" y="381"/>
                    <a:pt x="516" y="367"/>
                    <a:pt x="615" y="367"/>
                  </a:cubicBezTo>
                  <a:close/>
                  <a:moveTo>
                    <a:pt x="1391" y="1"/>
                  </a:moveTo>
                  <a:cubicBezTo>
                    <a:pt x="1348" y="1"/>
                    <a:pt x="1304" y="5"/>
                    <a:pt x="1262" y="9"/>
                  </a:cubicBezTo>
                  <a:cubicBezTo>
                    <a:pt x="1084" y="20"/>
                    <a:pt x="906" y="30"/>
                    <a:pt x="731" y="49"/>
                  </a:cubicBezTo>
                  <a:cubicBezTo>
                    <a:pt x="401" y="84"/>
                    <a:pt x="216" y="221"/>
                    <a:pt x="153" y="444"/>
                  </a:cubicBezTo>
                  <a:lnTo>
                    <a:pt x="153" y="444"/>
                  </a:lnTo>
                  <a:cubicBezTo>
                    <a:pt x="135" y="459"/>
                    <a:pt x="124" y="483"/>
                    <a:pt x="127" y="516"/>
                  </a:cubicBezTo>
                  <a:lnTo>
                    <a:pt x="127" y="518"/>
                  </a:lnTo>
                  <a:lnTo>
                    <a:pt x="131" y="570"/>
                  </a:lnTo>
                  <a:lnTo>
                    <a:pt x="131" y="570"/>
                  </a:lnTo>
                  <a:cubicBezTo>
                    <a:pt x="128" y="597"/>
                    <a:pt x="127" y="626"/>
                    <a:pt x="128" y="655"/>
                  </a:cubicBezTo>
                  <a:lnTo>
                    <a:pt x="128" y="655"/>
                  </a:lnTo>
                  <a:cubicBezTo>
                    <a:pt x="119" y="660"/>
                    <a:pt x="110" y="665"/>
                    <a:pt x="102" y="671"/>
                  </a:cubicBezTo>
                  <a:cubicBezTo>
                    <a:pt x="0" y="733"/>
                    <a:pt x="0" y="882"/>
                    <a:pt x="102" y="944"/>
                  </a:cubicBezTo>
                  <a:cubicBezTo>
                    <a:pt x="213" y="1013"/>
                    <a:pt x="335" y="1028"/>
                    <a:pt x="459" y="1028"/>
                  </a:cubicBezTo>
                  <a:cubicBezTo>
                    <a:pt x="552" y="1028"/>
                    <a:pt x="646" y="1020"/>
                    <a:pt x="739" y="1018"/>
                  </a:cubicBezTo>
                  <a:lnTo>
                    <a:pt x="1498" y="997"/>
                  </a:lnTo>
                  <a:cubicBezTo>
                    <a:pt x="1609" y="996"/>
                    <a:pt x="1700" y="905"/>
                    <a:pt x="1701" y="794"/>
                  </a:cubicBezTo>
                  <a:cubicBezTo>
                    <a:pt x="1703" y="580"/>
                    <a:pt x="1783" y="193"/>
                    <a:pt x="1572" y="48"/>
                  </a:cubicBezTo>
                  <a:cubicBezTo>
                    <a:pt x="1517" y="11"/>
                    <a:pt x="1454" y="1"/>
                    <a:pt x="13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43"/>
            <p:cNvSpPr/>
            <p:nvPr/>
          </p:nvSpPr>
          <p:spPr>
            <a:xfrm>
              <a:off x="5417100" y="653275"/>
              <a:ext cx="78625" cy="35000"/>
            </a:xfrm>
            <a:custGeom>
              <a:rect b="b" l="l" r="r" t="t"/>
              <a:pathLst>
                <a:path extrusionOk="0" h="1400" w="3145">
                  <a:moveTo>
                    <a:pt x="2610" y="454"/>
                  </a:moveTo>
                  <a:cubicBezTo>
                    <a:pt x="2627" y="647"/>
                    <a:pt x="2623" y="865"/>
                    <a:pt x="2474" y="956"/>
                  </a:cubicBezTo>
                  <a:cubicBezTo>
                    <a:pt x="2453" y="968"/>
                    <a:pt x="2417" y="973"/>
                    <a:pt x="2371" y="973"/>
                  </a:cubicBezTo>
                  <a:cubicBezTo>
                    <a:pt x="2197" y="973"/>
                    <a:pt x="1887" y="902"/>
                    <a:pt x="1780" y="900"/>
                  </a:cubicBezTo>
                  <a:cubicBezTo>
                    <a:pt x="1744" y="899"/>
                    <a:pt x="1707" y="899"/>
                    <a:pt x="1670" y="899"/>
                  </a:cubicBezTo>
                  <a:cubicBezTo>
                    <a:pt x="1315" y="899"/>
                    <a:pt x="969" y="940"/>
                    <a:pt x="621" y="1007"/>
                  </a:cubicBezTo>
                  <a:lnTo>
                    <a:pt x="621" y="1007"/>
                  </a:lnTo>
                  <a:cubicBezTo>
                    <a:pt x="592" y="865"/>
                    <a:pt x="581" y="722"/>
                    <a:pt x="568" y="578"/>
                  </a:cubicBezTo>
                  <a:lnTo>
                    <a:pt x="568" y="578"/>
                  </a:lnTo>
                  <a:cubicBezTo>
                    <a:pt x="660" y="577"/>
                    <a:pt x="750" y="571"/>
                    <a:pt x="828" y="569"/>
                  </a:cubicBezTo>
                  <a:cubicBezTo>
                    <a:pt x="1423" y="552"/>
                    <a:pt x="2017" y="511"/>
                    <a:pt x="2610" y="454"/>
                  </a:cubicBezTo>
                  <a:close/>
                  <a:moveTo>
                    <a:pt x="2819" y="1"/>
                  </a:moveTo>
                  <a:cubicBezTo>
                    <a:pt x="2814" y="1"/>
                    <a:pt x="2808" y="1"/>
                    <a:pt x="2802" y="2"/>
                  </a:cubicBezTo>
                  <a:cubicBezTo>
                    <a:pt x="2050" y="83"/>
                    <a:pt x="1268" y="164"/>
                    <a:pt x="504" y="164"/>
                  </a:cubicBezTo>
                  <a:cubicBezTo>
                    <a:pt x="371" y="164"/>
                    <a:pt x="239" y="162"/>
                    <a:pt x="108" y="156"/>
                  </a:cubicBezTo>
                  <a:cubicBezTo>
                    <a:pt x="106" y="156"/>
                    <a:pt x="104" y="156"/>
                    <a:pt x="103" y="156"/>
                  </a:cubicBezTo>
                  <a:cubicBezTo>
                    <a:pt x="39" y="156"/>
                    <a:pt x="0" y="222"/>
                    <a:pt x="12" y="280"/>
                  </a:cubicBezTo>
                  <a:cubicBezTo>
                    <a:pt x="48" y="448"/>
                    <a:pt x="163" y="524"/>
                    <a:pt x="305" y="556"/>
                  </a:cubicBezTo>
                  <a:lnTo>
                    <a:pt x="305" y="556"/>
                  </a:lnTo>
                  <a:cubicBezTo>
                    <a:pt x="241" y="780"/>
                    <a:pt x="271" y="1016"/>
                    <a:pt x="326" y="1259"/>
                  </a:cubicBezTo>
                  <a:cubicBezTo>
                    <a:pt x="339" y="1322"/>
                    <a:pt x="412" y="1390"/>
                    <a:pt x="482" y="1390"/>
                  </a:cubicBezTo>
                  <a:cubicBezTo>
                    <a:pt x="486" y="1390"/>
                    <a:pt x="491" y="1389"/>
                    <a:pt x="495" y="1389"/>
                  </a:cubicBezTo>
                  <a:cubicBezTo>
                    <a:pt x="854" y="1339"/>
                    <a:pt x="1218" y="1315"/>
                    <a:pt x="1583" y="1315"/>
                  </a:cubicBezTo>
                  <a:cubicBezTo>
                    <a:pt x="1616" y="1315"/>
                    <a:pt x="1649" y="1315"/>
                    <a:pt x="1682" y="1315"/>
                  </a:cubicBezTo>
                  <a:cubicBezTo>
                    <a:pt x="1935" y="1319"/>
                    <a:pt x="2221" y="1399"/>
                    <a:pt x="2483" y="1399"/>
                  </a:cubicBezTo>
                  <a:cubicBezTo>
                    <a:pt x="2537" y="1399"/>
                    <a:pt x="2591" y="1396"/>
                    <a:pt x="2643" y="1387"/>
                  </a:cubicBezTo>
                  <a:cubicBezTo>
                    <a:pt x="3144" y="1308"/>
                    <a:pt x="3047" y="580"/>
                    <a:pt x="3019" y="219"/>
                  </a:cubicBezTo>
                  <a:cubicBezTo>
                    <a:pt x="3010" y="118"/>
                    <a:pt x="2933" y="1"/>
                    <a:pt x="28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43"/>
            <p:cNvSpPr/>
            <p:nvPr/>
          </p:nvSpPr>
          <p:spPr>
            <a:xfrm>
              <a:off x="5509425" y="652825"/>
              <a:ext cx="49000" cy="33300"/>
            </a:xfrm>
            <a:custGeom>
              <a:rect b="b" l="l" r="r" t="t"/>
              <a:pathLst>
                <a:path extrusionOk="0" h="1332" w="1960">
                  <a:moveTo>
                    <a:pt x="1388" y="459"/>
                  </a:moveTo>
                  <a:cubicBezTo>
                    <a:pt x="1398" y="459"/>
                    <a:pt x="1404" y="460"/>
                    <a:pt x="1407" y="462"/>
                  </a:cubicBezTo>
                  <a:cubicBezTo>
                    <a:pt x="1443" y="491"/>
                    <a:pt x="1446" y="642"/>
                    <a:pt x="1441" y="782"/>
                  </a:cubicBezTo>
                  <a:lnTo>
                    <a:pt x="1441" y="782"/>
                  </a:lnTo>
                  <a:cubicBezTo>
                    <a:pt x="1157" y="788"/>
                    <a:pt x="887" y="834"/>
                    <a:pt x="601" y="876"/>
                  </a:cubicBezTo>
                  <a:cubicBezTo>
                    <a:pt x="571" y="880"/>
                    <a:pt x="556" y="900"/>
                    <a:pt x="550" y="917"/>
                  </a:cubicBezTo>
                  <a:lnTo>
                    <a:pt x="550" y="917"/>
                  </a:lnTo>
                  <a:cubicBezTo>
                    <a:pt x="551" y="901"/>
                    <a:pt x="551" y="874"/>
                    <a:pt x="549" y="835"/>
                  </a:cubicBezTo>
                  <a:cubicBezTo>
                    <a:pt x="545" y="743"/>
                    <a:pt x="538" y="649"/>
                    <a:pt x="530" y="557"/>
                  </a:cubicBezTo>
                  <a:cubicBezTo>
                    <a:pt x="529" y="543"/>
                    <a:pt x="527" y="528"/>
                    <a:pt x="525" y="514"/>
                  </a:cubicBezTo>
                  <a:lnTo>
                    <a:pt x="525" y="514"/>
                  </a:lnTo>
                  <a:cubicBezTo>
                    <a:pt x="584" y="519"/>
                    <a:pt x="644" y="522"/>
                    <a:pt x="704" y="522"/>
                  </a:cubicBezTo>
                  <a:cubicBezTo>
                    <a:pt x="821" y="522"/>
                    <a:pt x="938" y="513"/>
                    <a:pt x="1041" y="507"/>
                  </a:cubicBezTo>
                  <a:cubicBezTo>
                    <a:pt x="1100" y="504"/>
                    <a:pt x="1320" y="459"/>
                    <a:pt x="1388" y="459"/>
                  </a:cubicBezTo>
                  <a:close/>
                  <a:moveTo>
                    <a:pt x="1410" y="0"/>
                  </a:moveTo>
                  <a:cubicBezTo>
                    <a:pt x="1256" y="0"/>
                    <a:pt x="1090" y="41"/>
                    <a:pt x="941" y="46"/>
                  </a:cubicBezTo>
                  <a:cubicBezTo>
                    <a:pt x="928" y="47"/>
                    <a:pt x="915" y="47"/>
                    <a:pt x="902" y="47"/>
                  </a:cubicBezTo>
                  <a:cubicBezTo>
                    <a:pt x="743" y="47"/>
                    <a:pt x="576" y="19"/>
                    <a:pt x="415" y="19"/>
                  </a:cubicBezTo>
                  <a:cubicBezTo>
                    <a:pt x="335" y="19"/>
                    <a:pt x="257" y="26"/>
                    <a:pt x="182" y="46"/>
                  </a:cubicBezTo>
                  <a:cubicBezTo>
                    <a:pt x="18" y="92"/>
                    <a:pt x="1" y="307"/>
                    <a:pt x="137" y="396"/>
                  </a:cubicBezTo>
                  <a:cubicBezTo>
                    <a:pt x="146" y="402"/>
                    <a:pt x="156" y="408"/>
                    <a:pt x="166" y="414"/>
                  </a:cubicBezTo>
                  <a:lnTo>
                    <a:pt x="166" y="414"/>
                  </a:lnTo>
                  <a:cubicBezTo>
                    <a:pt x="139" y="552"/>
                    <a:pt x="129" y="695"/>
                    <a:pt x="123" y="835"/>
                  </a:cubicBezTo>
                  <a:cubicBezTo>
                    <a:pt x="115" y="1002"/>
                    <a:pt x="115" y="1168"/>
                    <a:pt x="268" y="1271"/>
                  </a:cubicBezTo>
                  <a:cubicBezTo>
                    <a:pt x="336" y="1316"/>
                    <a:pt x="407" y="1331"/>
                    <a:pt x="480" y="1331"/>
                  </a:cubicBezTo>
                  <a:cubicBezTo>
                    <a:pt x="575" y="1331"/>
                    <a:pt x="672" y="1306"/>
                    <a:pt x="768" y="1288"/>
                  </a:cubicBezTo>
                  <a:cubicBezTo>
                    <a:pt x="972" y="1251"/>
                    <a:pt x="1179" y="1232"/>
                    <a:pt x="1386" y="1232"/>
                  </a:cubicBezTo>
                  <a:cubicBezTo>
                    <a:pt x="1476" y="1232"/>
                    <a:pt x="1566" y="1236"/>
                    <a:pt x="1655" y="1243"/>
                  </a:cubicBezTo>
                  <a:cubicBezTo>
                    <a:pt x="1660" y="1243"/>
                    <a:pt x="1665" y="1243"/>
                    <a:pt x="1669" y="1243"/>
                  </a:cubicBezTo>
                  <a:cubicBezTo>
                    <a:pt x="1792" y="1243"/>
                    <a:pt x="1873" y="1125"/>
                    <a:pt x="1883" y="1013"/>
                  </a:cubicBezTo>
                  <a:cubicBezTo>
                    <a:pt x="1911" y="696"/>
                    <a:pt x="1960" y="95"/>
                    <a:pt x="1538" y="12"/>
                  </a:cubicBezTo>
                  <a:cubicBezTo>
                    <a:pt x="1497" y="4"/>
                    <a:pt x="1454" y="0"/>
                    <a:pt x="14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5419450" y="693675"/>
              <a:ext cx="142700" cy="50175"/>
            </a:xfrm>
            <a:custGeom>
              <a:rect b="b" l="l" r="r" t="t"/>
              <a:pathLst>
                <a:path extrusionOk="0" h="2007" w="5708">
                  <a:moveTo>
                    <a:pt x="4697" y="0"/>
                  </a:moveTo>
                  <a:cubicBezTo>
                    <a:pt x="4202" y="0"/>
                    <a:pt x="3704" y="44"/>
                    <a:pt x="3213" y="66"/>
                  </a:cubicBezTo>
                  <a:cubicBezTo>
                    <a:pt x="3136" y="70"/>
                    <a:pt x="3056" y="71"/>
                    <a:pt x="2973" y="71"/>
                  </a:cubicBezTo>
                  <a:cubicBezTo>
                    <a:pt x="2660" y="71"/>
                    <a:pt x="2307" y="52"/>
                    <a:pt x="1963" y="52"/>
                  </a:cubicBezTo>
                  <a:cubicBezTo>
                    <a:pt x="1598" y="52"/>
                    <a:pt x="1242" y="73"/>
                    <a:pt x="949" y="162"/>
                  </a:cubicBezTo>
                  <a:cubicBezTo>
                    <a:pt x="613" y="265"/>
                    <a:pt x="478" y="488"/>
                    <a:pt x="436" y="766"/>
                  </a:cubicBezTo>
                  <a:lnTo>
                    <a:pt x="436" y="766"/>
                  </a:lnTo>
                  <a:cubicBezTo>
                    <a:pt x="375" y="669"/>
                    <a:pt x="310" y="573"/>
                    <a:pt x="238" y="480"/>
                  </a:cubicBezTo>
                  <a:cubicBezTo>
                    <a:pt x="210" y="443"/>
                    <a:pt x="171" y="426"/>
                    <a:pt x="133" y="426"/>
                  </a:cubicBezTo>
                  <a:cubicBezTo>
                    <a:pt x="64" y="426"/>
                    <a:pt x="1" y="482"/>
                    <a:pt x="20" y="573"/>
                  </a:cubicBezTo>
                  <a:lnTo>
                    <a:pt x="20" y="571"/>
                  </a:lnTo>
                  <a:cubicBezTo>
                    <a:pt x="121" y="1041"/>
                    <a:pt x="320" y="1458"/>
                    <a:pt x="516" y="1896"/>
                  </a:cubicBezTo>
                  <a:cubicBezTo>
                    <a:pt x="551" y="1973"/>
                    <a:pt x="621" y="2006"/>
                    <a:pt x="695" y="2006"/>
                  </a:cubicBezTo>
                  <a:cubicBezTo>
                    <a:pt x="816" y="2006"/>
                    <a:pt x="945" y="1916"/>
                    <a:pt x="937" y="1782"/>
                  </a:cubicBezTo>
                  <a:cubicBezTo>
                    <a:pt x="884" y="987"/>
                    <a:pt x="966" y="757"/>
                    <a:pt x="1772" y="576"/>
                  </a:cubicBezTo>
                  <a:cubicBezTo>
                    <a:pt x="1947" y="537"/>
                    <a:pt x="2141" y="527"/>
                    <a:pt x="2337" y="527"/>
                  </a:cubicBezTo>
                  <a:cubicBezTo>
                    <a:pt x="2519" y="527"/>
                    <a:pt x="2702" y="535"/>
                    <a:pt x="2873" y="535"/>
                  </a:cubicBezTo>
                  <a:cubicBezTo>
                    <a:pt x="2919" y="535"/>
                    <a:pt x="2963" y="535"/>
                    <a:pt x="3006" y="534"/>
                  </a:cubicBezTo>
                  <a:cubicBezTo>
                    <a:pt x="3842" y="504"/>
                    <a:pt x="4700" y="537"/>
                    <a:pt x="5517" y="357"/>
                  </a:cubicBezTo>
                  <a:cubicBezTo>
                    <a:pt x="5707" y="316"/>
                    <a:pt x="5637" y="68"/>
                    <a:pt x="5474" y="46"/>
                  </a:cubicBezTo>
                  <a:cubicBezTo>
                    <a:pt x="5217" y="12"/>
                    <a:pt x="4958" y="0"/>
                    <a:pt x="46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5455050" y="713450"/>
              <a:ext cx="21300" cy="24600"/>
            </a:xfrm>
            <a:custGeom>
              <a:rect b="b" l="l" r="r" t="t"/>
              <a:pathLst>
                <a:path extrusionOk="0" h="984" w="852">
                  <a:moveTo>
                    <a:pt x="585" y="1"/>
                  </a:moveTo>
                  <a:cubicBezTo>
                    <a:pt x="499" y="1"/>
                    <a:pt x="415" y="43"/>
                    <a:pt x="371" y="136"/>
                  </a:cubicBezTo>
                  <a:lnTo>
                    <a:pt x="371" y="136"/>
                  </a:lnTo>
                  <a:cubicBezTo>
                    <a:pt x="335" y="97"/>
                    <a:pt x="282" y="79"/>
                    <a:pt x="227" y="79"/>
                  </a:cubicBezTo>
                  <a:cubicBezTo>
                    <a:pt x="119" y="79"/>
                    <a:pt x="5" y="152"/>
                    <a:pt x="9" y="280"/>
                  </a:cubicBezTo>
                  <a:cubicBezTo>
                    <a:pt x="16" y="436"/>
                    <a:pt x="14" y="589"/>
                    <a:pt x="6" y="744"/>
                  </a:cubicBezTo>
                  <a:cubicBezTo>
                    <a:pt x="0" y="879"/>
                    <a:pt x="125" y="984"/>
                    <a:pt x="251" y="984"/>
                  </a:cubicBezTo>
                  <a:cubicBezTo>
                    <a:pt x="290" y="984"/>
                    <a:pt x="330" y="973"/>
                    <a:pt x="366" y="950"/>
                  </a:cubicBezTo>
                  <a:cubicBezTo>
                    <a:pt x="454" y="893"/>
                    <a:pt x="531" y="826"/>
                    <a:pt x="596" y="750"/>
                  </a:cubicBezTo>
                  <a:lnTo>
                    <a:pt x="596" y="750"/>
                  </a:lnTo>
                  <a:cubicBezTo>
                    <a:pt x="604" y="750"/>
                    <a:pt x="611" y="751"/>
                    <a:pt x="619" y="751"/>
                  </a:cubicBezTo>
                  <a:cubicBezTo>
                    <a:pt x="710" y="751"/>
                    <a:pt x="798" y="700"/>
                    <a:pt x="822" y="591"/>
                  </a:cubicBezTo>
                  <a:cubicBezTo>
                    <a:pt x="844" y="477"/>
                    <a:pt x="851" y="361"/>
                    <a:pt x="844" y="244"/>
                  </a:cubicBezTo>
                  <a:cubicBezTo>
                    <a:pt x="836" y="90"/>
                    <a:pt x="709" y="1"/>
                    <a:pt x="58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5473825" y="713225"/>
              <a:ext cx="25500" cy="19825"/>
            </a:xfrm>
            <a:custGeom>
              <a:rect b="b" l="l" r="r" t="t"/>
              <a:pathLst>
                <a:path extrusionOk="0" h="793" w="1020">
                  <a:moveTo>
                    <a:pt x="372" y="0"/>
                  </a:moveTo>
                  <a:cubicBezTo>
                    <a:pt x="315" y="0"/>
                    <a:pt x="256" y="20"/>
                    <a:pt x="204" y="61"/>
                  </a:cubicBezTo>
                  <a:lnTo>
                    <a:pt x="204" y="61"/>
                  </a:lnTo>
                  <a:cubicBezTo>
                    <a:pt x="136" y="63"/>
                    <a:pt x="72" y="104"/>
                    <a:pt x="47" y="192"/>
                  </a:cubicBezTo>
                  <a:cubicBezTo>
                    <a:pt x="24" y="269"/>
                    <a:pt x="10" y="347"/>
                    <a:pt x="5" y="426"/>
                  </a:cubicBezTo>
                  <a:cubicBezTo>
                    <a:pt x="0" y="549"/>
                    <a:pt x="69" y="620"/>
                    <a:pt x="156" y="641"/>
                  </a:cubicBezTo>
                  <a:lnTo>
                    <a:pt x="156" y="641"/>
                  </a:lnTo>
                  <a:cubicBezTo>
                    <a:pt x="207" y="720"/>
                    <a:pt x="291" y="777"/>
                    <a:pt x="387" y="777"/>
                  </a:cubicBezTo>
                  <a:cubicBezTo>
                    <a:pt x="412" y="777"/>
                    <a:pt x="438" y="773"/>
                    <a:pt x="465" y="765"/>
                  </a:cubicBezTo>
                  <a:lnTo>
                    <a:pt x="465" y="765"/>
                  </a:lnTo>
                  <a:cubicBezTo>
                    <a:pt x="505" y="784"/>
                    <a:pt x="545" y="792"/>
                    <a:pt x="584" y="792"/>
                  </a:cubicBezTo>
                  <a:cubicBezTo>
                    <a:pt x="845" y="792"/>
                    <a:pt x="1019" y="395"/>
                    <a:pt x="736" y="248"/>
                  </a:cubicBezTo>
                  <a:cubicBezTo>
                    <a:pt x="699" y="230"/>
                    <a:pt x="662" y="214"/>
                    <a:pt x="625" y="202"/>
                  </a:cubicBezTo>
                  <a:lnTo>
                    <a:pt x="625" y="202"/>
                  </a:lnTo>
                  <a:cubicBezTo>
                    <a:pt x="623" y="196"/>
                    <a:pt x="621" y="190"/>
                    <a:pt x="619" y="184"/>
                  </a:cubicBezTo>
                  <a:cubicBezTo>
                    <a:pt x="579" y="66"/>
                    <a:pt x="478" y="0"/>
                    <a:pt x="3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5489275" y="708175"/>
              <a:ext cx="22350" cy="30200"/>
            </a:xfrm>
            <a:custGeom>
              <a:rect b="b" l="l" r="r" t="t"/>
              <a:pathLst>
                <a:path extrusionOk="0" h="1208" w="894">
                  <a:moveTo>
                    <a:pt x="460" y="1"/>
                  </a:moveTo>
                  <a:cubicBezTo>
                    <a:pt x="399" y="1"/>
                    <a:pt x="338" y="23"/>
                    <a:pt x="289" y="73"/>
                  </a:cubicBezTo>
                  <a:lnTo>
                    <a:pt x="289" y="73"/>
                  </a:lnTo>
                  <a:lnTo>
                    <a:pt x="288" y="72"/>
                  </a:lnTo>
                  <a:lnTo>
                    <a:pt x="288" y="72"/>
                  </a:lnTo>
                  <a:cubicBezTo>
                    <a:pt x="235" y="126"/>
                    <a:pt x="194" y="190"/>
                    <a:pt x="165" y="262"/>
                  </a:cubicBezTo>
                  <a:lnTo>
                    <a:pt x="165" y="262"/>
                  </a:lnTo>
                  <a:cubicBezTo>
                    <a:pt x="120" y="338"/>
                    <a:pt x="79" y="415"/>
                    <a:pt x="45" y="499"/>
                  </a:cubicBezTo>
                  <a:cubicBezTo>
                    <a:pt x="0" y="604"/>
                    <a:pt x="49" y="686"/>
                    <a:pt x="127" y="729"/>
                  </a:cubicBezTo>
                  <a:lnTo>
                    <a:pt x="127" y="729"/>
                  </a:lnTo>
                  <a:cubicBezTo>
                    <a:pt x="156" y="879"/>
                    <a:pt x="220" y="1019"/>
                    <a:pt x="315" y="1119"/>
                  </a:cubicBezTo>
                  <a:cubicBezTo>
                    <a:pt x="373" y="1180"/>
                    <a:pt x="455" y="1208"/>
                    <a:pt x="538" y="1208"/>
                  </a:cubicBezTo>
                  <a:cubicBezTo>
                    <a:pt x="713" y="1208"/>
                    <a:pt x="893" y="1085"/>
                    <a:pt x="871" y="889"/>
                  </a:cubicBezTo>
                  <a:cubicBezTo>
                    <a:pt x="855" y="761"/>
                    <a:pt x="813" y="647"/>
                    <a:pt x="784" y="521"/>
                  </a:cubicBezTo>
                  <a:cubicBezTo>
                    <a:pt x="759" y="411"/>
                    <a:pt x="762" y="291"/>
                    <a:pt x="721" y="186"/>
                  </a:cubicBezTo>
                  <a:cubicBezTo>
                    <a:pt x="676" y="70"/>
                    <a:pt x="568" y="1"/>
                    <a:pt x="4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5513425" y="708600"/>
              <a:ext cx="20900" cy="23350"/>
            </a:xfrm>
            <a:custGeom>
              <a:rect b="b" l="l" r="r" t="t"/>
              <a:pathLst>
                <a:path extrusionOk="0" h="934" w="836">
                  <a:moveTo>
                    <a:pt x="353" y="0"/>
                  </a:moveTo>
                  <a:cubicBezTo>
                    <a:pt x="237" y="0"/>
                    <a:pt x="106" y="61"/>
                    <a:pt x="86" y="190"/>
                  </a:cubicBezTo>
                  <a:cubicBezTo>
                    <a:pt x="57" y="388"/>
                    <a:pt x="0" y="599"/>
                    <a:pt x="47" y="797"/>
                  </a:cubicBezTo>
                  <a:cubicBezTo>
                    <a:pt x="70" y="892"/>
                    <a:pt x="142" y="933"/>
                    <a:pt x="218" y="933"/>
                  </a:cubicBezTo>
                  <a:cubicBezTo>
                    <a:pt x="282" y="933"/>
                    <a:pt x="351" y="903"/>
                    <a:pt x="395" y="850"/>
                  </a:cubicBezTo>
                  <a:lnTo>
                    <a:pt x="395" y="850"/>
                  </a:lnTo>
                  <a:cubicBezTo>
                    <a:pt x="397" y="851"/>
                    <a:pt x="400" y="851"/>
                    <a:pt x="402" y="852"/>
                  </a:cubicBezTo>
                  <a:lnTo>
                    <a:pt x="430" y="858"/>
                  </a:lnTo>
                  <a:cubicBezTo>
                    <a:pt x="453" y="863"/>
                    <a:pt x="476" y="865"/>
                    <a:pt x="499" y="865"/>
                  </a:cubicBezTo>
                  <a:cubicBezTo>
                    <a:pt x="671" y="865"/>
                    <a:pt x="835" y="745"/>
                    <a:pt x="830" y="552"/>
                  </a:cubicBezTo>
                  <a:cubicBezTo>
                    <a:pt x="822" y="293"/>
                    <a:pt x="675" y="57"/>
                    <a:pt x="410" y="5"/>
                  </a:cubicBezTo>
                  <a:cubicBezTo>
                    <a:pt x="391" y="2"/>
                    <a:pt x="372" y="0"/>
                    <a:pt x="3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5529575" y="712625"/>
              <a:ext cx="22425" cy="17900"/>
            </a:xfrm>
            <a:custGeom>
              <a:rect b="b" l="l" r="r" t="t"/>
              <a:pathLst>
                <a:path extrusionOk="0" h="716" w="897">
                  <a:moveTo>
                    <a:pt x="494" y="1"/>
                  </a:moveTo>
                  <a:cubicBezTo>
                    <a:pt x="416" y="1"/>
                    <a:pt x="335" y="18"/>
                    <a:pt x="262" y="44"/>
                  </a:cubicBezTo>
                  <a:cubicBezTo>
                    <a:pt x="109" y="100"/>
                    <a:pt x="1" y="235"/>
                    <a:pt x="28" y="405"/>
                  </a:cubicBezTo>
                  <a:cubicBezTo>
                    <a:pt x="49" y="549"/>
                    <a:pt x="173" y="688"/>
                    <a:pt x="329" y="688"/>
                  </a:cubicBezTo>
                  <a:cubicBezTo>
                    <a:pt x="336" y="688"/>
                    <a:pt x="343" y="688"/>
                    <a:pt x="349" y="688"/>
                  </a:cubicBezTo>
                  <a:lnTo>
                    <a:pt x="348" y="688"/>
                  </a:lnTo>
                  <a:cubicBezTo>
                    <a:pt x="360" y="687"/>
                    <a:pt x="373" y="686"/>
                    <a:pt x="386" y="685"/>
                  </a:cubicBezTo>
                  <a:lnTo>
                    <a:pt x="386" y="685"/>
                  </a:lnTo>
                  <a:cubicBezTo>
                    <a:pt x="428" y="706"/>
                    <a:pt x="472" y="715"/>
                    <a:pt x="517" y="715"/>
                  </a:cubicBezTo>
                  <a:cubicBezTo>
                    <a:pt x="599" y="715"/>
                    <a:pt x="681" y="683"/>
                    <a:pt x="752" y="627"/>
                  </a:cubicBezTo>
                  <a:lnTo>
                    <a:pt x="770" y="611"/>
                  </a:lnTo>
                  <a:cubicBezTo>
                    <a:pt x="896" y="511"/>
                    <a:pt x="879" y="328"/>
                    <a:pt x="823" y="199"/>
                  </a:cubicBezTo>
                  <a:cubicBezTo>
                    <a:pt x="759" y="53"/>
                    <a:pt x="631" y="1"/>
                    <a:pt x="4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5534225" y="713600"/>
              <a:ext cx="11900" cy="13500"/>
            </a:xfrm>
            <a:custGeom>
              <a:rect b="b" l="l" r="r" t="t"/>
              <a:pathLst>
                <a:path extrusionOk="0" h="540" w="476">
                  <a:moveTo>
                    <a:pt x="245" y="0"/>
                  </a:moveTo>
                  <a:cubicBezTo>
                    <a:pt x="194" y="0"/>
                    <a:pt x="144" y="21"/>
                    <a:pt x="107" y="57"/>
                  </a:cubicBezTo>
                  <a:lnTo>
                    <a:pt x="107" y="57"/>
                  </a:lnTo>
                  <a:lnTo>
                    <a:pt x="106" y="55"/>
                  </a:lnTo>
                  <a:cubicBezTo>
                    <a:pt x="101" y="61"/>
                    <a:pt x="97" y="67"/>
                    <a:pt x="92" y="72"/>
                  </a:cubicBezTo>
                  <a:lnTo>
                    <a:pt x="92" y="72"/>
                  </a:lnTo>
                  <a:cubicBezTo>
                    <a:pt x="88" y="78"/>
                    <a:pt x="83" y="84"/>
                    <a:pt x="79" y="91"/>
                  </a:cubicBezTo>
                  <a:lnTo>
                    <a:pt x="79" y="91"/>
                  </a:lnTo>
                  <a:cubicBezTo>
                    <a:pt x="50" y="132"/>
                    <a:pt x="31" y="167"/>
                    <a:pt x="21" y="208"/>
                  </a:cubicBezTo>
                  <a:lnTo>
                    <a:pt x="21" y="208"/>
                  </a:lnTo>
                  <a:cubicBezTo>
                    <a:pt x="0" y="253"/>
                    <a:pt x="3" y="305"/>
                    <a:pt x="22" y="346"/>
                  </a:cubicBezTo>
                  <a:lnTo>
                    <a:pt x="22" y="346"/>
                  </a:lnTo>
                  <a:cubicBezTo>
                    <a:pt x="49" y="473"/>
                    <a:pt x="156" y="539"/>
                    <a:pt x="259" y="539"/>
                  </a:cubicBezTo>
                  <a:cubicBezTo>
                    <a:pt x="366" y="539"/>
                    <a:pt x="469" y="468"/>
                    <a:pt x="473" y="321"/>
                  </a:cubicBezTo>
                  <a:cubicBezTo>
                    <a:pt x="476" y="205"/>
                    <a:pt x="451" y="138"/>
                    <a:pt x="373" y="55"/>
                  </a:cubicBezTo>
                  <a:cubicBezTo>
                    <a:pt x="337" y="17"/>
                    <a:pt x="290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5531300" y="716875"/>
              <a:ext cx="12925" cy="10025"/>
            </a:xfrm>
            <a:custGeom>
              <a:rect b="b" l="l" r="r" t="t"/>
              <a:pathLst>
                <a:path extrusionOk="0" h="401" w="517">
                  <a:moveTo>
                    <a:pt x="258" y="1"/>
                  </a:moveTo>
                  <a:cubicBezTo>
                    <a:pt x="2" y="1"/>
                    <a:pt x="1" y="401"/>
                    <a:pt x="258" y="401"/>
                  </a:cubicBezTo>
                  <a:cubicBezTo>
                    <a:pt x="516" y="401"/>
                    <a:pt x="516" y="1"/>
                    <a:pt x="2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5276100" y="635450"/>
              <a:ext cx="14525" cy="64225"/>
            </a:xfrm>
            <a:custGeom>
              <a:rect b="b" l="l" r="r" t="t"/>
              <a:pathLst>
                <a:path extrusionOk="0" h="2569" w="581">
                  <a:moveTo>
                    <a:pt x="290" y="1"/>
                  </a:moveTo>
                  <a:cubicBezTo>
                    <a:pt x="261" y="1"/>
                    <a:pt x="232" y="16"/>
                    <a:pt x="227" y="48"/>
                  </a:cubicBezTo>
                  <a:cubicBezTo>
                    <a:pt x="105" y="810"/>
                    <a:pt x="1" y="1774"/>
                    <a:pt x="227" y="2522"/>
                  </a:cubicBezTo>
                  <a:cubicBezTo>
                    <a:pt x="237" y="2553"/>
                    <a:pt x="264" y="2569"/>
                    <a:pt x="290" y="2569"/>
                  </a:cubicBezTo>
                  <a:cubicBezTo>
                    <a:pt x="317" y="2569"/>
                    <a:pt x="344" y="2553"/>
                    <a:pt x="354" y="2522"/>
                  </a:cubicBezTo>
                  <a:cubicBezTo>
                    <a:pt x="580" y="1772"/>
                    <a:pt x="476" y="810"/>
                    <a:pt x="354" y="48"/>
                  </a:cubicBezTo>
                  <a:cubicBezTo>
                    <a:pt x="348" y="16"/>
                    <a:pt x="319" y="1"/>
                    <a:pt x="2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5278575" y="691125"/>
              <a:ext cx="80200" cy="5900"/>
            </a:xfrm>
            <a:custGeom>
              <a:rect b="b" l="l" r="r" t="t"/>
              <a:pathLst>
                <a:path extrusionOk="0" h="236" w="3208">
                  <a:moveTo>
                    <a:pt x="1665" y="0"/>
                  </a:moveTo>
                  <a:cubicBezTo>
                    <a:pt x="1137" y="0"/>
                    <a:pt x="608" y="24"/>
                    <a:pt x="86" y="50"/>
                  </a:cubicBezTo>
                  <a:cubicBezTo>
                    <a:pt x="0" y="56"/>
                    <a:pt x="0" y="179"/>
                    <a:pt x="86" y="186"/>
                  </a:cubicBezTo>
                  <a:lnTo>
                    <a:pt x="86" y="187"/>
                  </a:lnTo>
                  <a:cubicBezTo>
                    <a:pt x="611" y="212"/>
                    <a:pt x="1142" y="236"/>
                    <a:pt x="1672" y="236"/>
                  </a:cubicBezTo>
                  <a:cubicBezTo>
                    <a:pt x="2171" y="236"/>
                    <a:pt x="2668" y="215"/>
                    <a:pt x="3160" y="154"/>
                  </a:cubicBezTo>
                  <a:cubicBezTo>
                    <a:pt x="3207" y="153"/>
                    <a:pt x="3207" y="83"/>
                    <a:pt x="3160" y="83"/>
                  </a:cubicBezTo>
                  <a:cubicBezTo>
                    <a:pt x="2667" y="22"/>
                    <a:pt x="2166" y="0"/>
                    <a:pt x="166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5283900" y="635400"/>
              <a:ext cx="84175" cy="61075"/>
            </a:xfrm>
            <a:custGeom>
              <a:rect b="b" l="l" r="r" t="t"/>
              <a:pathLst>
                <a:path extrusionOk="0" h="2443" w="3367">
                  <a:moveTo>
                    <a:pt x="3292" y="0"/>
                  </a:moveTo>
                  <a:cubicBezTo>
                    <a:pt x="3272" y="0"/>
                    <a:pt x="3253" y="9"/>
                    <a:pt x="3239" y="29"/>
                  </a:cubicBezTo>
                  <a:cubicBezTo>
                    <a:pt x="2957" y="459"/>
                    <a:pt x="2508" y="504"/>
                    <a:pt x="2068" y="668"/>
                  </a:cubicBezTo>
                  <a:cubicBezTo>
                    <a:pt x="1919" y="724"/>
                    <a:pt x="1795" y="799"/>
                    <a:pt x="1687" y="799"/>
                  </a:cubicBezTo>
                  <a:cubicBezTo>
                    <a:pt x="1588" y="799"/>
                    <a:pt x="1502" y="735"/>
                    <a:pt x="1424" y="532"/>
                  </a:cubicBezTo>
                  <a:cubicBezTo>
                    <a:pt x="1409" y="494"/>
                    <a:pt x="1379" y="475"/>
                    <a:pt x="1348" y="475"/>
                  </a:cubicBezTo>
                  <a:cubicBezTo>
                    <a:pt x="1323" y="475"/>
                    <a:pt x="1297" y="488"/>
                    <a:pt x="1277" y="512"/>
                  </a:cubicBezTo>
                  <a:cubicBezTo>
                    <a:pt x="823" y="1106"/>
                    <a:pt x="389" y="1712"/>
                    <a:pt x="25" y="2365"/>
                  </a:cubicBezTo>
                  <a:cubicBezTo>
                    <a:pt x="1" y="2407"/>
                    <a:pt x="35" y="2443"/>
                    <a:pt x="71" y="2443"/>
                  </a:cubicBezTo>
                  <a:cubicBezTo>
                    <a:pt x="88" y="2443"/>
                    <a:pt x="105" y="2435"/>
                    <a:pt x="117" y="2418"/>
                  </a:cubicBezTo>
                  <a:cubicBezTo>
                    <a:pt x="512" y="1863"/>
                    <a:pt x="894" y="1298"/>
                    <a:pt x="1300" y="751"/>
                  </a:cubicBezTo>
                  <a:lnTo>
                    <a:pt x="1300" y="751"/>
                  </a:lnTo>
                  <a:cubicBezTo>
                    <a:pt x="1328" y="919"/>
                    <a:pt x="1366" y="1078"/>
                    <a:pt x="1518" y="1174"/>
                  </a:cubicBezTo>
                  <a:cubicBezTo>
                    <a:pt x="1535" y="1185"/>
                    <a:pt x="1555" y="1190"/>
                    <a:pt x="1574" y="1190"/>
                  </a:cubicBezTo>
                  <a:cubicBezTo>
                    <a:pt x="1594" y="1190"/>
                    <a:pt x="1613" y="1185"/>
                    <a:pt x="1630" y="1174"/>
                  </a:cubicBezTo>
                  <a:cubicBezTo>
                    <a:pt x="2030" y="943"/>
                    <a:pt x="2444" y="845"/>
                    <a:pt x="2857" y="650"/>
                  </a:cubicBezTo>
                  <a:cubicBezTo>
                    <a:pt x="3130" y="521"/>
                    <a:pt x="3291" y="378"/>
                    <a:pt x="3355" y="78"/>
                  </a:cubicBezTo>
                  <a:cubicBezTo>
                    <a:pt x="3366" y="33"/>
                    <a:pt x="3330" y="0"/>
                    <a:pt x="32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5342575" y="693925"/>
              <a:ext cx="21350" cy="14250"/>
            </a:xfrm>
            <a:custGeom>
              <a:rect b="b" l="l" r="r" t="t"/>
              <a:pathLst>
                <a:path extrusionOk="0" h="570" w="854">
                  <a:moveTo>
                    <a:pt x="242" y="1"/>
                  </a:moveTo>
                  <a:cubicBezTo>
                    <a:pt x="155" y="1"/>
                    <a:pt x="71" y="60"/>
                    <a:pt x="38" y="150"/>
                  </a:cubicBezTo>
                  <a:cubicBezTo>
                    <a:pt x="19" y="194"/>
                    <a:pt x="8" y="241"/>
                    <a:pt x="8" y="289"/>
                  </a:cubicBezTo>
                  <a:cubicBezTo>
                    <a:pt x="1" y="348"/>
                    <a:pt x="32" y="434"/>
                    <a:pt x="106" y="434"/>
                  </a:cubicBezTo>
                  <a:cubicBezTo>
                    <a:pt x="110" y="434"/>
                    <a:pt x="114" y="434"/>
                    <a:pt x="119" y="433"/>
                  </a:cubicBezTo>
                  <a:cubicBezTo>
                    <a:pt x="129" y="432"/>
                    <a:pt x="138" y="431"/>
                    <a:pt x="148" y="430"/>
                  </a:cubicBezTo>
                  <a:lnTo>
                    <a:pt x="148" y="430"/>
                  </a:lnTo>
                  <a:cubicBezTo>
                    <a:pt x="229" y="516"/>
                    <a:pt x="335" y="569"/>
                    <a:pt x="450" y="569"/>
                  </a:cubicBezTo>
                  <a:cubicBezTo>
                    <a:pt x="512" y="569"/>
                    <a:pt x="576" y="554"/>
                    <a:pt x="639" y="520"/>
                  </a:cubicBezTo>
                  <a:cubicBezTo>
                    <a:pt x="854" y="408"/>
                    <a:pt x="758" y="58"/>
                    <a:pt x="522" y="58"/>
                  </a:cubicBezTo>
                  <a:cubicBezTo>
                    <a:pt x="519" y="58"/>
                    <a:pt x="517" y="58"/>
                    <a:pt x="514" y="58"/>
                  </a:cubicBezTo>
                  <a:cubicBezTo>
                    <a:pt x="472" y="60"/>
                    <a:pt x="430" y="71"/>
                    <a:pt x="389" y="71"/>
                  </a:cubicBezTo>
                  <a:cubicBezTo>
                    <a:pt x="389" y="71"/>
                    <a:pt x="389" y="71"/>
                    <a:pt x="389" y="71"/>
                  </a:cubicBezTo>
                  <a:lnTo>
                    <a:pt x="389" y="71"/>
                  </a:lnTo>
                  <a:cubicBezTo>
                    <a:pt x="386" y="67"/>
                    <a:pt x="383" y="64"/>
                    <a:pt x="378" y="60"/>
                  </a:cubicBezTo>
                  <a:cubicBezTo>
                    <a:pt x="338" y="19"/>
                    <a:pt x="289" y="1"/>
                    <a:pt x="2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5268500" y="639400"/>
              <a:ext cx="12500" cy="8650"/>
            </a:xfrm>
            <a:custGeom>
              <a:rect b="b" l="l" r="r" t="t"/>
              <a:pathLst>
                <a:path extrusionOk="0" h="346" w="500">
                  <a:moveTo>
                    <a:pt x="224" y="1"/>
                  </a:moveTo>
                  <a:cubicBezTo>
                    <a:pt x="0" y="1"/>
                    <a:pt x="0" y="346"/>
                    <a:pt x="224" y="346"/>
                  </a:cubicBezTo>
                  <a:lnTo>
                    <a:pt x="277" y="346"/>
                  </a:lnTo>
                  <a:cubicBezTo>
                    <a:pt x="498" y="346"/>
                    <a:pt x="500" y="1"/>
                    <a:pt x="27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5275275" y="759200"/>
              <a:ext cx="10900" cy="107525"/>
            </a:xfrm>
            <a:custGeom>
              <a:rect b="b" l="l" r="r" t="t"/>
              <a:pathLst>
                <a:path extrusionOk="0" h="4301" w="436">
                  <a:moveTo>
                    <a:pt x="217" y="1"/>
                  </a:moveTo>
                  <a:cubicBezTo>
                    <a:pt x="199" y="1"/>
                    <a:pt x="181" y="12"/>
                    <a:pt x="174" y="34"/>
                  </a:cubicBezTo>
                  <a:cubicBezTo>
                    <a:pt x="1" y="652"/>
                    <a:pt x="81" y="1338"/>
                    <a:pt x="81" y="1979"/>
                  </a:cubicBezTo>
                  <a:cubicBezTo>
                    <a:pt x="81" y="2730"/>
                    <a:pt x="71" y="3483"/>
                    <a:pt x="146" y="4233"/>
                  </a:cubicBezTo>
                  <a:cubicBezTo>
                    <a:pt x="149" y="4278"/>
                    <a:pt x="183" y="4300"/>
                    <a:pt x="217" y="4300"/>
                  </a:cubicBezTo>
                  <a:cubicBezTo>
                    <a:pt x="252" y="4300"/>
                    <a:pt x="286" y="4278"/>
                    <a:pt x="288" y="4233"/>
                  </a:cubicBezTo>
                  <a:cubicBezTo>
                    <a:pt x="365" y="3483"/>
                    <a:pt x="354" y="2728"/>
                    <a:pt x="354" y="1977"/>
                  </a:cubicBezTo>
                  <a:cubicBezTo>
                    <a:pt x="354" y="1333"/>
                    <a:pt x="435" y="655"/>
                    <a:pt x="260" y="34"/>
                  </a:cubicBezTo>
                  <a:cubicBezTo>
                    <a:pt x="254" y="12"/>
                    <a:pt x="236" y="1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5281100" y="760275"/>
              <a:ext cx="24050" cy="5375"/>
            </a:xfrm>
            <a:custGeom>
              <a:rect b="b" l="l" r="r" t="t"/>
              <a:pathLst>
                <a:path extrusionOk="0" h="215" w="962">
                  <a:moveTo>
                    <a:pt x="544" y="0"/>
                  </a:moveTo>
                  <a:cubicBezTo>
                    <a:pt x="368" y="0"/>
                    <a:pt x="188" y="30"/>
                    <a:pt x="29" y="78"/>
                  </a:cubicBezTo>
                  <a:cubicBezTo>
                    <a:pt x="1" y="88"/>
                    <a:pt x="1" y="128"/>
                    <a:pt x="29" y="136"/>
                  </a:cubicBezTo>
                  <a:cubicBezTo>
                    <a:pt x="187" y="185"/>
                    <a:pt x="366" y="214"/>
                    <a:pt x="542" y="214"/>
                  </a:cubicBezTo>
                  <a:cubicBezTo>
                    <a:pt x="667" y="214"/>
                    <a:pt x="790" y="200"/>
                    <a:pt x="902" y="167"/>
                  </a:cubicBezTo>
                  <a:cubicBezTo>
                    <a:pt x="961" y="149"/>
                    <a:pt x="961" y="66"/>
                    <a:pt x="902" y="47"/>
                  </a:cubicBezTo>
                  <a:cubicBezTo>
                    <a:pt x="791" y="15"/>
                    <a:pt x="668" y="0"/>
                    <a:pt x="5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5296375" y="762825"/>
              <a:ext cx="11025" cy="95825"/>
            </a:xfrm>
            <a:custGeom>
              <a:rect b="b" l="l" r="r" t="t"/>
              <a:pathLst>
                <a:path extrusionOk="0" h="3833" w="441">
                  <a:moveTo>
                    <a:pt x="221" y="0"/>
                  </a:moveTo>
                  <a:cubicBezTo>
                    <a:pt x="195" y="0"/>
                    <a:pt x="168" y="15"/>
                    <a:pt x="164" y="43"/>
                  </a:cubicBezTo>
                  <a:cubicBezTo>
                    <a:pt x="0" y="1229"/>
                    <a:pt x="43" y="2582"/>
                    <a:pt x="158" y="3769"/>
                  </a:cubicBezTo>
                  <a:cubicBezTo>
                    <a:pt x="158" y="3811"/>
                    <a:pt x="190" y="3832"/>
                    <a:pt x="221" y="3832"/>
                  </a:cubicBezTo>
                  <a:cubicBezTo>
                    <a:pt x="253" y="3832"/>
                    <a:pt x="285" y="3811"/>
                    <a:pt x="285" y="3769"/>
                  </a:cubicBezTo>
                  <a:cubicBezTo>
                    <a:pt x="402" y="2580"/>
                    <a:pt x="441" y="1227"/>
                    <a:pt x="278" y="43"/>
                  </a:cubicBezTo>
                  <a:cubicBezTo>
                    <a:pt x="275" y="15"/>
                    <a:pt x="248" y="0"/>
                    <a:pt x="2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5281775" y="856150"/>
              <a:ext cx="238925" cy="9725"/>
            </a:xfrm>
            <a:custGeom>
              <a:rect b="b" l="l" r="r" t="t"/>
              <a:pathLst>
                <a:path extrusionOk="0" h="389" w="9557">
                  <a:moveTo>
                    <a:pt x="4733" y="1"/>
                  </a:moveTo>
                  <a:cubicBezTo>
                    <a:pt x="3166" y="1"/>
                    <a:pt x="1600" y="48"/>
                    <a:pt x="63" y="144"/>
                  </a:cubicBezTo>
                  <a:cubicBezTo>
                    <a:pt x="0" y="148"/>
                    <a:pt x="0" y="241"/>
                    <a:pt x="63" y="245"/>
                  </a:cubicBezTo>
                  <a:cubicBezTo>
                    <a:pt x="1597" y="342"/>
                    <a:pt x="3160" y="389"/>
                    <a:pt x="4723" y="389"/>
                  </a:cubicBezTo>
                  <a:cubicBezTo>
                    <a:pt x="6325" y="389"/>
                    <a:pt x="7927" y="339"/>
                    <a:pt x="9497" y="242"/>
                  </a:cubicBezTo>
                  <a:cubicBezTo>
                    <a:pt x="9557" y="239"/>
                    <a:pt x="9557" y="150"/>
                    <a:pt x="9497" y="147"/>
                  </a:cubicBezTo>
                  <a:cubicBezTo>
                    <a:pt x="7930" y="50"/>
                    <a:pt x="6331" y="1"/>
                    <a:pt x="47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5320700" y="794175"/>
              <a:ext cx="4800" cy="60850"/>
            </a:xfrm>
            <a:custGeom>
              <a:rect b="b" l="l" r="r" t="t"/>
              <a:pathLst>
                <a:path extrusionOk="0" h="2434" w="192">
                  <a:moveTo>
                    <a:pt x="96" y="0"/>
                  </a:moveTo>
                  <a:cubicBezTo>
                    <a:pt x="83" y="0"/>
                    <a:pt x="69" y="9"/>
                    <a:pt x="66" y="25"/>
                  </a:cubicBezTo>
                  <a:cubicBezTo>
                    <a:pt x="21" y="817"/>
                    <a:pt x="1" y="1617"/>
                    <a:pt x="66" y="2409"/>
                  </a:cubicBezTo>
                  <a:cubicBezTo>
                    <a:pt x="69" y="2425"/>
                    <a:pt x="83" y="2433"/>
                    <a:pt x="96" y="2433"/>
                  </a:cubicBezTo>
                  <a:cubicBezTo>
                    <a:pt x="109" y="2433"/>
                    <a:pt x="122" y="2425"/>
                    <a:pt x="126" y="2409"/>
                  </a:cubicBezTo>
                  <a:cubicBezTo>
                    <a:pt x="191" y="1617"/>
                    <a:pt x="171" y="817"/>
                    <a:pt x="126" y="25"/>
                  </a:cubicBezTo>
                  <a:cubicBezTo>
                    <a:pt x="122" y="9"/>
                    <a:pt x="109" y="0"/>
                    <a:pt x="9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5319100" y="791800"/>
              <a:ext cx="25300" cy="6000"/>
            </a:xfrm>
            <a:custGeom>
              <a:rect b="b" l="l" r="r" t="t"/>
              <a:pathLst>
                <a:path extrusionOk="0" h="240" w="1012">
                  <a:moveTo>
                    <a:pt x="611" y="0"/>
                  </a:moveTo>
                  <a:cubicBezTo>
                    <a:pt x="438" y="0"/>
                    <a:pt x="255" y="29"/>
                    <a:pt x="107" y="36"/>
                  </a:cubicBezTo>
                  <a:cubicBezTo>
                    <a:pt x="1" y="40"/>
                    <a:pt x="1" y="198"/>
                    <a:pt x="107" y="203"/>
                  </a:cubicBezTo>
                  <a:cubicBezTo>
                    <a:pt x="257" y="209"/>
                    <a:pt x="440" y="240"/>
                    <a:pt x="614" y="240"/>
                  </a:cubicBezTo>
                  <a:cubicBezTo>
                    <a:pt x="747" y="240"/>
                    <a:pt x="876" y="222"/>
                    <a:pt x="980" y="161"/>
                  </a:cubicBezTo>
                  <a:cubicBezTo>
                    <a:pt x="1011" y="142"/>
                    <a:pt x="1011" y="97"/>
                    <a:pt x="980" y="78"/>
                  </a:cubicBezTo>
                  <a:cubicBezTo>
                    <a:pt x="876" y="18"/>
                    <a:pt x="746" y="0"/>
                    <a:pt x="6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5336275" y="794675"/>
              <a:ext cx="8125" cy="60825"/>
            </a:xfrm>
            <a:custGeom>
              <a:rect b="b" l="l" r="r" t="t"/>
              <a:pathLst>
                <a:path extrusionOk="0" h="2433" w="325">
                  <a:moveTo>
                    <a:pt x="163" y="0"/>
                  </a:moveTo>
                  <a:cubicBezTo>
                    <a:pt x="134" y="0"/>
                    <a:pt x="105" y="19"/>
                    <a:pt x="102" y="57"/>
                  </a:cubicBezTo>
                  <a:cubicBezTo>
                    <a:pt x="23" y="811"/>
                    <a:pt x="1" y="1651"/>
                    <a:pt x="120" y="2401"/>
                  </a:cubicBezTo>
                  <a:cubicBezTo>
                    <a:pt x="123" y="2422"/>
                    <a:pt x="143" y="2433"/>
                    <a:pt x="163" y="2433"/>
                  </a:cubicBezTo>
                  <a:cubicBezTo>
                    <a:pt x="182" y="2433"/>
                    <a:pt x="202" y="2422"/>
                    <a:pt x="205" y="2401"/>
                  </a:cubicBezTo>
                  <a:cubicBezTo>
                    <a:pt x="324" y="1651"/>
                    <a:pt x="304" y="811"/>
                    <a:pt x="223" y="57"/>
                  </a:cubicBezTo>
                  <a:cubicBezTo>
                    <a:pt x="220" y="19"/>
                    <a:pt x="191" y="0"/>
                    <a:pt x="16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5356850" y="768600"/>
              <a:ext cx="6725" cy="89050"/>
            </a:xfrm>
            <a:custGeom>
              <a:rect b="b" l="l" r="r" t="t"/>
              <a:pathLst>
                <a:path extrusionOk="0" h="3562" w="269">
                  <a:moveTo>
                    <a:pt x="134" y="1"/>
                  </a:moveTo>
                  <a:cubicBezTo>
                    <a:pt x="114" y="1"/>
                    <a:pt x="95" y="14"/>
                    <a:pt x="95" y="40"/>
                  </a:cubicBezTo>
                  <a:lnTo>
                    <a:pt x="96" y="40"/>
                  </a:lnTo>
                  <a:cubicBezTo>
                    <a:pt x="15" y="1170"/>
                    <a:pt x="9" y="2301"/>
                    <a:pt x="1" y="3432"/>
                  </a:cubicBezTo>
                  <a:cubicBezTo>
                    <a:pt x="0" y="3518"/>
                    <a:pt x="67" y="3562"/>
                    <a:pt x="135" y="3562"/>
                  </a:cubicBezTo>
                  <a:cubicBezTo>
                    <a:pt x="202" y="3562"/>
                    <a:pt x="269" y="3518"/>
                    <a:pt x="268" y="3432"/>
                  </a:cubicBezTo>
                  <a:cubicBezTo>
                    <a:pt x="260" y="2299"/>
                    <a:pt x="254" y="1170"/>
                    <a:pt x="173" y="40"/>
                  </a:cubicBezTo>
                  <a:cubicBezTo>
                    <a:pt x="173" y="14"/>
                    <a:pt x="153" y="1"/>
                    <a:pt x="1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5356050" y="764175"/>
              <a:ext cx="31500" cy="5550"/>
            </a:xfrm>
            <a:custGeom>
              <a:rect b="b" l="l" r="r" t="t"/>
              <a:pathLst>
                <a:path extrusionOk="0" h="222" w="1260">
                  <a:moveTo>
                    <a:pt x="980" y="1"/>
                  </a:moveTo>
                  <a:cubicBezTo>
                    <a:pt x="674" y="1"/>
                    <a:pt x="363" y="37"/>
                    <a:pt x="61" y="63"/>
                  </a:cubicBezTo>
                  <a:cubicBezTo>
                    <a:pt x="0" y="68"/>
                    <a:pt x="0" y="155"/>
                    <a:pt x="61" y="160"/>
                  </a:cubicBezTo>
                  <a:cubicBezTo>
                    <a:pt x="363" y="185"/>
                    <a:pt x="675" y="222"/>
                    <a:pt x="981" y="222"/>
                  </a:cubicBezTo>
                  <a:cubicBezTo>
                    <a:pt x="1027" y="222"/>
                    <a:pt x="1074" y="221"/>
                    <a:pt x="1120" y="219"/>
                  </a:cubicBezTo>
                  <a:cubicBezTo>
                    <a:pt x="1259" y="213"/>
                    <a:pt x="1259" y="10"/>
                    <a:pt x="1120" y="3"/>
                  </a:cubicBezTo>
                  <a:cubicBezTo>
                    <a:pt x="1074" y="2"/>
                    <a:pt x="1027" y="1"/>
                    <a:pt x="9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5376150" y="767725"/>
              <a:ext cx="10525" cy="86225"/>
            </a:xfrm>
            <a:custGeom>
              <a:rect b="b" l="l" r="r" t="t"/>
              <a:pathLst>
                <a:path extrusionOk="0" h="3449" w="421">
                  <a:moveTo>
                    <a:pt x="211" y="0"/>
                  </a:moveTo>
                  <a:cubicBezTo>
                    <a:pt x="173" y="0"/>
                    <a:pt x="135" y="25"/>
                    <a:pt x="133" y="75"/>
                  </a:cubicBezTo>
                  <a:lnTo>
                    <a:pt x="83" y="1845"/>
                  </a:lnTo>
                  <a:cubicBezTo>
                    <a:pt x="69" y="2358"/>
                    <a:pt x="1" y="2884"/>
                    <a:pt x="124" y="3385"/>
                  </a:cubicBezTo>
                  <a:cubicBezTo>
                    <a:pt x="135" y="3428"/>
                    <a:pt x="173" y="3449"/>
                    <a:pt x="211" y="3449"/>
                  </a:cubicBezTo>
                  <a:cubicBezTo>
                    <a:pt x="249" y="3449"/>
                    <a:pt x="287" y="3428"/>
                    <a:pt x="297" y="3385"/>
                  </a:cubicBezTo>
                  <a:cubicBezTo>
                    <a:pt x="421" y="2886"/>
                    <a:pt x="352" y="2356"/>
                    <a:pt x="338" y="1845"/>
                  </a:cubicBezTo>
                  <a:lnTo>
                    <a:pt x="288" y="75"/>
                  </a:lnTo>
                  <a:cubicBezTo>
                    <a:pt x="287" y="25"/>
                    <a:pt x="249" y="0"/>
                    <a:pt x="21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5392950" y="819150"/>
              <a:ext cx="8725" cy="34975"/>
            </a:xfrm>
            <a:custGeom>
              <a:rect b="b" l="l" r="r" t="t"/>
              <a:pathLst>
                <a:path extrusionOk="0" h="1399" w="349">
                  <a:moveTo>
                    <a:pt x="174" y="1"/>
                  </a:moveTo>
                  <a:cubicBezTo>
                    <a:pt x="137" y="1"/>
                    <a:pt x="100" y="21"/>
                    <a:pt x="91" y="62"/>
                  </a:cubicBezTo>
                  <a:cubicBezTo>
                    <a:pt x="39" y="285"/>
                    <a:pt x="32" y="513"/>
                    <a:pt x="25" y="741"/>
                  </a:cubicBezTo>
                  <a:cubicBezTo>
                    <a:pt x="19" y="952"/>
                    <a:pt x="0" y="1158"/>
                    <a:pt x="93" y="1352"/>
                  </a:cubicBezTo>
                  <a:cubicBezTo>
                    <a:pt x="107" y="1383"/>
                    <a:pt x="141" y="1399"/>
                    <a:pt x="175" y="1399"/>
                  </a:cubicBezTo>
                  <a:cubicBezTo>
                    <a:pt x="208" y="1399"/>
                    <a:pt x="242" y="1383"/>
                    <a:pt x="257" y="1352"/>
                  </a:cubicBezTo>
                  <a:cubicBezTo>
                    <a:pt x="349" y="1158"/>
                    <a:pt x="330" y="952"/>
                    <a:pt x="324" y="741"/>
                  </a:cubicBezTo>
                  <a:cubicBezTo>
                    <a:pt x="317" y="513"/>
                    <a:pt x="310" y="285"/>
                    <a:pt x="258" y="62"/>
                  </a:cubicBezTo>
                  <a:cubicBezTo>
                    <a:pt x="248" y="21"/>
                    <a:pt x="211" y="1"/>
                    <a:pt x="17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5393925" y="821425"/>
              <a:ext cx="22550" cy="5100"/>
            </a:xfrm>
            <a:custGeom>
              <a:rect b="b" l="l" r="r" t="t"/>
              <a:pathLst>
                <a:path extrusionOk="0" h="204" w="902">
                  <a:moveTo>
                    <a:pt x="774" y="0"/>
                  </a:moveTo>
                  <a:cubicBezTo>
                    <a:pt x="773" y="0"/>
                    <a:pt x="773" y="0"/>
                    <a:pt x="772" y="0"/>
                  </a:cubicBezTo>
                  <a:cubicBezTo>
                    <a:pt x="541" y="2"/>
                    <a:pt x="313" y="13"/>
                    <a:pt x="83" y="33"/>
                  </a:cubicBezTo>
                  <a:cubicBezTo>
                    <a:pt x="0" y="41"/>
                    <a:pt x="0" y="161"/>
                    <a:pt x="83" y="169"/>
                  </a:cubicBezTo>
                  <a:lnTo>
                    <a:pt x="83" y="171"/>
                  </a:lnTo>
                  <a:cubicBezTo>
                    <a:pt x="313" y="189"/>
                    <a:pt x="541" y="200"/>
                    <a:pt x="772" y="203"/>
                  </a:cubicBezTo>
                  <a:cubicBezTo>
                    <a:pt x="901" y="203"/>
                    <a:pt x="902" y="0"/>
                    <a:pt x="7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5408200" y="823325"/>
              <a:ext cx="7350" cy="34550"/>
            </a:xfrm>
            <a:custGeom>
              <a:rect b="b" l="l" r="r" t="t"/>
              <a:pathLst>
                <a:path extrusionOk="0" h="1382" w="294">
                  <a:moveTo>
                    <a:pt x="147" y="0"/>
                  </a:moveTo>
                  <a:cubicBezTo>
                    <a:pt x="108" y="0"/>
                    <a:pt x="69" y="26"/>
                    <a:pt x="67" y="77"/>
                  </a:cubicBezTo>
                  <a:cubicBezTo>
                    <a:pt x="42" y="466"/>
                    <a:pt x="20" y="854"/>
                    <a:pt x="4" y="1243"/>
                  </a:cubicBezTo>
                  <a:cubicBezTo>
                    <a:pt x="0" y="1335"/>
                    <a:pt x="74" y="1381"/>
                    <a:pt x="148" y="1381"/>
                  </a:cubicBezTo>
                  <a:cubicBezTo>
                    <a:pt x="221" y="1381"/>
                    <a:pt x="294" y="1335"/>
                    <a:pt x="290" y="1243"/>
                  </a:cubicBezTo>
                  <a:cubicBezTo>
                    <a:pt x="276" y="854"/>
                    <a:pt x="254" y="466"/>
                    <a:pt x="228" y="77"/>
                  </a:cubicBezTo>
                  <a:cubicBezTo>
                    <a:pt x="225" y="26"/>
                    <a:pt x="186" y="0"/>
                    <a:pt x="1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5427975" y="834725"/>
              <a:ext cx="4950" cy="21650"/>
            </a:xfrm>
            <a:custGeom>
              <a:rect b="b" l="l" r="r" t="t"/>
              <a:pathLst>
                <a:path extrusionOk="0" h="866" w="198">
                  <a:moveTo>
                    <a:pt x="99" y="1"/>
                  </a:moveTo>
                  <a:cubicBezTo>
                    <a:pt x="81" y="1"/>
                    <a:pt x="62" y="12"/>
                    <a:pt x="55" y="34"/>
                  </a:cubicBezTo>
                  <a:cubicBezTo>
                    <a:pt x="1" y="281"/>
                    <a:pt x="18" y="534"/>
                    <a:pt x="18" y="787"/>
                  </a:cubicBezTo>
                  <a:cubicBezTo>
                    <a:pt x="18" y="839"/>
                    <a:pt x="58" y="865"/>
                    <a:pt x="98" y="865"/>
                  </a:cubicBezTo>
                  <a:cubicBezTo>
                    <a:pt x="138" y="865"/>
                    <a:pt x="179" y="839"/>
                    <a:pt x="179" y="787"/>
                  </a:cubicBezTo>
                  <a:cubicBezTo>
                    <a:pt x="179" y="534"/>
                    <a:pt x="197" y="281"/>
                    <a:pt x="143" y="34"/>
                  </a:cubicBezTo>
                  <a:cubicBezTo>
                    <a:pt x="136" y="12"/>
                    <a:pt x="117" y="1"/>
                    <a:pt x="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5428725" y="834675"/>
              <a:ext cx="15550" cy="5025"/>
            </a:xfrm>
            <a:custGeom>
              <a:rect b="b" l="l" r="r" t="t"/>
              <a:pathLst>
                <a:path extrusionOk="0" h="201" w="622">
                  <a:moveTo>
                    <a:pt x="342" y="0"/>
                  </a:moveTo>
                  <a:cubicBezTo>
                    <a:pt x="248" y="0"/>
                    <a:pt x="155" y="20"/>
                    <a:pt x="53" y="45"/>
                  </a:cubicBezTo>
                  <a:cubicBezTo>
                    <a:pt x="0" y="62"/>
                    <a:pt x="0" y="139"/>
                    <a:pt x="53" y="154"/>
                  </a:cubicBezTo>
                  <a:cubicBezTo>
                    <a:pt x="156" y="180"/>
                    <a:pt x="250" y="201"/>
                    <a:pt x="345" y="201"/>
                  </a:cubicBezTo>
                  <a:cubicBezTo>
                    <a:pt x="415" y="201"/>
                    <a:pt x="486" y="189"/>
                    <a:pt x="563" y="161"/>
                  </a:cubicBezTo>
                  <a:cubicBezTo>
                    <a:pt x="622" y="142"/>
                    <a:pt x="622" y="58"/>
                    <a:pt x="563" y="40"/>
                  </a:cubicBezTo>
                  <a:cubicBezTo>
                    <a:pt x="485" y="12"/>
                    <a:pt x="413" y="0"/>
                    <a:pt x="3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5438100" y="836450"/>
              <a:ext cx="11250" cy="25375"/>
            </a:xfrm>
            <a:custGeom>
              <a:rect b="b" l="l" r="r" t="t"/>
              <a:pathLst>
                <a:path extrusionOk="0" h="1015" w="450">
                  <a:moveTo>
                    <a:pt x="224" y="0"/>
                  </a:moveTo>
                  <a:cubicBezTo>
                    <a:pt x="189" y="0"/>
                    <a:pt x="153" y="20"/>
                    <a:pt x="144" y="60"/>
                  </a:cubicBezTo>
                  <a:cubicBezTo>
                    <a:pt x="86" y="318"/>
                    <a:pt x="0" y="658"/>
                    <a:pt x="89" y="914"/>
                  </a:cubicBezTo>
                  <a:cubicBezTo>
                    <a:pt x="109" y="981"/>
                    <a:pt x="167" y="1014"/>
                    <a:pt x="224" y="1014"/>
                  </a:cubicBezTo>
                  <a:cubicBezTo>
                    <a:pt x="282" y="1014"/>
                    <a:pt x="339" y="981"/>
                    <a:pt x="359" y="914"/>
                  </a:cubicBezTo>
                  <a:cubicBezTo>
                    <a:pt x="450" y="657"/>
                    <a:pt x="364" y="318"/>
                    <a:pt x="305" y="60"/>
                  </a:cubicBezTo>
                  <a:cubicBezTo>
                    <a:pt x="295" y="20"/>
                    <a:pt x="260" y="0"/>
                    <a:pt x="2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5453825" y="776425"/>
              <a:ext cx="8900" cy="84550"/>
            </a:xfrm>
            <a:custGeom>
              <a:rect b="b" l="l" r="r" t="t"/>
              <a:pathLst>
                <a:path extrusionOk="0" h="3382" w="356">
                  <a:moveTo>
                    <a:pt x="178" y="1"/>
                  </a:moveTo>
                  <a:cubicBezTo>
                    <a:pt x="160" y="1"/>
                    <a:pt x="141" y="12"/>
                    <a:pt x="135" y="34"/>
                  </a:cubicBezTo>
                  <a:cubicBezTo>
                    <a:pt x="1" y="574"/>
                    <a:pt x="47" y="1135"/>
                    <a:pt x="49" y="1688"/>
                  </a:cubicBezTo>
                  <a:cubicBezTo>
                    <a:pt x="49" y="2242"/>
                    <a:pt x="29" y="2798"/>
                    <a:pt x="129" y="3345"/>
                  </a:cubicBezTo>
                  <a:cubicBezTo>
                    <a:pt x="133" y="3369"/>
                    <a:pt x="156" y="3381"/>
                    <a:pt x="178" y="3381"/>
                  </a:cubicBezTo>
                  <a:cubicBezTo>
                    <a:pt x="200" y="3381"/>
                    <a:pt x="222" y="3369"/>
                    <a:pt x="227" y="3345"/>
                  </a:cubicBezTo>
                  <a:cubicBezTo>
                    <a:pt x="327" y="2798"/>
                    <a:pt x="307" y="2241"/>
                    <a:pt x="307" y="1688"/>
                  </a:cubicBezTo>
                  <a:cubicBezTo>
                    <a:pt x="308" y="1135"/>
                    <a:pt x="355" y="574"/>
                    <a:pt x="221" y="34"/>
                  </a:cubicBezTo>
                  <a:cubicBezTo>
                    <a:pt x="215" y="12"/>
                    <a:pt x="196" y="1"/>
                    <a:pt x="1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5457175" y="776900"/>
              <a:ext cx="22375" cy="4000"/>
            </a:xfrm>
            <a:custGeom>
              <a:rect b="b" l="l" r="r" t="t"/>
              <a:pathLst>
                <a:path extrusionOk="0" h="160" w="895">
                  <a:moveTo>
                    <a:pt x="552" y="0"/>
                  </a:moveTo>
                  <a:cubicBezTo>
                    <a:pt x="379" y="0"/>
                    <a:pt x="197" y="26"/>
                    <a:pt x="45" y="44"/>
                  </a:cubicBezTo>
                  <a:cubicBezTo>
                    <a:pt x="1" y="47"/>
                    <a:pt x="1" y="111"/>
                    <a:pt x="45" y="116"/>
                  </a:cubicBezTo>
                  <a:cubicBezTo>
                    <a:pt x="197" y="134"/>
                    <a:pt x="378" y="159"/>
                    <a:pt x="551" y="159"/>
                  </a:cubicBezTo>
                  <a:cubicBezTo>
                    <a:pt x="658" y="159"/>
                    <a:pt x="761" y="150"/>
                    <a:pt x="852" y="122"/>
                  </a:cubicBezTo>
                  <a:cubicBezTo>
                    <a:pt x="894" y="110"/>
                    <a:pt x="894" y="49"/>
                    <a:pt x="852" y="36"/>
                  </a:cubicBezTo>
                  <a:cubicBezTo>
                    <a:pt x="761" y="10"/>
                    <a:pt x="658" y="0"/>
                    <a:pt x="5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5473000" y="779350"/>
              <a:ext cx="10250" cy="84850"/>
            </a:xfrm>
            <a:custGeom>
              <a:rect b="b" l="l" r="r" t="t"/>
              <a:pathLst>
                <a:path extrusionOk="0" h="3394" w="410">
                  <a:moveTo>
                    <a:pt x="206" y="1"/>
                  </a:moveTo>
                  <a:cubicBezTo>
                    <a:pt x="162" y="1"/>
                    <a:pt x="119" y="29"/>
                    <a:pt x="116" y="87"/>
                  </a:cubicBezTo>
                  <a:cubicBezTo>
                    <a:pt x="94" y="668"/>
                    <a:pt x="79" y="1247"/>
                    <a:pt x="71" y="1829"/>
                  </a:cubicBezTo>
                  <a:cubicBezTo>
                    <a:pt x="65" y="2330"/>
                    <a:pt x="1" y="2852"/>
                    <a:pt x="133" y="3341"/>
                  </a:cubicBezTo>
                  <a:cubicBezTo>
                    <a:pt x="144" y="3376"/>
                    <a:pt x="175" y="3393"/>
                    <a:pt x="205" y="3393"/>
                  </a:cubicBezTo>
                  <a:cubicBezTo>
                    <a:pt x="236" y="3393"/>
                    <a:pt x="266" y="3376"/>
                    <a:pt x="277" y="3341"/>
                  </a:cubicBezTo>
                  <a:cubicBezTo>
                    <a:pt x="410" y="2855"/>
                    <a:pt x="347" y="2328"/>
                    <a:pt x="340" y="1829"/>
                  </a:cubicBezTo>
                  <a:cubicBezTo>
                    <a:pt x="332" y="1247"/>
                    <a:pt x="318" y="666"/>
                    <a:pt x="296" y="87"/>
                  </a:cubicBezTo>
                  <a:cubicBezTo>
                    <a:pt x="293" y="30"/>
                    <a:pt x="249" y="1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5485300" y="795700"/>
              <a:ext cx="12175" cy="68350"/>
            </a:xfrm>
            <a:custGeom>
              <a:rect b="b" l="l" r="r" t="t"/>
              <a:pathLst>
                <a:path extrusionOk="0" h="2734" w="487">
                  <a:moveTo>
                    <a:pt x="244" y="1"/>
                  </a:moveTo>
                  <a:cubicBezTo>
                    <a:pt x="208" y="1"/>
                    <a:pt x="172" y="23"/>
                    <a:pt x="166" y="69"/>
                  </a:cubicBezTo>
                  <a:cubicBezTo>
                    <a:pt x="71" y="904"/>
                    <a:pt x="1" y="1859"/>
                    <a:pt x="177" y="2685"/>
                  </a:cubicBezTo>
                  <a:cubicBezTo>
                    <a:pt x="184" y="2717"/>
                    <a:pt x="214" y="2734"/>
                    <a:pt x="244" y="2734"/>
                  </a:cubicBezTo>
                  <a:cubicBezTo>
                    <a:pt x="274" y="2734"/>
                    <a:pt x="303" y="2718"/>
                    <a:pt x="310" y="2685"/>
                  </a:cubicBezTo>
                  <a:cubicBezTo>
                    <a:pt x="486" y="1859"/>
                    <a:pt x="418" y="904"/>
                    <a:pt x="321" y="69"/>
                  </a:cubicBezTo>
                  <a:cubicBezTo>
                    <a:pt x="315" y="23"/>
                    <a:pt x="279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5491675" y="797225"/>
              <a:ext cx="17000" cy="5725"/>
            </a:xfrm>
            <a:custGeom>
              <a:rect b="b" l="l" r="r" t="t"/>
              <a:pathLst>
                <a:path extrusionOk="0" h="229" w="680">
                  <a:moveTo>
                    <a:pt x="269" y="0"/>
                  </a:moveTo>
                  <a:cubicBezTo>
                    <a:pt x="167" y="0"/>
                    <a:pt x="73" y="23"/>
                    <a:pt x="14" y="87"/>
                  </a:cubicBezTo>
                  <a:cubicBezTo>
                    <a:pt x="0" y="103"/>
                    <a:pt x="0" y="126"/>
                    <a:pt x="14" y="142"/>
                  </a:cubicBezTo>
                  <a:cubicBezTo>
                    <a:pt x="74" y="206"/>
                    <a:pt x="167" y="229"/>
                    <a:pt x="268" y="229"/>
                  </a:cubicBezTo>
                  <a:cubicBezTo>
                    <a:pt x="399" y="229"/>
                    <a:pt x="543" y="190"/>
                    <a:pt x="638" y="158"/>
                  </a:cubicBezTo>
                  <a:cubicBezTo>
                    <a:pt x="680" y="145"/>
                    <a:pt x="680" y="84"/>
                    <a:pt x="638" y="72"/>
                  </a:cubicBezTo>
                  <a:cubicBezTo>
                    <a:pt x="543" y="38"/>
                    <a:pt x="400" y="0"/>
                    <a:pt x="26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5503975" y="799600"/>
              <a:ext cx="11975" cy="56125"/>
            </a:xfrm>
            <a:custGeom>
              <a:rect b="b" l="l" r="r" t="t"/>
              <a:pathLst>
                <a:path extrusionOk="0" h="2245" w="479">
                  <a:moveTo>
                    <a:pt x="239" y="1"/>
                  </a:moveTo>
                  <a:cubicBezTo>
                    <a:pt x="205" y="1"/>
                    <a:pt x="171" y="24"/>
                    <a:pt x="164" y="72"/>
                  </a:cubicBezTo>
                  <a:cubicBezTo>
                    <a:pt x="83" y="725"/>
                    <a:pt x="0" y="1570"/>
                    <a:pt x="188" y="2206"/>
                  </a:cubicBezTo>
                  <a:cubicBezTo>
                    <a:pt x="196" y="2232"/>
                    <a:pt x="217" y="2244"/>
                    <a:pt x="239" y="2244"/>
                  </a:cubicBezTo>
                  <a:cubicBezTo>
                    <a:pt x="261" y="2244"/>
                    <a:pt x="283" y="2232"/>
                    <a:pt x="291" y="2206"/>
                  </a:cubicBezTo>
                  <a:cubicBezTo>
                    <a:pt x="478" y="1568"/>
                    <a:pt x="394" y="723"/>
                    <a:pt x="314" y="72"/>
                  </a:cubicBezTo>
                  <a:cubicBezTo>
                    <a:pt x="308" y="24"/>
                    <a:pt x="274" y="1"/>
                    <a:pt x="2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5525400" y="762000"/>
              <a:ext cx="37025" cy="9275"/>
            </a:xfrm>
            <a:custGeom>
              <a:rect b="b" l="l" r="r" t="t"/>
              <a:pathLst>
                <a:path extrusionOk="0" h="371" w="1481">
                  <a:moveTo>
                    <a:pt x="1095" y="1"/>
                  </a:moveTo>
                  <a:cubicBezTo>
                    <a:pt x="781" y="1"/>
                    <a:pt x="439" y="81"/>
                    <a:pt x="146" y="139"/>
                  </a:cubicBezTo>
                  <a:cubicBezTo>
                    <a:pt x="1" y="167"/>
                    <a:pt x="54" y="370"/>
                    <a:pt x="187" y="370"/>
                  </a:cubicBezTo>
                  <a:cubicBezTo>
                    <a:pt x="194" y="370"/>
                    <a:pt x="201" y="370"/>
                    <a:pt x="209" y="369"/>
                  </a:cubicBezTo>
                  <a:cubicBezTo>
                    <a:pt x="577" y="312"/>
                    <a:pt x="961" y="333"/>
                    <a:pt x="1324" y="264"/>
                  </a:cubicBezTo>
                  <a:cubicBezTo>
                    <a:pt x="1480" y="236"/>
                    <a:pt x="1419" y="30"/>
                    <a:pt x="1290" y="12"/>
                  </a:cubicBezTo>
                  <a:cubicBezTo>
                    <a:pt x="1226" y="4"/>
                    <a:pt x="1161" y="1"/>
                    <a:pt x="10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5529975" y="774600"/>
              <a:ext cx="34400" cy="9575"/>
            </a:xfrm>
            <a:custGeom>
              <a:rect b="b" l="l" r="r" t="t"/>
              <a:pathLst>
                <a:path extrusionOk="0" h="383" w="1376">
                  <a:moveTo>
                    <a:pt x="1094" y="1"/>
                  </a:moveTo>
                  <a:cubicBezTo>
                    <a:pt x="994" y="1"/>
                    <a:pt x="887" y="26"/>
                    <a:pt x="794" y="38"/>
                  </a:cubicBezTo>
                  <a:cubicBezTo>
                    <a:pt x="552" y="71"/>
                    <a:pt x="307" y="96"/>
                    <a:pt x="79" y="189"/>
                  </a:cubicBezTo>
                  <a:cubicBezTo>
                    <a:pt x="16" y="216"/>
                    <a:pt x="1" y="314"/>
                    <a:pt x="79" y="333"/>
                  </a:cubicBezTo>
                  <a:cubicBezTo>
                    <a:pt x="241" y="373"/>
                    <a:pt x="408" y="383"/>
                    <a:pt x="576" y="383"/>
                  </a:cubicBezTo>
                  <a:cubicBezTo>
                    <a:pt x="657" y="383"/>
                    <a:pt x="737" y="380"/>
                    <a:pt x="818" y="378"/>
                  </a:cubicBezTo>
                  <a:cubicBezTo>
                    <a:pt x="843" y="378"/>
                    <a:pt x="870" y="377"/>
                    <a:pt x="897" y="377"/>
                  </a:cubicBezTo>
                  <a:cubicBezTo>
                    <a:pt x="905" y="377"/>
                    <a:pt x="914" y="377"/>
                    <a:pt x="922" y="377"/>
                  </a:cubicBezTo>
                  <a:cubicBezTo>
                    <a:pt x="1088" y="377"/>
                    <a:pt x="1267" y="374"/>
                    <a:pt x="1353" y="222"/>
                  </a:cubicBezTo>
                  <a:cubicBezTo>
                    <a:pt x="1375" y="183"/>
                    <a:pt x="1369" y="133"/>
                    <a:pt x="1338" y="100"/>
                  </a:cubicBezTo>
                  <a:cubicBezTo>
                    <a:pt x="1276" y="23"/>
                    <a:pt x="1188" y="1"/>
                    <a:pt x="10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5527750" y="791150"/>
              <a:ext cx="35050" cy="11100"/>
            </a:xfrm>
            <a:custGeom>
              <a:rect b="b" l="l" r="r" t="t"/>
              <a:pathLst>
                <a:path extrusionOk="0" h="444" w="1402">
                  <a:moveTo>
                    <a:pt x="1060" y="1"/>
                  </a:moveTo>
                  <a:cubicBezTo>
                    <a:pt x="960" y="1"/>
                    <a:pt x="857" y="27"/>
                    <a:pt x="755" y="46"/>
                  </a:cubicBezTo>
                  <a:cubicBezTo>
                    <a:pt x="552" y="82"/>
                    <a:pt x="352" y="113"/>
                    <a:pt x="152" y="163"/>
                  </a:cubicBezTo>
                  <a:cubicBezTo>
                    <a:pt x="1" y="201"/>
                    <a:pt x="46" y="410"/>
                    <a:pt x="186" y="421"/>
                  </a:cubicBezTo>
                  <a:lnTo>
                    <a:pt x="188" y="419"/>
                  </a:lnTo>
                  <a:cubicBezTo>
                    <a:pt x="396" y="437"/>
                    <a:pt x="600" y="437"/>
                    <a:pt x="808" y="441"/>
                  </a:cubicBezTo>
                  <a:cubicBezTo>
                    <a:pt x="857" y="442"/>
                    <a:pt x="905" y="444"/>
                    <a:pt x="951" y="444"/>
                  </a:cubicBezTo>
                  <a:cubicBezTo>
                    <a:pt x="1085" y="444"/>
                    <a:pt x="1208" y="429"/>
                    <a:pt x="1316" y="329"/>
                  </a:cubicBezTo>
                  <a:cubicBezTo>
                    <a:pt x="1402" y="252"/>
                    <a:pt x="1369" y="119"/>
                    <a:pt x="1281" y="63"/>
                  </a:cubicBezTo>
                  <a:cubicBezTo>
                    <a:pt x="1211" y="16"/>
                    <a:pt x="1136" y="1"/>
                    <a:pt x="10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5529400" y="805475"/>
              <a:ext cx="38025" cy="10250"/>
            </a:xfrm>
            <a:custGeom>
              <a:rect b="b" l="l" r="r" t="t"/>
              <a:pathLst>
                <a:path extrusionOk="0" h="410" w="1521">
                  <a:moveTo>
                    <a:pt x="1141" y="0"/>
                  </a:moveTo>
                  <a:cubicBezTo>
                    <a:pt x="1005" y="0"/>
                    <a:pt x="864" y="31"/>
                    <a:pt x="733" y="45"/>
                  </a:cubicBezTo>
                  <a:cubicBezTo>
                    <a:pt x="534" y="67"/>
                    <a:pt x="338" y="99"/>
                    <a:pt x="144" y="145"/>
                  </a:cubicBezTo>
                  <a:cubicBezTo>
                    <a:pt x="0" y="176"/>
                    <a:pt x="47" y="371"/>
                    <a:pt x="175" y="384"/>
                  </a:cubicBezTo>
                  <a:lnTo>
                    <a:pt x="177" y="384"/>
                  </a:lnTo>
                  <a:cubicBezTo>
                    <a:pt x="353" y="401"/>
                    <a:pt x="530" y="410"/>
                    <a:pt x="708" y="410"/>
                  </a:cubicBezTo>
                  <a:cubicBezTo>
                    <a:pt x="744" y="410"/>
                    <a:pt x="781" y="409"/>
                    <a:pt x="817" y="409"/>
                  </a:cubicBezTo>
                  <a:cubicBezTo>
                    <a:pt x="836" y="408"/>
                    <a:pt x="855" y="408"/>
                    <a:pt x="874" y="408"/>
                  </a:cubicBezTo>
                  <a:cubicBezTo>
                    <a:pt x="906" y="408"/>
                    <a:pt x="937" y="409"/>
                    <a:pt x="968" y="409"/>
                  </a:cubicBezTo>
                  <a:cubicBezTo>
                    <a:pt x="1108" y="409"/>
                    <a:pt x="1244" y="403"/>
                    <a:pt x="1376" y="343"/>
                  </a:cubicBezTo>
                  <a:cubicBezTo>
                    <a:pt x="1520" y="277"/>
                    <a:pt x="1464" y="68"/>
                    <a:pt x="1334" y="28"/>
                  </a:cubicBezTo>
                  <a:cubicBezTo>
                    <a:pt x="1272" y="8"/>
                    <a:pt x="1207" y="0"/>
                    <a:pt x="114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5530475" y="822450"/>
              <a:ext cx="39125" cy="11775"/>
            </a:xfrm>
            <a:custGeom>
              <a:rect b="b" l="l" r="r" t="t"/>
              <a:pathLst>
                <a:path extrusionOk="0" h="471" w="1565">
                  <a:moveTo>
                    <a:pt x="1121" y="1"/>
                  </a:moveTo>
                  <a:cubicBezTo>
                    <a:pt x="798" y="1"/>
                    <a:pt x="447" y="83"/>
                    <a:pt x="152" y="161"/>
                  </a:cubicBezTo>
                  <a:cubicBezTo>
                    <a:pt x="1" y="200"/>
                    <a:pt x="52" y="395"/>
                    <a:pt x="187" y="412"/>
                  </a:cubicBezTo>
                  <a:cubicBezTo>
                    <a:pt x="398" y="441"/>
                    <a:pt x="640" y="471"/>
                    <a:pt x="876" y="471"/>
                  </a:cubicBezTo>
                  <a:cubicBezTo>
                    <a:pt x="1043" y="471"/>
                    <a:pt x="1207" y="455"/>
                    <a:pt x="1354" y="414"/>
                  </a:cubicBezTo>
                  <a:cubicBezTo>
                    <a:pt x="1535" y="362"/>
                    <a:pt x="1565" y="48"/>
                    <a:pt x="1354" y="17"/>
                  </a:cubicBezTo>
                  <a:cubicBezTo>
                    <a:pt x="1279" y="6"/>
                    <a:pt x="1200" y="1"/>
                    <a:pt x="11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5529475" y="841100"/>
              <a:ext cx="32975" cy="12075"/>
            </a:xfrm>
            <a:custGeom>
              <a:rect b="b" l="l" r="r" t="t"/>
              <a:pathLst>
                <a:path extrusionOk="0" h="483" w="1319">
                  <a:moveTo>
                    <a:pt x="969" y="1"/>
                  </a:moveTo>
                  <a:cubicBezTo>
                    <a:pt x="864" y="1"/>
                    <a:pt x="756" y="29"/>
                    <a:pt x="652" y="40"/>
                  </a:cubicBezTo>
                  <a:cubicBezTo>
                    <a:pt x="491" y="57"/>
                    <a:pt x="335" y="60"/>
                    <a:pt x="178" y="93"/>
                  </a:cubicBezTo>
                  <a:cubicBezTo>
                    <a:pt x="0" y="132"/>
                    <a:pt x="10" y="400"/>
                    <a:pt x="178" y="444"/>
                  </a:cubicBezTo>
                  <a:cubicBezTo>
                    <a:pt x="287" y="473"/>
                    <a:pt x="395" y="483"/>
                    <a:pt x="505" y="483"/>
                  </a:cubicBezTo>
                  <a:cubicBezTo>
                    <a:pt x="576" y="483"/>
                    <a:pt x="649" y="479"/>
                    <a:pt x="722" y="474"/>
                  </a:cubicBezTo>
                  <a:cubicBezTo>
                    <a:pt x="902" y="461"/>
                    <a:pt x="1062" y="457"/>
                    <a:pt x="1203" y="336"/>
                  </a:cubicBezTo>
                  <a:cubicBezTo>
                    <a:pt x="1319" y="236"/>
                    <a:pt x="1241" y="72"/>
                    <a:pt x="1122" y="27"/>
                  </a:cubicBezTo>
                  <a:cubicBezTo>
                    <a:pt x="1072" y="8"/>
                    <a:pt x="1020" y="1"/>
                    <a:pt x="96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5858425" y="794350"/>
              <a:ext cx="83450" cy="12725"/>
            </a:xfrm>
            <a:custGeom>
              <a:rect b="b" l="l" r="r" t="t"/>
              <a:pathLst>
                <a:path extrusionOk="0" h="509" w="3338">
                  <a:moveTo>
                    <a:pt x="1835" y="1"/>
                  </a:moveTo>
                  <a:cubicBezTo>
                    <a:pt x="1783" y="1"/>
                    <a:pt x="1730" y="1"/>
                    <a:pt x="1679" y="2"/>
                  </a:cubicBezTo>
                  <a:cubicBezTo>
                    <a:pt x="1596" y="4"/>
                    <a:pt x="1512" y="4"/>
                    <a:pt x="1427" y="4"/>
                  </a:cubicBezTo>
                  <a:cubicBezTo>
                    <a:pt x="1404" y="4"/>
                    <a:pt x="1382" y="4"/>
                    <a:pt x="1359" y="4"/>
                  </a:cubicBezTo>
                  <a:cubicBezTo>
                    <a:pt x="927" y="4"/>
                    <a:pt x="476" y="8"/>
                    <a:pt x="85" y="168"/>
                  </a:cubicBezTo>
                  <a:cubicBezTo>
                    <a:pt x="1" y="202"/>
                    <a:pt x="1" y="307"/>
                    <a:pt x="85" y="341"/>
                  </a:cubicBezTo>
                  <a:cubicBezTo>
                    <a:pt x="476" y="501"/>
                    <a:pt x="927" y="505"/>
                    <a:pt x="1359" y="505"/>
                  </a:cubicBezTo>
                  <a:cubicBezTo>
                    <a:pt x="1382" y="505"/>
                    <a:pt x="1404" y="505"/>
                    <a:pt x="1427" y="505"/>
                  </a:cubicBezTo>
                  <a:cubicBezTo>
                    <a:pt x="1512" y="505"/>
                    <a:pt x="1596" y="505"/>
                    <a:pt x="1679" y="507"/>
                  </a:cubicBezTo>
                  <a:cubicBezTo>
                    <a:pt x="1732" y="508"/>
                    <a:pt x="1786" y="508"/>
                    <a:pt x="1839" y="508"/>
                  </a:cubicBezTo>
                  <a:cubicBezTo>
                    <a:pt x="2317" y="508"/>
                    <a:pt x="2812" y="468"/>
                    <a:pt x="3267" y="327"/>
                  </a:cubicBezTo>
                  <a:cubicBezTo>
                    <a:pt x="3338" y="305"/>
                    <a:pt x="3338" y="205"/>
                    <a:pt x="3267" y="184"/>
                  </a:cubicBezTo>
                  <a:cubicBezTo>
                    <a:pt x="2811" y="43"/>
                    <a:pt x="2314" y="1"/>
                    <a:pt x="18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5931025" y="800025"/>
              <a:ext cx="17225" cy="68575"/>
            </a:xfrm>
            <a:custGeom>
              <a:rect b="b" l="l" r="r" t="t"/>
              <a:pathLst>
                <a:path extrusionOk="0" h="2743" w="689">
                  <a:moveTo>
                    <a:pt x="344" y="0"/>
                  </a:moveTo>
                  <a:cubicBezTo>
                    <a:pt x="286" y="0"/>
                    <a:pt x="229" y="38"/>
                    <a:pt x="227" y="113"/>
                  </a:cubicBezTo>
                  <a:cubicBezTo>
                    <a:pt x="209" y="967"/>
                    <a:pt x="1" y="1844"/>
                    <a:pt x="260" y="2681"/>
                  </a:cubicBezTo>
                  <a:cubicBezTo>
                    <a:pt x="273" y="2722"/>
                    <a:pt x="308" y="2743"/>
                    <a:pt x="344" y="2743"/>
                  </a:cubicBezTo>
                  <a:cubicBezTo>
                    <a:pt x="379" y="2743"/>
                    <a:pt x="415" y="2722"/>
                    <a:pt x="427" y="2681"/>
                  </a:cubicBezTo>
                  <a:cubicBezTo>
                    <a:pt x="688" y="1844"/>
                    <a:pt x="479" y="967"/>
                    <a:pt x="460" y="113"/>
                  </a:cubicBezTo>
                  <a:cubicBezTo>
                    <a:pt x="459" y="38"/>
                    <a:pt x="401" y="0"/>
                    <a:pt x="3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5851700" y="858300"/>
              <a:ext cx="92775" cy="229900"/>
            </a:xfrm>
            <a:custGeom>
              <a:rect b="b" l="l" r="r" t="t"/>
              <a:pathLst>
                <a:path extrusionOk="0" h="9196" w="3711">
                  <a:moveTo>
                    <a:pt x="3615" y="0"/>
                  </a:moveTo>
                  <a:cubicBezTo>
                    <a:pt x="3592" y="0"/>
                    <a:pt x="3570" y="12"/>
                    <a:pt x="3557" y="40"/>
                  </a:cubicBezTo>
                  <a:cubicBezTo>
                    <a:pt x="2241" y="2901"/>
                    <a:pt x="1054" y="6036"/>
                    <a:pt x="36" y="9013"/>
                  </a:cubicBezTo>
                  <a:cubicBezTo>
                    <a:pt x="1" y="9116"/>
                    <a:pt x="95" y="9195"/>
                    <a:pt x="185" y="9195"/>
                  </a:cubicBezTo>
                  <a:cubicBezTo>
                    <a:pt x="232" y="9195"/>
                    <a:pt x="277" y="9175"/>
                    <a:pt x="303" y="9125"/>
                  </a:cubicBezTo>
                  <a:cubicBezTo>
                    <a:pt x="1752" y="6390"/>
                    <a:pt x="3025" y="3116"/>
                    <a:pt x="3699" y="100"/>
                  </a:cubicBezTo>
                  <a:cubicBezTo>
                    <a:pt x="3710" y="46"/>
                    <a:pt x="3661" y="0"/>
                    <a:pt x="36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5857375" y="1073825"/>
              <a:ext cx="616925" cy="172450"/>
            </a:xfrm>
            <a:custGeom>
              <a:rect b="b" l="l" r="r" t="t"/>
              <a:pathLst>
                <a:path extrusionOk="0" h="6898" w="24677">
                  <a:moveTo>
                    <a:pt x="17100" y="0"/>
                  </a:moveTo>
                  <a:cubicBezTo>
                    <a:pt x="15105" y="0"/>
                    <a:pt x="13065" y="173"/>
                    <a:pt x="11160" y="173"/>
                  </a:cubicBezTo>
                  <a:lnTo>
                    <a:pt x="246" y="173"/>
                  </a:lnTo>
                  <a:cubicBezTo>
                    <a:pt x="1" y="173"/>
                    <a:pt x="1" y="554"/>
                    <a:pt x="246" y="554"/>
                  </a:cubicBezTo>
                  <a:lnTo>
                    <a:pt x="18249" y="554"/>
                  </a:lnTo>
                  <a:cubicBezTo>
                    <a:pt x="18421" y="554"/>
                    <a:pt x="18596" y="553"/>
                    <a:pt x="18773" y="553"/>
                  </a:cubicBezTo>
                  <a:cubicBezTo>
                    <a:pt x="20212" y="553"/>
                    <a:pt x="21763" y="634"/>
                    <a:pt x="22557" y="2102"/>
                  </a:cubicBezTo>
                  <a:cubicBezTo>
                    <a:pt x="23925" y="4634"/>
                    <a:pt x="21335" y="6334"/>
                    <a:pt x="19086" y="6378"/>
                  </a:cubicBezTo>
                  <a:cubicBezTo>
                    <a:pt x="17992" y="6399"/>
                    <a:pt x="16898" y="6406"/>
                    <a:pt x="15804" y="6406"/>
                  </a:cubicBezTo>
                  <a:cubicBezTo>
                    <a:pt x="13614" y="6406"/>
                    <a:pt x="11424" y="6378"/>
                    <a:pt x="9237" y="6378"/>
                  </a:cubicBezTo>
                  <a:lnTo>
                    <a:pt x="246" y="6378"/>
                  </a:lnTo>
                  <a:cubicBezTo>
                    <a:pt x="1" y="6378"/>
                    <a:pt x="1" y="6759"/>
                    <a:pt x="246" y="6759"/>
                  </a:cubicBezTo>
                  <a:cubicBezTo>
                    <a:pt x="4542" y="6759"/>
                    <a:pt x="8871" y="6898"/>
                    <a:pt x="13187" y="6898"/>
                  </a:cubicBezTo>
                  <a:cubicBezTo>
                    <a:pt x="15345" y="6898"/>
                    <a:pt x="17499" y="6863"/>
                    <a:pt x="19644" y="6759"/>
                  </a:cubicBezTo>
                  <a:cubicBezTo>
                    <a:pt x="23774" y="6559"/>
                    <a:pt x="24676" y="889"/>
                    <a:pt x="20304" y="212"/>
                  </a:cubicBezTo>
                  <a:cubicBezTo>
                    <a:pt x="19270" y="52"/>
                    <a:pt x="18192" y="0"/>
                    <a:pt x="1710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5859800" y="1061875"/>
              <a:ext cx="636250" cy="200475"/>
            </a:xfrm>
            <a:custGeom>
              <a:rect b="b" l="l" r="r" t="t"/>
              <a:pathLst>
                <a:path extrusionOk="0" h="8019" w="25450">
                  <a:moveTo>
                    <a:pt x="17493" y="1"/>
                  </a:moveTo>
                  <a:cubicBezTo>
                    <a:pt x="15435" y="1"/>
                    <a:pt x="13327" y="186"/>
                    <a:pt x="11369" y="186"/>
                  </a:cubicBezTo>
                  <a:lnTo>
                    <a:pt x="197" y="186"/>
                  </a:lnTo>
                  <a:cubicBezTo>
                    <a:pt x="1" y="186"/>
                    <a:pt x="1" y="490"/>
                    <a:pt x="197" y="490"/>
                  </a:cubicBezTo>
                  <a:lnTo>
                    <a:pt x="18853" y="490"/>
                  </a:lnTo>
                  <a:cubicBezTo>
                    <a:pt x="20774" y="490"/>
                    <a:pt x="22849" y="675"/>
                    <a:pt x="23538" y="2944"/>
                  </a:cubicBezTo>
                  <a:cubicBezTo>
                    <a:pt x="24342" y="5598"/>
                    <a:pt x="22113" y="7488"/>
                    <a:pt x="19645" y="7552"/>
                  </a:cubicBezTo>
                  <a:cubicBezTo>
                    <a:pt x="18513" y="7582"/>
                    <a:pt x="17380" y="7592"/>
                    <a:pt x="16246" y="7592"/>
                  </a:cubicBezTo>
                  <a:cubicBezTo>
                    <a:pt x="13978" y="7592"/>
                    <a:pt x="11709" y="7552"/>
                    <a:pt x="9445" y="7552"/>
                  </a:cubicBezTo>
                  <a:lnTo>
                    <a:pt x="197" y="7552"/>
                  </a:lnTo>
                  <a:cubicBezTo>
                    <a:pt x="1" y="7552"/>
                    <a:pt x="1" y="7858"/>
                    <a:pt x="197" y="7858"/>
                  </a:cubicBezTo>
                  <a:cubicBezTo>
                    <a:pt x="4611" y="7858"/>
                    <a:pt x="9069" y="8019"/>
                    <a:pt x="13508" y="8019"/>
                  </a:cubicBezTo>
                  <a:cubicBezTo>
                    <a:pt x="15728" y="8019"/>
                    <a:pt x="17943" y="7979"/>
                    <a:pt x="20146" y="7858"/>
                  </a:cubicBezTo>
                  <a:cubicBezTo>
                    <a:pt x="24629" y="7613"/>
                    <a:pt x="25450" y="982"/>
                    <a:pt x="20806" y="229"/>
                  </a:cubicBezTo>
                  <a:cubicBezTo>
                    <a:pt x="19738" y="57"/>
                    <a:pt x="18623" y="1"/>
                    <a:pt x="1749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6034975" y="1077550"/>
              <a:ext cx="163550" cy="163175"/>
            </a:xfrm>
            <a:custGeom>
              <a:rect b="b" l="l" r="r" t="t"/>
              <a:pathLst>
                <a:path extrusionOk="0" h="6527" w="6542">
                  <a:moveTo>
                    <a:pt x="3202" y="851"/>
                  </a:moveTo>
                  <a:cubicBezTo>
                    <a:pt x="4434" y="851"/>
                    <a:pt x="5690" y="1659"/>
                    <a:pt x="5776" y="3265"/>
                  </a:cubicBezTo>
                  <a:cubicBezTo>
                    <a:pt x="5690" y="4870"/>
                    <a:pt x="4433" y="5678"/>
                    <a:pt x="3201" y="5678"/>
                  </a:cubicBezTo>
                  <a:cubicBezTo>
                    <a:pt x="1975" y="5678"/>
                    <a:pt x="773" y="4878"/>
                    <a:pt x="773" y="3265"/>
                  </a:cubicBezTo>
                  <a:cubicBezTo>
                    <a:pt x="773" y="1653"/>
                    <a:pt x="1976" y="851"/>
                    <a:pt x="3202" y="851"/>
                  </a:cubicBezTo>
                  <a:close/>
                  <a:moveTo>
                    <a:pt x="3275" y="1"/>
                  </a:moveTo>
                  <a:cubicBezTo>
                    <a:pt x="1505" y="1"/>
                    <a:pt x="1" y="1489"/>
                    <a:pt x="10" y="3265"/>
                  </a:cubicBezTo>
                  <a:cubicBezTo>
                    <a:pt x="18" y="4984"/>
                    <a:pt x="1397" y="6441"/>
                    <a:pt x="3117" y="6522"/>
                  </a:cubicBezTo>
                  <a:cubicBezTo>
                    <a:pt x="3171" y="6525"/>
                    <a:pt x="3224" y="6526"/>
                    <a:pt x="3277" y="6526"/>
                  </a:cubicBezTo>
                  <a:cubicBezTo>
                    <a:pt x="5071" y="6526"/>
                    <a:pt x="6392" y="5106"/>
                    <a:pt x="6533" y="3369"/>
                  </a:cubicBezTo>
                  <a:lnTo>
                    <a:pt x="6533" y="3369"/>
                  </a:lnTo>
                  <a:cubicBezTo>
                    <a:pt x="6539" y="3337"/>
                    <a:pt x="6542" y="3303"/>
                    <a:pt x="6540" y="3265"/>
                  </a:cubicBezTo>
                  <a:lnTo>
                    <a:pt x="6540" y="3265"/>
                  </a:lnTo>
                  <a:cubicBezTo>
                    <a:pt x="6540" y="3265"/>
                    <a:pt x="6540" y="3265"/>
                    <a:pt x="6540" y="3265"/>
                  </a:cubicBezTo>
                  <a:cubicBezTo>
                    <a:pt x="6542" y="3228"/>
                    <a:pt x="6539" y="3194"/>
                    <a:pt x="6533" y="3162"/>
                  </a:cubicBezTo>
                  <a:lnTo>
                    <a:pt x="6533" y="3162"/>
                  </a:lnTo>
                  <a:cubicBezTo>
                    <a:pt x="6393" y="1436"/>
                    <a:pt x="5087" y="1"/>
                    <a:pt x="32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6092750" y="1137350"/>
              <a:ext cx="47025" cy="44400"/>
            </a:xfrm>
            <a:custGeom>
              <a:rect b="b" l="l" r="r" t="t"/>
              <a:pathLst>
                <a:path extrusionOk="0" h="1776" w="1881">
                  <a:moveTo>
                    <a:pt x="933" y="763"/>
                  </a:moveTo>
                  <a:cubicBezTo>
                    <a:pt x="1019" y="763"/>
                    <a:pt x="1106" y="805"/>
                    <a:pt x="1111" y="889"/>
                  </a:cubicBezTo>
                  <a:cubicBezTo>
                    <a:pt x="1106" y="972"/>
                    <a:pt x="1019" y="1014"/>
                    <a:pt x="933" y="1014"/>
                  </a:cubicBezTo>
                  <a:cubicBezTo>
                    <a:pt x="847" y="1014"/>
                    <a:pt x="763" y="972"/>
                    <a:pt x="763" y="889"/>
                  </a:cubicBezTo>
                  <a:cubicBezTo>
                    <a:pt x="763" y="805"/>
                    <a:pt x="847" y="763"/>
                    <a:pt x="933" y="763"/>
                  </a:cubicBezTo>
                  <a:close/>
                  <a:moveTo>
                    <a:pt x="937" y="0"/>
                  </a:moveTo>
                  <a:cubicBezTo>
                    <a:pt x="450" y="0"/>
                    <a:pt x="0" y="386"/>
                    <a:pt x="0" y="889"/>
                  </a:cubicBezTo>
                  <a:cubicBezTo>
                    <a:pt x="0" y="1381"/>
                    <a:pt x="430" y="1756"/>
                    <a:pt x="905" y="1775"/>
                  </a:cubicBezTo>
                  <a:cubicBezTo>
                    <a:pt x="917" y="1775"/>
                    <a:pt x="929" y="1775"/>
                    <a:pt x="941" y="1775"/>
                  </a:cubicBezTo>
                  <a:cubicBezTo>
                    <a:pt x="1393" y="1775"/>
                    <a:pt x="1758" y="1468"/>
                    <a:pt x="1854" y="1046"/>
                  </a:cubicBezTo>
                  <a:lnTo>
                    <a:pt x="1854" y="1046"/>
                  </a:lnTo>
                  <a:cubicBezTo>
                    <a:pt x="1869" y="1004"/>
                    <a:pt x="1877" y="956"/>
                    <a:pt x="1875" y="902"/>
                  </a:cubicBezTo>
                  <a:lnTo>
                    <a:pt x="1875" y="902"/>
                  </a:lnTo>
                  <a:cubicBezTo>
                    <a:pt x="1876" y="898"/>
                    <a:pt x="1876" y="893"/>
                    <a:pt x="1876" y="889"/>
                  </a:cubicBezTo>
                  <a:cubicBezTo>
                    <a:pt x="1880" y="823"/>
                    <a:pt x="1870" y="766"/>
                    <a:pt x="1849" y="718"/>
                  </a:cubicBezTo>
                  <a:lnTo>
                    <a:pt x="1849" y="718"/>
                  </a:lnTo>
                  <a:cubicBezTo>
                    <a:pt x="1750" y="301"/>
                    <a:pt x="1389" y="0"/>
                    <a:pt x="9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6108100" y="1100725"/>
              <a:ext cx="12200" cy="47350"/>
            </a:xfrm>
            <a:custGeom>
              <a:rect b="b" l="l" r="r" t="t"/>
              <a:pathLst>
                <a:path extrusionOk="0" h="1894" w="488">
                  <a:moveTo>
                    <a:pt x="244" y="0"/>
                  </a:moveTo>
                  <a:cubicBezTo>
                    <a:pt x="243" y="0"/>
                    <a:pt x="241" y="1"/>
                    <a:pt x="241" y="2"/>
                  </a:cubicBezTo>
                  <a:cubicBezTo>
                    <a:pt x="6" y="141"/>
                    <a:pt x="78" y="536"/>
                    <a:pt x="77" y="769"/>
                  </a:cubicBezTo>
                  <a:cubicBezTo>
                    <a:pt x="75" y="1112"/>
                    <a:pt x="0" y="1542"/>
                    <a:pt x="169" y="1853"/>
                  </a:cubicBezTo>
                  <a:cubicBezTo>
                    <a:pt x="186" y="1880"/>
                    <a:pt x="215" y="1894"/>
                    <a:pt x="244" y="1894"/>
                  </a:cubicBezTo>
                  <a:cubicBezTo>
                    <a:pt x="273" y="1894"/>
                    <a:pt x="302" y="1880"/>
                    <a:pt x="319" y="1853"/>
                  </a:cubicBezTo>
                  <a:cubicBezTo>
                    <a:pt x="488" y="1540"/>
                    <a:pt x="413" y="1112"/>
                    <a:pt x="409" y="769"/>
                  </a:cubicBezTo>
                  <a:cubicBezTo>
                    <a:pt x="408" y="533"/>
                    <a:pt x="481" y="141"/>
                    <a:pt x="247" y="2"/>
                  </a:cubicBezTo>
                  <a:cubicBezTo>
                    <a:pt x="246" y="1"/>
                    <a:pt x="245" y="0"/>
                    <a:pt x="2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6110625" y="1170900"/>
              <a:ext cx="13650" cy="62225"/>
            </a:xfrm>
            <a:custGeom>
              <a:rect b="b" l="l" r="r" t="t"/>
              <a:pathLst>
                <a:path extrusionOk="0" h="2489" w="546">
                  <a:moveTo>
                    <a:pt x="291" y="0"/>
                  </a:moveTo>
                  <a:cubicBezTo>
                    <a:pt x="241" y="0"/>
                    <a:pt x="193" y="27"/>
                    <a:pt x="185" y="83"/>
                  </a:cubicBezTo>
                  <a:cubicBezTo>
                    <a:pt x="126" y="500"/>
                    <a:pt x="137" y="923"/>
                    <a:pt x="119" y="1342"/>
                  </a:cubicBezTo>
                  <a:cubicBezTo>
                    <a:pt x="105" y="1710"/>
                    <a:pt x="1" y="2103"/>
                    <a:pt x="166" y="2442"/>
                  </a:cubicBezTo>
                  <a:cubicBezTo>
                    <a:pt x="182" y="2474"/>
                    <a:pt x="211" y="2489"/>
                    <a:pt x="241" y="2489"/>
                  </a:cubicBezTo>
                  <a:cubicBezTo>
                    <a:pt x="275" y="2489"/>
                    <a:pt x="310" y="2471"/>
                    <a:pt x="330" y="2442"/>
                  </a:cubicBezTo>
                  <a:cubicBezTo>
                    <a:pt x="546" y="2135"/>
                    <a:pt x="486" y="1703"/>
                    <a:pt x="491" y="1342"/>
                  </a:cubicBezTo>
                  <a:cubicBezTo>
                    <a:pt x="496" y="922"/>
                    <a:pt x="499" y="497"/>
                    <a:pt x="408" y="83"/>
                  </a:cubicBezTo>
                  <a:cubicBezTo>
                    <a:pt x="396" y="29"/>
                    <a:pt x="343" y="0"/>
                    <a:pt x="2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6081175" y="1173700"/>
              <a:ext cx="27525" cy="40550"/>
            </a:xfrm>
            <a:custGeom>
              <a:rect b="b" l="l" r="r" t="t"/>
              <a:pathLst>
                <a:path extrusionOk="0" h="1622" w="1101">
                  <a:moveTo>
                    <a:pt x="948" y="1"/>
                  </a:moveTo>
                  <a:cubicBezTo>
                    <a:pt x="913" y="1"/>
                    <a:pt x="878" y="16"/>
                    <a:pt x="852" y="52"/>
                  </a:cubicBezTo>
                  <a:cubicBezTo>
                    <a:pt x="666" y="313"/>
                    <a:pt x="491" y="580"/>
                    <a:pt x="330" y="858"/>
                  </a:cubicBezTo>
                  <a:cubicBezTo>
                    <a:pt x="220" y="1050"/>
                    <a:pt x="1" y="1325"/>
                    <a:pt x="91" y="1552"/>
                  </a:cubicBezTo>
                  <a:cubicBezTo>
                    <a:pt x="106" y="1588"/>
                    <a:pt x="139" y="1622"/>
                    <a:pt x="180" y="1622"/>
                  </a:cubicBezTo>
                  <a:cubicBezTo>
                    <a:pt x="188" y="1622"/>
                    <a:pt x="197" y="1620"/>
                    <a:pt x="206" y="1617"/>
                  </a:cubicBezTo>
                  <a:cubicBezTo>
                    <a:pt x="446" y="1528"/>
                    <a:pt x="496" y="1228"/>
                    <a:pt x="596" y="1013"/>
                  </a:cubicBezTo>
                  <a:cubicBezTo>
                    <a:pt x="733" y="722"/>
                    <a:pt x="883" y="441"/>
                    <a:pt x="1047" y="166"/>
                  </a:cubicBezTo>
                  <a:cubicBezTo>
                    <a:pt x="1100" y="77"/>
                    <a:pt x="1026" y="1"/>
                    <a:pt x="9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6049000" y="1163325"/>
              <a:ext cx="53750" cy="23575"/>
            </a:xfrm>
            <a:custGeom>
              <a:rect b="b" l="l" r="r" t="t"/>
              <a:pathLst>
                <a:path extrusionOk="0" h="943" w="2150">
                  <a:moveTo>
                    <a:pt x="2078" y="0"/>
                  </a:moveTo>
                  <a:cubicBezTo>
                    <a:pt x="2074" y="0"/>
                    <a:pt x="2070" y="1"/>
                    <a:pt x="2066" y="2"/>
                  </a:cubicBezTo>
                  <a:lnTo>
                    <a:pt x="2066" y="3"/>
                  </a:lnTo>
                  <a:cubicBezTo>
                    <a:pt x="1642" y="81"/>
                    <a:pt x="1246" y="216"/>
                    <a:pt x="843" y="366"/>
                  </a:cubicBezTo>
                  <a:cubicBezTo>
                    <a:pt x="552" y="472"/>
                    <a:pt x="227" y="544"/>
                    <a:pt x="35" y="795"/>
                  </a:cubicBezTo>
                  <a:cubicBezTo>
                    <a:pt x="1" y="840"/>
                    <a:pt x="35" y="926"/>
                    <a:pt x="91" y="934"/>
                  </a:cubicBezTo>
                  <a:cubicBezTo>
                    <a:pt x="128" y="940"/>
                    <a:pt x="164" y="942"/>
                    <a:pt x="200" y="942"/>
                  </a:cubicBezTo>
                  <a:cubicBezTo>
                    <a:pt x="473" y="942"/>
                    <a:pt x="724" y="792"/>
                    <a:pt x="975" y="681"/>
                  </a:cubicBezTo>
                  <a:cubicBezTo>
                    <a:pt x="1368" y="509"/>
                    <a:pt x="1747" y="331"/>
                    <a:pt x="2105" y="94"/>
                  </a:cubicBezTo>
                  <a:cubicBezTo>
                    <a:pt x="2150" y="65"/>
                    <a:pt x="2126" y="0"/>
                    <a:pt x="207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6040075" y="1149175"/>
              <a:ext cx="54875" cy="9400"/>
            </a:xfrm>
            <a:custGeom>
              <a:rect b="b" l="l" r="r" t="t"/>
              <a:pathLst>
                <a:path extrusionOk="0" h="376" w="2195">
                  <a:moveTo>
                    <a:pt x="581" y="0"/>
                  </a:moveTo>
                  <a:cubicBezTo>
                    <a:pt x="398" y="0"/>
                    <a:pt x="219" y="20"/>
                    <a:pt x="58" y="110"/>
                  </a:cubicBezTo>
                  <a:cubicBezTo>
                    <a:pt x="0" y="146"/>
                    <a:pt x="0" y="230"/>
                    <a:pt x="58" y="265"/>
                  </a:cubicBezTo>
                  <a:cubicBezTo>
                    <a:pt x="219" y="355"/>
                    <a:pt x="400" y="376"/>
                    <a:pt x="584" y="376"/>
                  </a:cubicBezTo>
                  <a:cubicBezTo>
                    <a:pt x="725" y="376"/>
                    <a:pt x="869" y="364"/>
                    <a:pt x="1008" y="363"/>
                  </a:cubicBezTo>
                  <a:cubicBezTo>
                    <a:pt x="1376" y="361"/>
                    <a:pt x="1728" y="349"/>
                    <a:pt x="2093" y="291"/>
                  </a:cubicBezTo>
                  <a:cubicBezTo>
                    <a:pt x="2195" y="274"/>
                    <a:pt x="2195" y="101"/>
                    <a:pt x="2093" y="83"/>
                  </a:cubicBezTo>
                  <a:lnTo>
                    <a:pt x="2093" y="85"/>
                  </a:lnTo>
                  <a:cubicBezTo>
                    <a:pt x="1729" y="26"/>
                    <a:pt x="1376" y="15"/>
                    <a:pt x="1008" y="13"/>
                  </a:cubicBezTo>
                  <a:cubicBezTo>
                    <a:pt x="868" y="12"/>
                    <a:pt x="724" y="0"/>
                    <a:pt x="5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6061650" y="1119700"/>
              <a:ext cx="43225" cy="29150"/>
            </a:xfrm>
            <a:custGeom>
              <a:rect b="b" l="l" r="r" t="t"/>
              <a:pathLst>
                <a:path extrusionOk="0" h="1166" w="1729">
                  <a:moveTo>
                    <a:pt x="73" y="0"/>
                  </a:moveTo>
                  <a:cubicBezTo>
                    <a:pt x="25" y="0"/>
                    <a:pt x="0" y="66"/>
                    <a:pt x="34" y="102"/>
                  </a:cubicBezTo>
                  <a:cubicBezTo>
                    <a:pt x="254" y="345"/>
                    <a:pt x="551" y="541"/>
                    <a:pt x="816" y="731"/>
                  </a:cubicBezTo>
                  <a:cubicBezTo>
                    <a:pt x="1049" y="898"/>
                    <a:pt x="1318" y="1158"/>
                    <a:pt x="1613" y="1165"/>
                  </a:cubicBezTo>
                  <a:cubicBezTo>
                    <a:pt x="1614" y="1166"/>
                    <a:pt x="1614" y="1166"/>
                    <a:pt x="1615" y="1166"/>
                  </a:cubicBezTo>
                  <a:cubicBezTo>
                    <a:pt x="1693" y="1166"/>
                    <a:pt x="1728" y="1081"/>
                    <a:pt x="1697" y="1017"/>
                  </a:cubicBezTo>
                  <a:cubicBezTo>
                    <a:pt x="1575" y="755"/>
                    <a:pt x="1215" y="606"/>
                    <a:pt x="974" y="463"/>
                  </a:cubicBezTo>
                  <a:cubicBezTo>
                    <a:pt x="693" y="295"/>
                    <a:pt x="401" y="106"/>
                    <a:pt x="91" y="3"/>
                  </a:cubicBezTo>
                  <a:cubicBezTo>
                    <a:pt x="85" y="1"/>
                    <a:pt x="78" y="0"/>
                    <a:pt x="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6084550" y="1104425"/>
              <a:ext cx="23200" cy="46300"/>
            </a:xfrm>
            <a:custGeom>
              <a:rect b="b" l="l" r="r" t="t"/>
              <a:pathLst>
                <a:path extrusionOk="0" h="1852" w="928">
                  <a:moveTo>
                    <a:pt x="81" y="0"/>
                  </a:moveTo>
                  <a:cubicBezTo>
                    <a:pt x="40" y="0"/>
                    <a:pt x="0" y="36"/>
                    <a:pt x="13" y="85"/>
                  </a:cubicBezTo>
                  <a:cubicBezTo>
                    <a:pt x="80" y="402"/>
                    <a:pt x="199" y="703"/>
                    <a:pt x="327" y="999"/>
                  </a:cubicBezTo>
                  <a:cubicBezTo>
                    <a:pt x="450" y="1286"/>
                    <a:pt x="556" y="1616"/>
                    <a:pt x="791" y="1831"/>
                  </a:cubicBezTo>
                  <a:cubicBezTo>
                    <a:pt x="806" y="1845"/>
                    <a:pt x="826" y="1852"/>
                    <a:pt x="846" y="1852"/>
                  </a:cubicBezTo>
                  <a:cubicBezTo>
                    <a:pt x="887" y="1852"/>
                    <a:pt x="928" y="1825"/>
                    <a:pt x="923" y="1776"/>
                  </a:cubicBezTo>
                  <a:cubicBezTo>
                    <a:pt x="897" y="1488"/>
                    <a:pt x="741" y="1231"/>
                    <a:pt x="619" y="974"/>
                  </a:cubicBezTo>
                  <a:cubicBezTo>
                    <a:pt x="467" y="655"/>
                    <a:pt x="325" y="332"/>
                    <a:pt x="139" y="33"/>
                  </a:cubicBezTo>
                  <a:cubicBezTo>
                    <a:pt x="125" y="10"/>
                    <a:pt x="103" y="0"/>
                    <a:pt x="8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6119825" y="1103700"/>
              <a:ext cx="29675" cy="40025"/>
            </a:xfrm>
            <a:custGeom>
              <a:rect b="b" l="l" r="r" t="t"/>
              <a:pathLst>
                <a:path extrusionOk="0" h="1601" w="1187">
                  <a:moveTo>
                    <a:pt x="1139" y="1"/>
                  </a:moveTo>
                  <a:cubicBezTo>
                    <a:pt x="1133" y="1"/>
                    <a:pt x="1128" y="2"/>
                    <a:pt x="1123" y="4"/>
                  </a:cubicBezTo>
                  <a:cubicBezTo>
                    <a:pt x="620" y="251"/>
                    <a:pt x="284" y="942"/>
                    <a:pt x="48" y="1420"/>
                  </a:cubicBezTo>
                  <a:cubicBezTo>
                    <a:pt x="1" y="1513"/>
                    <a:pt x="83" y="1600"/>
                    <a:pt x="162" y="1600"/>
                  </a:cubicBezTo>
                  <a:cubicBezTo>
                    <a:pt x="197" y="1600"/>
                    <a:pt x="231" y="1583"/>
                    <a:pt x="253" y="1540"/>
                  </a:cubicBezTo>
                  <a:cubicBezTo>
                    <a:pt x="393" y="1263"/>
                    <a:pt x="553" y="998"/>
                    <a:pt x="729" y="745"/>
                  </a:cubicBezTo>
                  <a:cubicBezTo>
                    <a:pt x="882" y="525"/>
                    <a:pt x="1081" y="295"/>
                    <a:pt x="1176" y="45"/>
                  </a:cubicBezTo>
                  <a:cubicBezTo>
                    <a:pt x="1186" y="20"/>
                    <a:pt x="1162" y="1"/>
                    <a:pt x="11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6130425" y="1122725"/>
              <a:ext cx="46200" cy="26000"/>
            </a:xfrm>
            <a:custGeom>
              <a:rect b="b" l="l" r="r" t="t"/>
              <a:pathLst>
                <a:path extrusionOk="0" h="1040" w="1848">
                  <a:moveTo>
                    <a:pt x="1727" y="0"/>
                  </a:moveTo>
                  <a:cubicBezTo>
                    <a:pt x="1723" y="0"/>
                    <a:pt x="1719" y="0"/>
                    <a:pt x="1714" y="1"/>
                  </a:cubicBezTo>
                  <a:cubicBezTo>
                    <a:pt x="1436" y="42"/>
                    <a:pt x="1185" y="265"/>
                    <a:pt x="943" y="399"/>
                  </a:cubicBezTo>
                  <a:cubicBezTo>
                    <a:pt x="663" y="552"/>
                    <a:pt x="382" y="704"/>
                    <a:pt x="94" y="843"/>
                  </a:cubicBezTo>
                  <a:cubicBezTo>
                    <a:pt x="0" y="888"/>
                    <a:pt x="52" y="1039"/>
                    <a:pt x="144" y="1039"/>
                  </a:cubicBezTo>
                  <a:cubicBezTo>
                    <a:pt x="154" y="1039"/>
                    <a:pt x="165" y="1038"/>
                    <a:pt x="176" y="1034"/>
                  </a:cubicBezTo>
                  <a:cubicBezTo>
                    <a:pt x="486" y="920"/>
                    <a:pt x="791" y="795"/>
                    <a:pt x="1083" y="638"/>
                  </a:cubicBezTo>
                  <a:cubicBezTo>
                    <a:pt x="1333" y="504"/>
                    <a:pt x="1656" y="374"/>
                    <a:pt x="1809" y="124"/>
                  </a:cubicBezTo>
                  <a:cubicBezTo>
                    <a:pt x="1847" y="60"/>
                    <a:pt x="1790" y="0"/>
                    <a:pt x="17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6129025" y="1152300"/>
              <a:ext cx="50700" cy="9000"/>
            </a:xfrm>
            <a:custGeom>
              <a:rect b="b" l="l" r="r" t="t"/>
              <a:pathLst>
                <a:path extrusionOk="0" h="360" w="2028">
                  <a:moveTo>
                    <a:pt x="1530" y="0"/>
                  </a:moveTo>
                  <a:cubicBezTo>
                    <a:pt x="1418" y="0"/>
                    <a:pt x="1303" y="10"/>
                    <a:pt x="1188" y="16"/>
                  </a:cubicBezTo>
                  <a:cubicBezTo>
                    <a:pt x="841" y="35"/>
                    <a:pt x="496" y="71"/>
                    <a:pt x="149" y="105"/>
                  </a:cubicBezTo>
                  <a:cubicBezTo>
                    <a:pt x="7" y="119"/>
                    <a:pt x="0" y="327"/>
                    <a:pt x="149" y="332"/>
                  </a:cubicBezTo>
                  <a:cubicBezTo>
                    <a:pt x="417" y="339"/>
                    <a:pt x="685" y="346"/>
                    <a:pt x="953" y="346"/>
                  </a:cubicBezTo>
                  <a:cubicBezTo>
                    <a:pt x="1031" y="346"/>
                    <a:pt x="1109" y="346"/>
                    <a:pt x="1188" y="344"/>
                  </a:cubicBezTo>
                  <a:cubicBezTo>
                    <a:pt x="1466" y="338"/>
                    <a:pt x="1742" y="360"/>
                    <a:pt x="1984" y="210"/>
                  </a:cubicBezTo>
                  <a:cubicBezTo>
                    <a:pt x="2023" y="185"/>
                    <a:pt x="2028" y="119"/>
                    <a:pt x="1984" y="96"/>
                  </a:cubicBezTo>
                  <a:cubicBezTo>
                    <a:pt x="1838" y="20"/>
                    <a:pt x="1686" y="0"/>
                    <a:pt x="15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6135175" y="1166625"/>
              <a:ext cx="42050" cy="38275"/>
            </a:xfrm>
            <a:custGeom>
              <a:rect b="b" l="l" r="r" t="t"/>
              <a:pathLst>
                <a:path extrusionOk="0" h="1531" w="1682">
                  <a:moveTo>
                    <a:pt x="142" y="0"/>
                  </a:moveTo>
                  <a:cubicBezTo>
                    <a:pt x="62" y="0"/>
                    <a:pt x="1" y="92"/>
                    <a:pt x="67" y="174"/>
                  </a:cubicBezTo>
                  <a:cubicBezTo>
                    <a:pt x="307" y="471"/>
                    <a:pt x="570" y="743"/>
                    <a:pt x="838" y="1013"/>
                  </a:cubicBezTo>
                  <a:cubicBezTo>
                    <a:pt x="1027" y="1202"/>
                    <a:pt x="1286" y="1530"/>
                    <a:pt x="1572" y="1530"/>
                  </a:cubicBezTo>
                  <a:cubicBezTo>
                    <a:pt x="1573" y="1530"/>
                    <a:pt x="1574" y="1530"/>
                    <a:pt x="1574" y="1530"/>
                  </a:cubicBezTo>
                  <a:cubicBezTo>
                    <a:pt x="1623" y="1530"/>
                    <a:pt x="1682" y="1483"/>
                    <a:pt x="1676" y="1428"/>
                  </a:cubicBezTo>
                  <a:cubicBezTo>
                    <a:pt x="1637" y="1135"/>
                    <a:pt x="1310" y="938"/>
                    <a:pt x="1095" y="757"/>
                  </a:cubicBezTo>
                  <a:cubicBezTo>
                    <a:pt x="803" y="512"/>
                    <a:pt x="517" y="260"/>
                    <a:pt x="215" y="27"/>
                  </a:cubicBezTo>
                  <a:cubicBezTo>
                    <a:pt x="191" y="8"/>
                    <a:pt x="165" y="0"/>
                    <a:pt x="1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6128250" y="1168800"/>
              <a:ext cx="23225" cy="49625"/>
            </a:xfrm>
            <a:custGeom>
              <a:rect b="b" l="l" r="r" t="t"/>
              <a:pathLst>
                <a:path extrusionOk="0" h="1985" w="929">
                  <a:moveTo>
                    <a:pt x="112" y="1"/>
                  </a:moveTo>
                  <a:cubicBezTo>
                    <a:pt x="57" y="1"/>
                    <a:pt x="0" y="49"/>
                    <a:pt x="13" y="123"/>
                  </a:cubicBezTo>
                  <a:cubicBezTo>
                    <a:pt x="105" y="709"/>
                    <a:pt x="280" y="1587"/>
                    <a:pt x="778" y="1971"/>
                  </a:cubicBezTo>
                  <a:cubicBezTo>
                    <a:pt x="791" y="1981"/>
                    <a:pt x="806" y="1985"/>
                    <a:pt x="822" y="1985"/>
                  </a:cubicBezTo>
                  <a:cubicBezTo>
                    <a:pt x="873" y="1985"/>
                    <a:pt x="929" y="1941"/>
                    <a:pt x="922" y="1888"/>
                  </a:cubicBezTo>
                  <a:cubicBezTo>
                    <a:pt x="886" y="1610"/>
                    <a:pt x="731" y="1370"/>
                    <a:pt x="616" y="1117"/>
                  </a:cubicBezTo>
                  <a:cubicBezTo>
                    <a:pt x="459" y="774"/>
                    <a:pt x="322" y="426"/>
                    <a:pt x="202" y="70"/>
                  </a:cubicBezTo>
                  <a:cubicBezTo>
                    <a:pt x="186" y="22"/>
                    <a:pt x="149" y="1"/>
                    <a:pt x="11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6277575" y="1077600"/>
              <a:ext cx="159475" cy="159100"/>
            </a:xfrm>
            <a:custGeom>
              <a:rect b="b" l="l" r="r" t="t"/>
              <a:pathLst>
                <a:path extrusionOk="0" h="6364" w="6379">
                  <a:moveTo>
                    <a:pt x="3121" y="848"/>
                  </a:moveTo>
                  <a:cubicBezTo>
                    <a:pt x="4312" y="848"/>
                    <a:pt x="5528" y="1630"/>
                    <a:pt x="5611" y="3184"/>
                  </a:cubicBezTo>
                  <a:cubicBezTo>
                    <a:pt x="5528" y="4736"/>
                    <a:pt x="4312" y="5518"/>
                    <a:pt x="3120" y="5518"/>
                  </a:cubicBezTo>
                  <a:cubicBezTo>
                    <a:pt x="1933" y="5518"/>
                    <a:pt x="771" y="4744"/>
                    <a:pt x="771" y="3184"/>
                  </a:cubicBezTo>
                  <a:cubicBezTo>
                    <a:pt x="771" y="1623"/>
                    <a:pt x="1934" y="848"/>
                    <a:pt x="3121" y="848"/>
                  </a:cubicBezTo>
                  <a:close/>
                  <a:moveTo>
                    <a:pt x="3192" y="0"/>
                  </a:moveTo>
                  <a:cubicBezTo>
                    <a:pt x="1466" y="0"/>
                    <a:pt x="0" y="1453"/>
                    <a:pt x="10" y="3184"/>
                  </a:cubicBezTo>
                  <a:cubicBezTo>
                    <a:pt x="16" y="4860"/>
                    <a:pt x="1363" y="6280"/>
                    <a:pt x="3040" y="6359"/>
                  </a:cubicBezTo>
                  <a:cubicBezTo>
                    <a:pt x="3093" y="6362"/>
                    <a:pt x="3145" y="6363"/>
                    <a:pt x="3197" y="6363"/>
                  </a:cubicBezTo>
                  <a:cubicBezTo>
                    <a:pt x="4949" y="6363"/>
                    <a:pt x="6238" y="4971"/>
                    <a:pt x="6371" y="3273"/>
                  </a:cubicBezTo>
                  <a:lnTo>
                    <a:pt x="6371" y="3273"/>
                  </a:lnTo>
                  <a:cubicBezTo>
                    <a:pt x="6374" y="3250"/>
                    <a:pt x="6376" y="3226"/>
                    <a:pt x="6376" y="3201"/>
                  </a:cubicBezTo>
                  <a:lnTo>
                    <a:pt x="6376" y="3201"/>
                  </a:lnTo>
                  <a:cubicBezTo>
                    <a:pt x="6376" y="3195"/>
                    <a:pt x="6376" y="3189"/>
                    <a:pt x="6377" y="3184"/>
                  </a:cubicBezTo>
                  <a:cubicBezTo>
                    <a:pt x="6379" y="3143"/>
                    <a:pt x="6375" y="3105"/>
                    <a:pt x="6367" y="3071"/>
                  </a:cubicBezTo>
                  <a:lnTo>
                    <a:pt x="6367" y="3071"/>
                  </a:lnTo>
                  <a:cubicBezTo>
                    <a:pt x="6225" y="1393"/>
                    <a:pt x="4953" y="0"/>
                    <a:pt x="31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6337825" y="1137200"/>
              <a:ext cx="40400" cy="40250"/>
            </a:xfrm>
            <a:custGeom>
              <a:rect b="b" l="l" r="r" t="t"/>
              <a:pathLst>
                <a:path extrusionOk="0" h="1610" w="1616">
                  <a:moveTo>
                    <a:pt x="805" y="761"/>
                  </a:moveTo>
                  <a:cubicBezTo>
                    <a:pt x="826" y="761"/>
                    <a:pt x="848" y="776"/>
                    <a:pt x="850" y="806"/>
                  </a:cubicBezTo>
                  <a:cubicBezTo>
                    <a:pt x="850" y="806"/>
                    <a:pt x="850" y="806"/>
                    <a:pt x="850" y="806"/>
                  </a:cubicBezTo>
                  <a:lnTo>
                    <a:pt x="850" y="806"/>
                  </a:lnTo>
                  <a:cubicBezTo>
                    <a:pt x="852" y="836"/>
                    <a:pt x="830" y="851"/>
                    <a:pt x="807" y="851"/>
                  </a:cubicBezTo>
                  <a:cubicBezTo>
                    <a:pt x="785" y="851"/>
                    <a:pt x="763" y="836"/>
                    <a:pt x="765" y="806"/>
                  </a:cubicBezTo>
                  <a:cubicBezTo>
                    <a:pt x="765" y="776"/>
                    <a:pt x="785" y="761"/>
                    <a:pt x="805" y="761"/>
                  </a:cubicBezTo>
                  <a:close/>
                  <a:moveTo>
                    <a:pt x="807" y="0"/>
                  </a:moveTo>
                  <a:cubicBezTo>
                    <a:pt x="371" y="0"/>
                    <a:pt x="1" y="369"/>
                    <a:pt x="1" y="806"/>
                  </a:cubicBezTo>
                  <a:cubicBezTo>
                    <a:pt x="1" y="1232"/>
                    <a:pt x="355" y="1595"/>
                    <a:pt x="780" y="1609"/>
                  </a:cubicBezTo>
                  <a:cubicBezTo>
                    <a:pt x="790" y="1609"/>
                    <a:pt x="799" y="1609"/>
                    <a:pt x="808" y="1609"/>
                  </a:cubicBezTo>
                  <a:cubicBezTo>
                    <a:pt x="1223" y="1609"/>
                    <a:pt x="1529" y="1303"/>
                    <a:pt x="1599" y="917"/>
                  </a:cubicBezTo>
                  <a:lnTo>
                    <a:pt x="1599" y="917"/>
                  </a:lnTo>
                  <a:cubicBezTo>
                    <a:pt x="1610" y="882"/>
                    <a:pt x="1615" y="844"/>
                    <a:pt x="1613" y="806"/>
                  </a:cubicBezTo>
                  <a:lnTo>
                    <a:pt x="1613" y="806"/>
                  </a:lnTo>
                  <a:cubicBezTo>
                    <a:pt x="1613" y="806"/>
                    <a:pt x="1613" y="806"/>
                    <a:pt x="1613" y="806"/>
                  </a:cubicBezTo>
                  <a:cubicBezTo>
                    <a:pt x="1615" y="768"/>
                    <a:pt x="1610" y="731"/>
                    <a:pt x="1600" y="696"/>
                  </a:cubicBezTo>
                  <a:lnTo>
                    <a:pt x="1600" y="696"/>
                  </a:lnTo>
                  <a:cubicBezTo>
                    <a:pt x="1531" y="309"/>
                    <a:pt x="1227" y="0"/>
                    <a:pt x="8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43"/>
            <p:cNvSpPr/>
            <p:nvPr/>
          </p:nvSpPr>
          <p:spPr>
            <a:xfrm>
              <a:off x="6357150" y="1093675"/>
              <a:ext cx="10625" cy="51175"/>
            </a:xfrm>
            <a:custGeom>
              <a:rect b="b" l="l" r="r" t="t"/>
              <a:pathLst>
                <a:path extrusionOk="0" h="2047" w="425">
                  <a:moveTo>
                    <a:pt x="92" y="0"/>
                  </a:moveTo>
                  <a:cubicBezTo>
                    <a:pt x="51" y="0"/>
                    <a:pt x="8" y="29"/>
                    <a:pt x="7" y="77"/>
                  </a:cubicBezTo>
                  <a:lnTo>
                    <a:pt x="7" y="76"/>
                  </a:lnTo>
                  <a:lnTo>
                    <a:pt x="7" y="76"/>
                  </a:lnTo>
                  <a:cubicBezTo>
                    <a:pt x="1" y="446"/>
                    <a:pt x="6" y="808"/>
                    <a:pt x="29" y="1177"/>
                  </a:cubicBezTo>
                  <a:cubicBezTo>
                    <a:pt x="46" y="1460"/>
                    <a:pt x="34" y="1771"/>
                    <a:pt x="187" y="2017"/>
                  </a:cubicBezTo>
                  <a:cubicBezTo>
                    <a:pt x="199" y="2038"/>
                    <a:pt x="218" y="2047"/>
                    <a:pt x="237" y="2047"/>
                  </a:cubicBezTo>
                  <a:cubicBezTo>
                    <a:pt x="263" y="2047"/>
                    <a:pt x="289" y="2030"/>
                    <a:pt x="301" y="2002"/>
                  </a:cubicBezTo>
                  <a:cubicBezTo>
                    <a:pt x="424" y="1702"/>
                    <a:pt x="337" y="1346"/>
                    <a:pt x="305" y="1032"/>
                  </a:cubicBezTo>
                  <a:cubicBezTo>
                    <a:pt x="274" y="701"/>
                    <a:pt x="220" y="382"/>
                    <a:pt x="160" y="56"/>
                  </a:cubicBezTo>
                  <a:cubicBezTo>
                    <a:pt x="153" y="17"/>
                    <a:pt x="123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43"/>
            <p:cNvSpPr/>
            <p:nvPr/>
          </p:nvSpPr>
          <p:spPr>
            <a:xfrm>
              <a:off x="6328800" y="1099075"/>
              <a:ext cx="26375" cy="41275"/>
            </a:xfrm>
            <a:custGeom>
              <a:rect b="b" l="l" r="r" t="t"/>
              <a:pathLst>
                <a:path extrusionOk="0" h="1651" w="1055">
                  <a:moveTo>
                    <a:pt x="99" y="0"/>
                  </a:moveTo>
                  <a:cubicBezTo>
                    <a:pt x="49" y="0"/>
                    <a:pt x="0" y="38"/>
                    <a:pt x="23" y="97"/>
                  </a:cubicBezTo>
                  <a:cubicBezTo>
                    <a:pt x="132" y="391"/>
                    <a:pt x="273" y="669"/>
                    <a:pt x="416" y="947"/>
                  </a:cubicBezTo>
                  <a:cubicBezTo>
                    <a:pt x="543" y="1188"/>
                    <a:pt x="660" y="1505"/>
                    <a:pt x="907" y="1639"/>
                  </a:cubicBezTo>
                  <a:cubicBezTo>
                    <a:pt x="921" y="1647"/>
                    <a:pt x="937" y="1651"/>
                    <a:pt x="953" y="1651"/>
                  </a:cubicBezTo>
                  <a:cubicBezTo>
                    <a:pt x="1004" y="1651"/>
                    <a:pt x="1054" y="1613"/>
                    <a:pt x="1051" y="1556"/>
                  </a:cubicBezTo>
                  <a:cubicBezTo>
                    <a:pt x="1035" y="1291"/>
                    <a:pt x="837" y="1069"/>
                    <a:pt x="694" y="850"/>
                  </a:cubicBezTo>
                  <a:cubicBezTo>
                    <a:pt x="519" y="580"/>
                    <a:pt x="354" y="300"/>
                    <a:pt x="170" y="35"/>
                  </a:cubicBezTo>
                  <a:cubicBezTo>
                    <a:pt x="153" y="11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6303600" y="1120500"/>
              <a:ext cx="41000" cy="26600"/>
            </a:xfrm>
            <a:custGeom>
              <a:rect b="b" l="l" r="r" t="t"/>
              <a:pathLst>
                <a:path extrusionOk="0" h="1064" w="1640">
                  <a:moveTo>
                    <a:pt x="117" y="0"/>
                  </a:moveTo>
                  <a:cubicBezTo>
                    <a:pt x="30" y="0"/>
                    <a:pt x="1" y="118"/>
                    <a:pt x="73" y="173"/>
                  </a:cubicBezTo>
                  <a:cubicBezTo>
                    <a:pt x="323" y="362"/>
                    <a:pt x="587" y="521"/>
                    <a:pt x="850" y="691"/>
                  </a:cubicBezTo>
                  <a:cubicBezTo>
                    <a:pt x="1048" y="821"/>
                    <a:pt x="1281" y="1063"/>
                    <a:pt x="1528" y="1063"/>
                  </a:cubicBezTo>
                  <a:cubicBezTo>
                    <a:pt x="1531" y="1063"/>
                    <a:pt x="1533" y="1063"/>
                    <a:pt x="1535" y="1063"/>
                  </a:cubicBezTo>
                  <a:cubicBezTo>
                    <a:pt x="1596" y="1062"/>
                    <a:pt x="1640" y="1004"/>
                    <a:pt x="1624" y="946"/>
                  </a:cubicBezTo>
                  <a:cubicBezTo>
                    <a:pt x="1566" y="690"/>
                    <a:pt x="1231" y="524"/>
                    <a:pt x="1023" y="395"/>
                  </a:cubicBezTo>
                  <a:cubicBezTo>
                    <a:pt x="745" y="220"/>
                    <a:pt x="464" y="84"/>
                    <a:pt x="145" y="4"/>
                  </a:cubicBezTo>
                  <a:cubicBezTo>
                    <a:pt x="135" y="2"/>
                    <a:pt x="126" y="0"/>
                    <a:pt x="1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43"/>
            <p:cNvSpPr/>
            <p:nvPr/>
          </p:nvSpPr>
          <p:spPr>
            <a:xfrm>
              <a:off x="6296900" y="1149775"/>
              <a:ext cx="54775" cy="10850"/>
            </a:xfrm>
            <a:custGeom>
              <a:rect b="b" l="l" r="r" t="t"/>
              <a:pathLst>
                <a:path extrusionOk="0" h="434" w="2191">
                  <a:moveTo>
                    <a:pt x="1696" y="1"/>
                  </a:moveTo>
                  <a:cubicBezTo>
                    <a:pt x="1520" y="1"/>
                    <a:pt x="1343" y="19"/>
                    <a:pt x="1166" y="19"/>
                  </a:cubicBezTo>
                  <a:cubicBezTo>
                    <a:pt x="816" y="19"/>
                    <a:pt x="466" y="6"/>
                    <a:pt x="116" y="3"/>
                  </a:cubicBezTo>
                  <a:cubicBezTo>
                    <a:pt x="4" y="3"/>
                    <a:pt x="1" y="147"/>
                    <a:pt x="91" y="184"/>
                  </a:cubicBezTo>
                  <a:cubicBezTo>
                    <a:pt x="422" y="320"/>
                    <a:pt x="867" y="433"/>
                    <a:pt x="1290" y="433"/>
                  </a:cubicBezTo>
                  <a:cubicBezTo>
                    <a:pt x="1598" y="433"/>
                    <a:pt x="1894" y="373"/>
                    <a:pt x="2125" y="219"/>
                  </a:cubicBezTo>
                  <a:cubicBezTo>
                    <a:pt x="2191" y="175"/>
                    <a:pt x="2183" y="73"/>
                    <a:pt x="2103" y="50"/>
                  </a:cubicBezTo>
                  <a:cubicBezTo>
                    <a:pt x="1969" y="12"/>
                    <a:pt x="1832" y="1"/>
                    <a:pt x="16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43"/>
            <p:cNvSpPr/>
            <p:nvPr/>
          </p:nvSpPr>
          <p:spPr>
            <a:xfrm>
              <a:off x="6302925" y="1152475"/>
              <a:ext cx="58575" cy="39150"/>
            </a:xfrm>
            <a:custGeom>
              <a:rect b="b" l="l" r="r" t="t"/>
              <a:pathLst>
                <a:path extrusionOk="0" h="1566" w="2343">
                  <a:moveTo>
                    <a:pt x="2190" y="1"/>
                  </a:moveTo>
                  <a:cubicBezTo>
                    <a:pt x="2175" y="1"/>
                    <a:pt x="2160" y="4"/>
                    <a:pt x="2145" y="11"/>
                  </a:cubicBezTo>
                  <a:cubicBezTo>
                    <a:pt x="1743" y="189"/>
                    <a:pt x="1390" y="465"/>
                    <a:pt x="1028" y="712"/>
                  </a:cubicBezTo>
                  <a:cubicBezTo>
                    <a:pt x="703" y="934"/>
                    <a:pt x="353" y="1142"/>
                    <a:pt x="67" y="1417"/>
                  </a:cubicBezTo>
                  <a:cubicBezTo>
                    <a:pt x="1" y="1481"/>
                    <a:pt x="64" y="1565"/>
                    <a:pt x="138" y="1565"/>
                  </a:cubicBezTo>
                  <a:cubicBezTo>
                    <a:pt x="151" y="1565"/>
                    <a:pt x="164" y="1563"/>
                    <a:pt x="177" y="1557"/>
                  </a:cubicBezTo>
                  <a:cubicBezTo>
                    <a:pt x="575" y="1381"/>
                    <a:pt x="936" y="1106"/>
                    <a:pt x="1298" y="867"/>
                  </a:cubicBezTo>
                  <a:cubicBezTo>
                    <a:pt x="1631" y="648"/>
                    <a:pt x="1978" y="445"/>
                    <a:pt x="2267" y="170"/>
                  </a:cubicBezTo>
                  <a:cubicBezTo>
                    <a:pt x="2342" y="97"/>
                    <a:pt x="2273" y="1"/>
                    <a:pt x="21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6334425" y="1169025"/>
              <a:ext cx="24650" cy="61800"/>
            </a:xfrm>
            <a:custGeom>
              <a:rect b="b" l="l" r="r" t="t"/>
              <a:pathLst>
                <a:path extrusionOk="0" h="2472" w="986">
                  <a:moveTo>
                    <a:pt x="821" y="0"/>
                  </a:moveTo>
                  <a:cubicBezTo>
                    <a:pt x="768" y="0"/>
                    <a:pt x="715" y="30"/>
                    <a:pt x="696" y="97"/>
                  </a:cubicBezTo>
                  <a:cubicBezTo>
                    <a:pt x="574" y="498"/>
                    <a:pt x="444" y="898"/>
                    <a:pt x="313" y="1295"/>
                  </a:cubicBezTo>
                  <a:cubicBezTo>
                    <a:pt x="199" y="1640"/>
                    <a:pt x="1" y="2001"/>
                    <a:pt x="2" y="2367"/>
                  </a:cubicBezTo>
                  <a:cubicBezTo>
                    <a:pt x="2" y="2426"/>
                    <a:pt x="58" y="2472"/>
                    <a:pt x="114" y="2472"/>
                  </a:cubicBezTo>
                  <a:cubicBezTo>
                    <a:pt x="138" y="2472"/>
                    <a:pt x="163" y="2463"/>
                    <a:pt x="182" y="2442"/>
                  </a:cubicBezTo>
                  <a:cubicBezTo>
                    <a:pt x="416" y="2173"/>
                    <a:pt x="490" y="1796"/>
                    <a:pt x="599" y="1461"/>
                  </a:cubicBezTo>
                  <a:cubicBezTo>
                    <a:pt x="738" y="1036"/>
                    <a:pt x="852" y="605"/>
                    <a:pt x="960" y="170"/>
                  </a:cubicBezTo>
                  <a:cubicBezTo>
                    <a:pt x="985" y="67"/>
                    <a:pt x="902" y="0"/>
                    <a:pt x="8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6357200" y="1168775"/>
              <a:ext cx="15300" cy="54875"/>
            </a:xfrm>
            <a:custGeom>
              <a:rect b="b" l="l" r="r" t="t"/>
              <a:pathLst>
                <a:path extrusionOk="0" h="2195" w="612">
                  <a:moveTo>
                    <a:pt x="161" y="1"/>
                  </a:moveTo>
                  <a:cubicBezTo>
                    <a:pt x="82" y="1"/>
                    <a:pt x="0" y="52"/>
                    <a:pt x="11" y="143"/>
                  </a:cubicBezTo>
                  <a:cubicBezTo>
                    <a:pt x="57" y="494"/>
                    <a:pt x="83" y="844"/>
                    <a:pt x="104" y="1197"/>
                  </a:cubicBezTo>
                  <a:cubicBezTo>
                    <a:pt x="121" y="1507"/>
                    <a:pt x="107" y="1838"/>
                    <a:pt x="213" y="2131"/>
                  </a:cubicBezTo>
                  <a:cubicBezTo>
                    <a:pt x="226" y="2174"/>
                    <a:pt x="263" y="2195"/>
                    <a:pt x="299" y="2195"/>
                  </a:cubicBezTo>
                  <a:cubicBezTo>
                    <a:pt x="336" y="2195"/>
                    <a:pt x="372" y="2174"/>
                    <a:pt x="385" y="2131"/>
                  </a:cubicBezTo>
                  <a:cubicBezTo>
                    <a:pt x="611" y="1536"/>
                    <a:pt x="408" y="711"/>
                    <a:pt x="299" y="104"/>
                  </a:cubicBezTo>
                  <a:cubicBezTo>
                    <a:pt x="286" y="33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6370450" y="1162550"/>
              <a:ext cx="37075" cy="31700"/>
            </a:xfrm>
            <a:custGeom>
              <a:rect b="b" l="l" r="r" t="t"/>
              <a:pathLst>
                <a:path extrusionOk="0" h="1268" w="1483">
                  <a:moveTo>
                    <a:pt x="183" y="1"/>
                  </a:moveTo>
                  <a:cubicBezTo>
                    <a:pt x="82" y="1"/>
                    <a:pt x="0" y="150"/>
                    <a:pt x="87" y="236"/>
                  </a:cubicBezTo>
                  <a:cubicBezTo>
                    <a:pt x="300" y="450"/>
                    <a:pt x="512" y="661"/>
                    <a:pt x="742" y="856"/>
                  </a:cubicBezTo>
                  <a:cubicBezTo>
                    <a:pt x="925" y="1012"/>
                    <a:pt x="1139" y="1229"/>
                    <a:pt x="1384" y="1267"/>
                  </a:cubicBezTo>
                  <a:cubicBezTo>
                    <a:pt x="1388" y="1267"/>
                    <a:pt x="1393" y="1268"/>
                    <a:pt x="1397" y="1268"/>
                  </a:cubicBezTo>
                  <a:cubicBezTo>
                    <a:pt x="1441" y="1268"/>
                    <a:pt x="1483" y="1232"/>
                    <a:pt x="1468" y="1182"/>
                  </a:cubicBezTo>
                  <a:cubicBezTo>
                    <a:pt x="1395" y="931"/>
                    <a:pt x="1140" y="746"/>
                    <a:pt x="950" y="579"/>
                  </a:cubicBezTo>
                  <a:cubicBezTo>
                    <a:pt x="726" y="381"/>
                    <a:pt x="489" y="204"/>
                    <a:pt x="250" y="25"/>
                  </a:cubicBezTo>
                  <a:cubicBezTo>
                    <a:pt x="228" y="8"/>
                    <a:pt x="205" y="1"/>
                    <a:pt x="1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6371725" y="1150225"/>
              <a:ext cx="51600" cy="11000"/>
            </a:xfrm>
            <a:custGeom>
              <a:rect b="b" l="l" r="r" t="t"/>
              <a:pathLst>
                <a:path extrusionOk="0" h="440" w="2064">
                  <a:moveTo>
                    <a:pt x="1243" y="1"/>
                  </a:moveTo>
                  <a:cubicBezTo>
                    <a:pt x="843" y="1"/>
                    <a:pt x="411" y="110"/>
                    <a:pt x="113" y="208"/>
                  </a:cubicBezTo>
                  <a:cubicBezTo>
                    <a:pt x="0" y="246"/>
                    <a:pt x="6" y="439"/>
                    <a:pt x="129" y="439"/>
                  </a:cubicBezTo>
                  <a:cubicBezTo>
                    <a:pt x="134" y="439"/>
                    <a:pt x="139" y="439"/>
                    <a:pt x="144" y="438"/>
                  </a:cubicBezTo>
                  <a:lnTo>
                    <a:pt x="144" y="437"/>
                  </a:lnTo>
                  <a:cubicBezTo>
                    <a:pt x="433" y="397"/>
                    <a:pt x="725" y="377"/>
                    <a:pt x="1017" y="377"/>
                  </a:cubicBezTo>
                  <a:cubicBezTo>
                    <a:pt x="1047" y="377"/>
                    <a:pt x="1078" y="377"/>
                    <a:pt x="1108" y="377"/>
                  </a:cubicBezTo>
                  <a:cubicBezTo>
                    <a:pt x="1293" y="381"/>
                    <a:pt x="1489" y="420"/>
                    <a:pt x="1678" y="420"/>
                  </a:cubicBezTo>
                  <a:cubicBezTo>
                    <a:pt x="1778" y="420"/>
                    <a:pt x="1876" y="409"/>
                    <a:pt x="1970" y="377"/>
                  </a:cubicBezTo>
                  <a:cubicBezTo>
                    <a:pt x="2028" y="357"/>
                    <a:pt x="2064" y="274"/>
                    <a:pt x="2009" y="227"/>
                  </a:cubicBezTo>
                  <a:cubicBezTo>
                    <a:pt x="1815" y="60"/>
                    <a:pt x="1538" y="1"/>
                    <a:pt x="124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6366575" y="1115050"/>
              <a:ext cx="52375" cy="37275"/>
            </a:xfrm>
            <a:custGeom>
              <a:rect b="b" l="l" r="r" t="t"/>
              <a:pathLst>
                <a:path extrusionOk="0" h="1491" w="2095">
                  <a:moveTo>
                    <a:pt x="1992" y="1"/>
                  </a:moveTo>
                  <a:cubicBezTo>
                    <a:pt x="1986" y="1"/>
                    <a:pt x="1981" y="2"/>
                    <a:pt x="1975" y="3"/>
                  </a:cubicBezTo>
                  <a:cubicBezTo>
                    <a:pt x="1608" y="121"/>
                    <a:pt x="1287" y="366"/>
                    <a:pt x="983" y="594"/>
                  </a:cubicBezTo>
                  <a:cubicBezTo>
                    <a:pt x="667" y="828"/>
                    <a:pt x="350" y="1056"/>
                    <a:pt x="69" y="1330"/>
                  </a:cubicBezTo>
                  <a:cubicBezTo>
                    <a:pt x="1" y="1395"/>
                    <a:pt x="62" y="1490"/>
                    <a:pt x="140" y="1490"/>
                  </a:cubicBezTo>
                  <a:cubicBezTo>
                    <a:pt x="155" y="1490"/>
                    <a:pt x="170" y="1487"/>
                    <a:pt x="185" y="1480"/>
                  </a:cubicBezTo>
                  <a:cubicBezTo>
                    <a:pt x="564" y="1287"/>
                    <a:pt x="917" y="1042"/>
                    <a:pt x="1267" y="800"/>
                  </a:cubicBezTo>
                  <a:cubicBezTo>
                    <a:pt x="1553" y="602"/>
                    <a:pt x="1848" y="394"/>
                    <a:pt x="2059" y="114"/>
                  </a:cubicBezTo>
                  <a:cubicBezTo>
                    <a:pt x="2094" y="67"/>
                    <a:pt x="2045" y="1"/>
                    <a:pt x="19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6365925" y="1098975"/>
              <a:ext cx="33100" cy="47025"/>
            </a:xfrm>
            <a:custGeom>
              <a:rect b="b" l="l" r="r" t="t"/>
              <a:pathLst>
                <a:path extrusionOk="0" h="1881" w="1324">
                  <a:moveTo>
                    <a:pt x="1222" y="0"/>
                  </a:moveTo>
                  <a:cubicBezTo>
                    <a:pt x="1210" y="0"/>
                    <a:pt x="1197" y="4"/>
                    <a:pt x="1185" y="12"/>
                  </a:cubicBezTo>
                  <a:cubicBezTo>
                    <a:pt x="617" y="407"/>
                    <a:pt x="264" y="1123"/>
                    <a:pt x="26" y="1752"/>
                  </a:cubicBezTo>
                  <a:cubicBezTo>
                    <a:pt x="0" y="1823"/>
                    <a:pt x="71" y="1880"/>
                    <a:pt x="134" y="1880"/>
                  </a:cubicBezTo>
                  <a:cubicBezTo>
                    <a:pt x="167" y="1880"/>
                    <a:pt x="197" y="1866"/>
                    <a:pt x="212" y="1830"/>
                  </a:cubicBezTo>
                  <a:cubicBezTo>
                    <a:pt x="350" y="1520"/>
                    <a:pt x="512" y="1221"/>
                    <a:pt x="696" y="937"/>
                  </a:cubicBezTo>
                  <a:cubicBezTo>
                    <a:pt x="881" y="653"/>
                    <a:pt x="1112" y="404"/>
                    <a:pt x="1292" y="118"/>
                  </a:cubicBezTo>
                  <a:cubicBezTo>
                    <a:pt x="1323" y="68"/>
                    <a:pt x="1276" y="0"/>
                    <a:pt x="12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6312625" y="1169200"/>
              <a:ext cx="36075" cy="48775"/>
            </a:xfrm>
            <a:custGeom>
              <a:rect b="b" l="l" r="r" t="t"/>
              <a:pathLst>
                <a:path extrusionOk="0" h="1951" w="1443">
                  <a:moveTo>
                    <a:pt x="1271" y="0"/>
                  </a:moveTo>
                  <a:cubicBezTo>
                    <a:pt x="1243" y="0"/>
                    <a:pt x="1215" y="11"/>
                    <a:pt x="1191" y="37"/>
                  </a:cubicBezTo>
                  <a:cubicBezTo>
                    <a:pt x="929" y="324"/>
                    <a:pt x="684" y="627"/>
                    <a:pt x="459" y="946"/>
                  </a:cubicBezTo>
                  <a:cubicBezTo>
                    <a:pt x="259" y="1232"/>
                    <a:pt x="40" y="1527"/>
                    <a:pt x="4" y="1883"/>
                  </a:cubicBezTo>
                  <a:cubicBezTo>
                    <a:pt x="1" y="1921"/>
                    <a:pt x="38" y="1951"/>
                    <a:pt x="75" y="1951"/>
                  </a:cubicBezTo>
                  <a:cubicBezTo>
                    <a:pt x="86" y="1951"/>
                    <a:pt x="98" y="1948"/>
                    <a:pt x="107" y="1941"/>
                  </a:cubicBezTo>
                  <a:cubicBezTo>
                    <a:pt x="384" y="1753"/>
                    <a:pt x="549" y="1449"/>
                    <a:pt x="728" y="1176"/>
                  </a:cubicBezTo>
                  <a:cubicBezTo>
                    <a:pt x="945" y="843"/>
                    <a:pt x="1162" y="512"/>
                    <a:pt x="1384" y="185"/>
                  </a:cubicBezTo>
                  <a:cubicBezTo>
                    <a:pt x="1442" y="99"/>
                    <a:pt x="1357" y="0"/>
                    <a:pt x="12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6366225" y="1169100"/>
              <a:ext cx="28100" cy="40750"/>
            </a:xfrm>
            <a:custGeom>
              <a:rect b="b" l="l" r="r" t="t"/>
              <a:pathLst>
                <a:path extrusionOk="0" h="1630" w="1124">
                  <a:moveTo>
                    <a:pt x="105" y="1"/>
                  </a:moveTo>
                  <a:cubicBezTo>
                    <a:pt x="52" y="1"/>
                    <a:pt x="0" y="55"/>
                    <a:pt x="36" y="114"/>
                  </a:cubicBezTo>
                  <a:cubicBezTo>
                    <a:pt x="194" y="386"/>
                    <a:pt x="350" y="656"/>
                    <a:pt x="511" y="926"/>
                  </a:cubicBezTo>
                  <a:cubicBezTo>
                    <a:pt x="652" y="1161"/>
                    <a:pt x="789" y="1434"/>
                    <a:pt x="1002" y="1612"/>
                  </a:cubicBezTo>
                  <a:cubicBezTo>
                    <a:pt x="1015" y="1624"/>
                    <a:pt x="1032" y="1629"/>
                    <a:pt x="1047" y="1629"/>
                  </a:cubicBezTo>
                  <a:cubicBezTo>
                    <a:pt x="1087" y="1629"/>
                    <a:pt x="1123" y="1596"/>
                    <a:pt x="1111" y="1548"/>
                  </a:cubicBezTo>
                  <a:cubicBezTo>
                    <a:pt x="1041" y="1281"/>
                    <a:pt x="855" y="1042"/>
                    <a:pt x="702" y="814"/>
                  </a:cubicBezTo>
                  <a:cubicBezTo>
                    <a:pt x="527" y="555"/>
                    <a:pt x="347" y="295"/>
                    <a:pt x="169" y="36"/>
                  </a:cubicBezTo>
                  <a:cubicBezTo>
                    <a:pt x="152" y="11"/>
                    <a:pt x="129" y="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5860350" y="1084225"/>
              <a:ext cx="58825" cy="157300"/>
            </a:xfrm>
            <a:custGeom>
              <a:rect b="b" l="l" r="r" t="t"/>
              <a:pathLst>
                <a:path extrusionOk="0" h="6292" w="2353">
                  <a:moveTo>
                    <a:pt x="110" y="1"/>
                  </a:moveTo>
                  <a:cubicBezTo>
                    <a:pt x="58" y="1"/>
                    <a:pt x="1" y="60"/>
                    <a:pt x="24" y="115"/>
                  </a:cubicBezTo>
                  <a:cubicBezTo>
                    <a:pt x="166" y="455"/>
                    <a:pt x="318" y="565"/>
                    <a:pt x="577" y="833"/>
                  </a:cubicBezTo>
                  <a:cubicBezTo>
                    <a:pt x="1110" y="1386"/>
                    <a:pt x="1367" y="1955"/>
                    <a:pt x="1466" y="2708"/>
                  </a:cubicBezTo>
                  <a:cubicBezTo>
                    <a:pt x="1563" y="3439"/>
                    <a:pt x="1581" y="4254"/>
                    <a:pt x="1199" y="4914"/>
                  </a:cubicBezTo>
                  <a:cubicBezTo>
                    <a:pt x="942" y="5352"/>
                    <a:pt x="485" y="5516"/>
                    <a:pt x="196" y="5912"/>
                  </a:cubicBezTo>
                  <a:cubicBezTo>
                    <a:pt x="141" y="5987"/>
                    <a:pt x="183" y="6101"/>
                    <a:pt x="257" y="6144"/>
                  </a:cubicBezTo>
                  <a:lnTo>
                    <a:pt x="424" y="6244"/>
                  </a:lnTo>
                  <a:cubicBezTo>
                    <a:pt x="479" y="6276"/>
                    <a:pt x="539" y="6291"/>
                    <a:pt x="600" y="6291"/>
                  </a:cubicBezTo>
                  <a:cubicBezTo>
                    <a:pt x="661" y="6291"/>
                    <a:pt x="721" y="6276"/>
                    <a:pt x="775" y="6244"/>
                  </a:cubicBezTo>
                  <a:cubicBezTo>
                    <a:pt x="2116" y="5491"/>
                    <a:pt x="2353" y="3993"/>
                    <a:pt x="2155" y="2574"/>
                  </a:cubicBezTo>
                  <a:cubicBezTo>
                    <a:pt x="2014" y="1572"/>
                    <a:pt x="1281" y="20"/>
                    <a:pt x="1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43"/>
            <p:cNvSpPr/>
            <p:nvPr/>
          </p:nvSpPr>
          <p:spPr>
            <a:xfrm>
              <a:off x="5854600" y="1106525"/>
              <a:ext cx="28650" cy="22750"/>
            </a:xfrm>
            <a:custGeom>
              <a:rect b="b" l="l" r="r" t="t"/>
              <a:pathLst>
                <a:path extrusionOk="0" h="910" w="1146">
                  <a:moveTo>
                    <a:pt x="922" y="0"/>
                  </a:moveTo>
                  <a:cubicBezTo>
                    <a:pt x="897" y="0"/>
                    <a:pt x="870" y="6"/>
                    <a:pt x="843" y="18"/>
                  </a:cubicBezTo>
                  <a:cubicBezTo>
                    <a:pt x="537" y="155"/>
                    <a:pt x="260" y="469"/>
                    <a:pt x="62" y="732"/>
                  </a:cubicBezTo>
                  <a:cubicBezTo>
                    <a:pt x="0" y="811"/>
                    <a:pt x="85" y="910"/>
                    <a:pt x="170" y="910"/>
                  </a:cubicBezTo>
                  <a:cubicBezTo>
                    <a:pt x="189" y="910"/>
                    <a:pt x="207" y="905"/>
                    <a:pt x="224" y="894"/>
                  </a:cubicBezTo>
                  <a:cubicBezTo>
                    <a:pt x="374" y="802"/>
                    <a:pt x="510" y="699"/>
                    <a:pt x="652" y="594"/>
                  </a:cubicBezTo>
                  <a:cubicBezTo>
                    <a:pt x="785" y="496"/>
                    <a:pt x="933" y="404"/>
                    <a:pt x="1043" y="276"/>
                  </a:cubicBezTo>
                  <a:cubicBezTo>
                    <a:pt x="1145" y="154"/>
                    <a:pt x="1055" y="0"/>
                    <a:pt x="9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43"/>
            <p:cNvSpPr/>
            <p:nvPr/>
          </p:nvSpPr>
          <p:spPr>
            <a:xfrm>
              <a:off x="5858150" y="1124575"/>
              <a:ext cx="35975" cy="17925"/>
            </a:xfrm>
            <a:custGeom>
              <a:rect b="b" l="l" r="r" t="t"/>
              <a:pathLst>
                <a:path extrusionOk="0" h="717" w="1439">
                  <a:moveTo>
                    <a:pt x="1228" y="1"/>
                  </a:moveTo>
                  <a:cubicBezTo>
                    <a:pt x="1058" y="1"/>
                    <a:pt x="881" y="111"/>
                    <a:pt x="732" y="177"/>
                  </a:cubicBezTo>
                  <a:cubicBezTo>
                    <a:pt x="493" y="283"/>
                    <a:pt x="263" y="380"/>
                    <a:pt x="60" y="549"/>
                  </a:cubicBezTo>
                  <a:cubicBezTo>
                    <a:pt x="0" y="598"/>
                    <a:pt x="43" y="716"/>
                    <a:pt x="122" y="716"/>
                  </a:cubicBezTo>
                  <a:cubicBezTo>
                    <a:pt x="125" y="716"/>
                    <a:pt x="128" y="716"/>
                    <a:pt x="131" y="716"/>
                  </a:cubicBezTo>
                  <a:cubicBezTo>
                    <a:pt x="407" y="686"/>
                    <a:pt x="652" y="580"/>
                    <a:pt x="909" y="477"/>
                  </a:cubicBezTo>
                  <a:cubicBezTo>
                    <a:pt x="1107" y="397"/>
                    <a:pt x="1333" y="344"/>
                    <a:pt x="1419" y="132"/>
                  </a:cubicBezTo>
                  <a:cubicBezTo>
                    <a:pt x="1438" y="85"/>
                    <a:pt x="1398" y="41"/>
                    <a:pt x="1358" y="25"/>
                  </a:cubicBezTo>
                  <a:cubicBezTo>
                    <a:pt x="1316" y="8"/>
                    <a:pt x="1272" y="1"/>
                    <a:pt x="12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856800" y="1145475"/>
              <a:ext cx="44100" cy="12625"/>
            </a:xfrm>
            <a:custGeom>
              <a:rect b="b" l="l" r="r" t="t"/>
              <a:pathLst>
                <a:path extrusionOk="0" h="505" w="1764">
                  <a:moveTo>
                    <a:pt x="1393" y="0"/>
                  </a:moveTo>
                  <a:cubicBezTo>
                    <a:pt x="1250" y="0"/>
                    <a:pt x="1097" y="35"/>
                    <a:pt x="972" y="49"/>
                  </a:cubicBezTo>
                  <a:cubicBezTo>
                    <a:pt x="674" y="80"/>
                    <a:pt x="382" y="94"/>
                    <a:pt x="105" y="220"/>
                  </a:cubicBezTo>
                  <a:cubicBezTo>
                    <a:pt x="0" y="269"/>
                    <a:pt x="33" y="434"/>
                    <a:pt x="136" y="461"/>
                  </a:cubicBezTo>
                  <a:cubicBezTo>
                    <a:pt x="263" y="493"/>
                    <a:pt x="392" y="504"/>
                    <a:pt x="521" y="504"/>
                  </a:cubicBezTo>
                  <a:cubicBezTo>
                    <a:pt x="709" y="504"/>
                    <a:pt x="898" y="481"/>
                    <a:pt x="1086" y="467"/>
                  </a:cubicBezTo>
                  <a:cubicBezTo>
                    <a:pt x="1319" y="450"/>
                    <a:pt x="1614" y="481"/>
                    <a:pt x="1744" y="250"/>
                  </a:cubicBezTo>
                  <a:cubicBezTo>
                    <a:pt x="1764" y="211"/>
                    <a:pt x="1758" y="163"/>
                    <a:pt x="1728" y="131"/>
                  </a:cubicBezTo>
                  <a:cubicBezTo>
                    <a:pt x="1644" y="29"/>
                    <a:pt x="1523" y="0"/>
                    <a:pt x="139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43"/>
            <p:cNvSpPr/>
            <p:nvPr/>
          </p:nvSpPr>
          <p:spPr>
            <a:xfrm>
              <a:off x="5860650" y="1165350"/>
              <a:ext cx="43200" cy="14675"/>
            </a:xfrm>
            <a:custGeom>
              <a:rect b="b" l="l" r="r" t="t"/>
              <a:pathLst>
                <a:path extrusionOk="0" h="587" w="1728">
                  <a:moveTo>
                    <a:pt x="137" y="0"/>
                  </a:moveTo>
                  <a:cubicBezTo>
                    <a:pt x="43" y="0"/>
                    <a:pt x="0" y="127"/>
                    <a:pt x="85" y="185"/>
                  </a:cubicBezTo>
                  <a:cubicBezTo>
                    <a:pt x="363" y="369"/>
                    <a:pt x="676" y="469"/>
                    <a:pt x="1004" y="533"/>
                  </a:cubicBezTo>
                  <a:cubicBezTo>
                    <a:pt x="1121" y="557"/>
                    <a:pt x="1252" y="586"/>
                    <a:pt x="1377" y="586"/>
                  </a:cubicBezTo>
                  <a:cubicBezTo>
                    <a:pt x="1497" y="586"/>
                    <a:pt x="1612" y="559"/>
                    <a:pt x="1704" y="472"/>
                  </a:cubicBezTo>
                  <a:cubicBezTo>
                    <a:pt x="1727" y="449"/>
                    <a:pt x="1727" y="411"/>
                    <a:pt x="1704" y="388"/>
                  </a:cubicBezTo>
                  <a:cubicBezTo>
                    <a:pt x="1532" y="216"/>
                    <a:pt x="1260" y="247"/>
                    <a:pt x="1034" y="213"/>
                  </a:cubicBezTo>
                  <a:cubicBezTo>
                    <a:pt x="738" y="167"/>
                    <a:pt x="452" y="72"/>
                    <a:pt x="162" y="3"/>
                  </a:cubicBezTo>
                  <a:cubicBezTo>
                    <a:pt x="153" y="1"/>
                    <a:pt x="145" y="0"/>
                    <a:pt x="1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43"/>
            <p:cNvSpPr/>
            <p:nvPr/>
          </p:nvSpPr>
          <p:spPr>
            <a:xfrm>
              <a:off x="5861100" y="1199500"/>
              <a:ext cx="18450" cy="24675"/>
            </a:xfrm>
            <a:custGeom>
              <a:rect b="b" l="l" r="r" t="t"/>
              <a:pathLst>
                <a:path extrusionOk="0" h="987" w="738">
                  <a:moveTo>
                    <a:pt x="74" y="0"/>
                  </a:moveTo>
                  <a:cubicBezTo>
                    <a:pt x="32" y="0"/>
                    <a:pt x="1" y="45"/>
                    <a:pt x="8" y="89"/>
                  </a:cubicBezTo>
                  <a:cubicBezTo>
                    <a:pt x="36" y="281"/>
                    <a:pt x="150" y="460"/>
                    <a:pt x="252" y="623"/>
                  </a:cubicBezTo>
                  <a:cubicBezTo>
                    <a:pt x="341" y="762"/>
                    <a:pt x="413" y="945"/>
                    <a:pt x="586" y="984"/>
                  </a:cubicBezTo>
                  <a:cubicBezTo>
                    <a:pt x="593" y="985"/>
                    <a:pt x="601" y="986"/>
                    <a:pt x="609" y="986"/>
                  </a:cubicBezTo>
                  <a:cubicBezTo>
                    <a:pt x="649" y="986"/>
                    <a:pt x="691" y="963"/>
                    <a:pt x="700" y="920"/>
                  </a:cubicBezTo>
                  <a:cubicBezTo>
                    <a:pt x="737" y="731"/>
                    <a:pt x="592" y="587"/>
                    <a:pt x="494" y="438"/>
                  </a:cubicBezTo>
                  <a:cubicBezTo>
                    <a:pt x="388" y="281"/>
                    <a:pt x="270" y="113"/>
                    <a:pt x="108" y="10"/>
                  </a:cubicBezTo>
                  <a:cubicBezTo>
                    <a:pt x="96" y="3"/>
                    <a:pt x="85" y="0"/>
                    <a:pt x="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43"/>
            <p:cNvSpPr/>
            <p:nvPr/>
          </p:nvSpPr>
          <p:spPr>
            <a:xfrm>
              <a:off x="5857775" y="1182325"/>
              <a:ext cx="39975" cy="22375"/>
            </a:xfrm>
            <a:custGeom>
              <a:rect b="b" l="l" r="r" t="t"/>
              <a:pathLst>
                <a:path extrusionOk="0" h="895" w="1599">
                  <a:moveTo>
                    <a:pt x="119" y="1"/>
                  </a:moveTo>
                  <a:cubicBezTo>
                    <a:pt x="48" y="1"/>
                    <a:pt x="1" y="109"/>
                    <a:pt x="60" y="160"/>
                  </a:cubicBezTo>
                  <a:lnTo>
                    <a:pt x="58" y="160"/>
                  </a:lnTo>
                  <a:cubicBezTo>
                    <a:pt x="294" y="371"/>
                    <a:pt x="558" y="547"/>
                    <a:pt x="842" y="683"/>
                  </a:cubicBezTo>
                  <a:cubicBezTo>
                    <a:pt x="995" y="759"/>
                    <a:pt x="1202" y="894"/>
                    <a:pt x="1388" y="894"/>
                  </a:cubicBezTo>
                  <a:cubicBezTo>
                    <a:pt x="1445" y="894"/>
                    <a:pt x="1499" y="882"/>
                    <a:pt x="1550" y="850"/>
                  </a:cubicBezTo>
                  <a:cubicBezTo>
                    <a:pt x="1583" y="830"/>
                    <a:pt x="1598" y="793"/>
                    <a:pt x="1589" y="755"/>
                  </a:cubicBezTo>
                  <a:cubicBezTo>
                    <a:pt x="1516" y="518"/>
                    <a:pt x="1175" y="463"/>
                    <a:pt x="970" y="369"/>
                  </a:cubicBezTo>
                  <a:cubicBezTo>
                    <a:pt x="699" y="244"/>
                    <a:pt x="427" y="118"/>
                    <a:pt x="149" y="7"/>
                  </a:cubicBezTo>
                  <a:cubicBezTo>
                    <a:pt x="139" y="3"/>
                    <a:pt x="129" y="1"/>
                    <a:pt x="11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43"/>
            <p:cNvSpPr/>
            <p:nvPr/>
          </p:nvSpPr>
          <p:spPr>
            <a:xfrm>
              <a:off x="5869925" y="614125"/>
              <a:ext cx="951900" cy="22075"/>
            </a:xfrm>
            <a:custGeom>
              <a:rect b="b" l="l" r="r" t="t"/>
              <a:pathLst>
                <a:path extrusionOk="0" h="883" w="38076">
                  <a:moveTo>
                    <a:pt x="7718" y="1"/>
                  </a:moveTo>
                  <a:cubicBezTo>
                    <a:pt x="5165" y="1"/>
                    <a:pt x="2624" y="80"/>
                    <a:pt x="125" y="346"/>
                  </a:cubicBezTo>
                  <a:cubicBezTo>
                    <a:pt x="0" y="348"/>
                    <a:pt x="0" y="535"/>
                    <a:pt x="125" y="535"/>
                  </a:cubicBezTo>
                  <a:lnTo>
                    <a:pt x="124" y="535"/>
                  </a:lnTo>
                  <a:cubicBezTo>
                    <a:pt x="2626" y="802"/>
                    <a:pt x="5172" y="882"/>
                    <a:pt x="7728" y="882"/>
                  </a:cubicBezTo>
                  <a:cubicBezTo>
                    <a:pt x="11496" y="882"/>
                    <a:pt x="15286" y="709"/>
                    <a:pt x="18993" y="707"/>
                  </a:cubicBezTo>
                  <a:cubicBezTo>
                    <a:pt x="22074" y="705"/>
                    <a:pt x="25155" y="701"/>
                    <a:pt x="28236" y="693"/>
                  </a:cubicBezTo>
                  <a:cubicBezTo>
                    <a:pt x="28273" y="693"/>
                    <a:pt x="28309" y="693"/>
                    <a:pt x="28346" y="693"/>
                  </a:cubicBezTo>
                  <a:cubicBezTo>
                    <a:pt x="30228" y="693"/>
                    <a:pt x="32158" y="786"/>
                    <a:pt x="34074" y="786"/>
                  </a:cubicBezTo>
                  <a:cubicBezTo>
                    <a:pt x="35349" y="786"/>
                    <a:pt x="36618" y="745"/>
                    <a:pt x="37863" y="607"/>
                  </a:cubicBezTo>
                  <a:cubicBezTo>
                    <a:pt x="38075" y="584"/>
                    <a:pt x="38075" y="299"/>
                    <a:pt x="37863" y="276"/>
                  </a:cubicBezTo>
                  <a:cubicBezTo>
                    <a:pt x="36658" y="143"/>
                    <a:pt x="35430" y="103"/>
                    <a:pt x="34196" y="103"/>
                  </a:cubicBezTo>
                  <a:cubicBezTo>
                    <a:pt x="32369" y="103"/>
                    <a:pt x="30529" y="190"/>
                    <a:pt x="28732" y="190"/>
                  </a:cubicBezTo>
                  <a:cubicBezTo>
                    <a:pt x="28695" y="190"/>
                    <a:pt x="28657" y="190"/>
                    <a:pt x="28620" y="190"/>
                  </a:cubicBezTo>
                  <a:cubicBezTo>
                    <a:pt x="25412" y="184"/>
                    <a:pt x="22203" y="179"/>
                    <a:pt x="18995" y="176"/>
                  </a:cubicBezTo>
                  <a:cubicBezTo>
                    <a:pt x="15283" y="174"/>
                    <a:pt x="11489" y="1"/>
                    <a:pt x="77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858175" y="588425"/>
              <a:ext cx="953800" cy="17850"/>
            </a:xfrm>
            <a:custGeom>
              <a:rect b="b" l="l" r="r" t="t"/>
              <a:pathLst>
                <a:path extrusionOk="0" h="714" w="38152">
                  <a:moveTo>
                    <a:pt x="7139" y="0"/>
                  </a:moveTo>
                  <a:cubicBezTo>
                    <a:pt x="4848" y="0"/>
                    <a:pt x="2559" y="35"/>
                    <a:pt x="277" y="142"/>
                  </a:cubicBezTo>
                  <a:cubicBezTo>
                    <a:pt x="0" y="154"/>
                    <a:pt x="0" y="559"/>
                    <a:pt x="277" y="571"/>
                  </a:cubicBezTo>
                  <a:cubicBezTo>
                    <a:pt x="2558" y="679"/>
                    <a:pt x="4847" y="713"/>
                    <a:pt x="7137" y="713"/>
                  </a:cubicBezTo>
                  <a:cubicBezTo>
                    <a:pt x="11133" y="713"/>
                    <a:pt x="15134" y="609"/>
                    <a:pt x="19118" y="606"/>
                  </a:cubicBezTo>
                  <a:lnTo>
                    <a:pt x="28348" y="599"/>
                  </a:lnTo>
                  <a:cubicBezTo>
                    <a:pt x="28370" y="599"/>
                    <a:pt x="28391" y="599"/>
                    <a:pt x="28413" y="599"/>
                  </a:cubicBezTo>
                  <a:cubicBezTo>
                    <a:pt x="30253" y="599"/>
                    <a:pt x="32129" y="675"/>
                    <a:pt x="33995" y="675"/>
                  </a:cubicBezTo>
                  <a:cubicBezTo>
                    <a:pt x="35328" y="675"/>
                    <a:pt x="36655" y="637"/>
                    <a:pt x="37961" y="504"/>
                  </a:cubicBezTo>
                  <a:cubicBezTo>
                    <a:pt x="38150" y="485"/>
                    <a:pt x="38151" y="228"/>
                    <a:pt x="37961" y="209"/>
                  </a:cubicBezTo>
                  <a:cubicBezTo>
                    <a:pt x="36696" y="81"/>
                    <a:pt x="35410" y="43"/>
                    <a:pt x="34121" y="43"/>
                  </a:cubicBezTo>
                  <a:cubicBezTo>
                    <a:pt x="32330" y="43"/>
                    <a:pt x="30531" y="115"/>
                    <a:pt x="28765" y="115"/>
                  </a:cubicBezTo>
                  <a:cubicBezTo>
                    <a:pt x="28754" y="115"/>
                    <a:pt x="28743" y="115"/>
                    <a:pt x="28732" y="115"/>
                  </a:cubicBezTo>
                  <a:lnTo>
                    <a:pt x="19118" y="107"/>
                  </a:lnTo>
                  <a:cubicBezTo>
                    <a:pt x="15135" y="104"/>
                    <a:pt x="11134" y="0"/>
                    <a:pt x="71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43"/>
            <p:cNvSpPr/>
            <p:nvPr/>
          </p:nvSpPr>
          <p:spPr>
            <a:xfrm>
              <a:off x="5871675" y="425250"/>
              <a:ext cx="15950" cy="168550"/>
            </a:xfrm>
            <a:custGeom>
              <a:rect b="b" l="l" r="r" t="t"/>
              <a:pathLst>
                <a:path extrusionOk="0" h="6742" w="638">
                  <a:moveTo>
                    <a:pt x="319" y="0"/>
                  </a:moveTo>
                  <a:cubicBezTo>
                    <a:pt x="270" y="0"/>
                    <a:pt x="221" y="33"/>
                    <a:pt x="221" y="99"/>
                  </a:cubicBezTo>
                  <a:cubicBezTo>
                    <a:pt x="132" y="1267"/>
                    <a:pt x="182" y="2439"/>
                    <a:pt x="154" y="3610"/>
                  </a:cubicBezTo>
                  <a:cubicBezTo>
                    <a:pt x="129" y="4627"/>
                    <a:pt x="1" y="5649"/>
                    <a:pt x="199" y="6652"/>
                  </a:cubicBezTo>
                  <a:cubicBezTo>
                    <a:pt x="211" y="6712"/>
                    <a:pt x="265" y="6742"/>
                    <a:pt x="319" y="6742"/>
                  </a:cubicBezTo>
                  <a:cubicBezTo>
                    <a:pt x="373" y="6742"/>
                    <a:pt x="428" y="6712"/>
                    <a:pt x="439" y="6652"/>
                  </a:cubicBezTo>
                  <a:cubicBezTo>
                    <a:pt x="638" y="5649"/>
                    <a:pt x="507" y="4626"/>
                    <a:pt x="485" y="3610"/>
                  </a:cubicBezTo>
                  <a:cubicBezTo>
                    <a:pt x="458" y="2439"/>
                    <a:pt x="505" y="1267"/>
                    <a:pt x="418" y="99"/>
                  </a:cubicBezTo>
                  <a:cubicBezTo>
                    <a:pt x="418" y="33"/>
                    <a:pt x="368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43"/>
            <p:cNvSpPr/>
            <p:nvPr/>
          </p:nvSpPr>
          <p:spPr>
            <a:xfrm>
              <a:off x="5883775" y="427675"/>
              <a:ext cx="23550" cy="162275"/>
            </a:xfrm>
            <a:custGeom>
              <a:rect b="b" l="l" r="r" t="t"/>
              <a:pathLst>
                <a:path extrusionOk="0" h="6491" w="942">
                  <a:moveTo>
                    <a:pt x="472" y="0"/>
                  </a:moveTo>
                  <a:cubicBezTo>
                    <a:pt x="417" y="0"/>
                    <a:pt x="362" y="36"/>
                    <a:pt x="360" y="108"/>
                  </a:cubicBezTo>
                  <a:lnTo>
                    <a:pt x="358" y="108"/>
                  </a:lnTo>
                  <a:cubicBezTo>
                    <a:pt x="283" y="2120"/>
                    <a:pt x="1" y="4458"/>
                    <a:pt x="398" y="6436"/>
                  </a:cubicBezTo>
                  <a:cubicBezTo>
                    <a:pt x="405" y="6472"/>
                    <a:pt x="438" y="6490"/>
                    <a:pt x="471" y="6490"/>
                  </a:cubicBezTo>
                  <a:cubicBezTo>
                    <a:pt x="504" y="6490"/>
                    <a:pt x="537" y="6472"/>
                    <a:pt x="544" y="6436"/>
                  </a:cubicBezTo>
                  <a:cubicBezTo>
                    <a:pt x="941" y="4457"/>
                    <a:pt x="658" y="2118"/>
                    <a:pt x="583" y="108"/>
                  </a:cubicBezTo>
                  <a:cubicBezTo>
                    <a:pt x="581" y="36"/>
                    <a:pt x="526" y="0"/>
                    <a:pt x="4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43"/>
            <p:cNvSpPr/>
            <p:nvPr/>
          </p:nvSpPr>
          <p:spPr>
            <a:xfrm>
              <a:off x="5874725" y="424725"/>
              <a:ext cx="33175" cy="8675"/>
            </a:xfrm>
            <a:custGeom>
              <a:rect b="b" l="l" r="r" t="t"/>
              <a:pathLst>
                <a:path extrusionOk="0" h="347" w="1327">
                  <a:moveTo>
                    <a:pt x="832" y="0"/>
                  </a:moveTo>
                  <a:cubicBezTo>
                    <a:pt x="600" y="0"/>
                    <a:pt x="358" y="34"/>
                    <a:pt x="144" y="62"/>
                  </a:cubicBezTo>
                  <a:cubicBezTo>
                    <a:pt x="0" y="79"/>
                    <a:pt x="0" y="267"/>
                    <a:pt x="144" y="285"/>
                  </a:cubicBezTo>
                  <a:cubicBezTo>
                    <a:pt x="359" y="312"/>
                    <a:pt x="601" y="347"/>
                    <a:pt x="835" y="347"/>
                  </a:cubicBezTo>
                  <a:cubicBezTo>
                    <a:pt x="957" y="347"/>
                    <a:pt x="1077" y="337"/>
                    <a:pt x="1189" y="312"/>
                  </a:cubicBezTo>
                  <a:cubicBezTo>
                    <a:pt x="1327" y="281"/>
                    <a:pt x="1327" y="67"/>
                    <a:pt x="1189" y="35"/>
                  </a:cubicBezTo>
                  <a:cubicBezTo>
                    <a:pt x="1076" y="10"/>
                    <a:pt x="955" y="0"/>
                    <a:pt x="8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43"/>
            <p:cNvSpPr/>
            <p:nvPr/>
          </p:nvSpPr>
          <p:spPr>
            <a:xfrm>
              <a:off x="6318700" y="435525"/>
              <a:ext cx="17575" cy="164100"/>
            </a:xfrm>
            <a:custGeom>
              <a:rect b="b" l="l" r="r" t="t"/>
              <a:pathLst>
                <a:path extrusionOk="0" h="6564" w="703">
                  <a:moveTo>
                    <a:pt x="356" y="0"/>
                  </a:moveTo>
                  <a:cubicBezTo>
                    <a:pt x="297" y="0"/>
                    <a:pt x="239" y="38"/>
                    <a:pt x="239" y="113"/>
                  </a:cubicBezTo>
                  <a:lnTo>
                    <a:pt x="238" y="113"/>
                  </a:lnTo>
                  <a:cubicBezTo>
                    <a:pt x="230" y="1320"/>
                    <a:pt x="225" y="2520"/>
                    <a:pt x="150" y="3724"/>
                  </a:cubicBezTo>
                  <a:cubicBezTo>
                    <a:pt x="97" y="4614"/>
                    <a:pt x="0" y="5549"/>
                    <a:pt x="171" y="6428"/>
                  </a:cubicBezTo>
                  <a:cubicBezTo>
                    <a:pt x="189" y="6524"/>
                    <a:pt x="258" y="6564"/>
                    <a:pt x="332" y="6564"/>
                  </a:cubicBezTo>
                  <a:cubicBezTo>
                    <a:pt x="445" y="6564"/>
                    <a:pt x="569" y="6475"/>
                    <a:pt x="551" y="6358"/>
                  </a:cubicBezTo>
                  <a:lnTo>
                    <a:pt x="551" y="6358"/>
                  </a:lnTo>
                  <a:cubicBezTo>
                    <a:pt x="703" y="5500"/>
                    <a:pt x="610" y="4591"/>
                    <a:pt x="558" y="3724"/>
                  </a:cubicBezTo>
                  <a:cubicBezTo>
                    <a:pt x="485" y="2520"/>
                    <a:pt x="480" y="1320"/>
                    <a:pt x="472" y="113"/>
                  </a:cubicBezTo>
                  <a:cubicBezTo>
                    <a:pt x="472" y="38"/>
                    <a:pt x="414" y="0"/>
                    <a:pt x="3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43"/>
            <p:cNvSpPr/>
            <p:nvPr/>
          </p:nvSpPr>
          <p:spPr>
            <a:xfrm>
              <a:off x="6327100" y="432200"/>
              <a:ext cx="24725" cy="159275"/>
            </a:xfrm>
            <a:custGeom>
              <a:rect b="b" l="l" r="r" t="t"/>
              <a:pathLst>
                <a:path extrusionOk="0" h="6371" w="989">
                  <a:moveTo>
                    <a:pt x="494" y="1"/>
                  </a:moveTo>
                  <a:cubicBezTo>
                    <a:pt x="452" y="1"/>
                    <a:pt x="409" y="29"/>
                    <a:pt x="409" y="86"/>
                  </a:cubicBezTo>
                  <a:cubicBezTo>
                    <a:pt x="278" y="2064"/>
                    <a:pt x="0" y="4269"/>
                    <a:pt x="309" y="6233"/>
                  </a:cubicBezTo>
                  <a:cubicBezTo>
                    <a:pt x="323" y="6325"/>
                    <a:pt x="409" y="6371"/>
                    <a:pt x="495" y="6371"/>
                  </a:cubicBezTo>
                  <a:cubicBezTo>
                    <a:pt x="580" y="6371"/>
                    <a:pt x="666" y="6325"/>
                    <a:pt x="680" y="6233"/>
                  </a:cubicBezTo>
                  <a:cubicBezTo>
                    <a:pt x="989" y="4269"/>
                    <a:pt x="709" y="2062"/>
                    <a:pt x="580" y="86"/>
                  </a:cubicBezTo>
                  <a:cubicBezTo>
                    <a:pt x="580" y="29"/>
                    <a:pt x="537" y="1"/>
                    <a:pt x="4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43"/>
            <p:cNvSpPr/>
            <p:nvPr/>
          </p:nvSpPr>
          <p:spPr>
            <a:xfrm>
              <a:off x="6314875" y="428525"/>
              <a:ext cx="41100" cy="11650"/>
            </a:xfrm>
            <a:custGeom>
              <a:rect b="b" l="l" r="r" t="t"/>
              <a:pathLst>
                <a:path extrusionOk="0" h="466" w="1644">
                  <a:moveTo>
                    <a:pt x="736" y="1"/>
                  </a:moveTo>
                  <a:cubicBezTo>
                    <a:pt x="500" y="1"/>
                    <a:pt x="268" y="39"/>
                    <a:pt x="77" y="133"/>
                  </a:cubicBezTo>
                  <a:cubicBezTo>
                    <a:pt x="0" y="171"/>
                    <a:pt x="0" y="296"/>
                    <a:pt x="77" y="333"/>
                  </a:cubicBezTo>
                  <a:cubicBezTo>
                    <a:pt x="268" y="428"/>
                    <a:pt x="500" y="466"/>
                    <a:pt x="736" y="466"/>
                  </a:cubicBezTo>
                  <a:cubicBezTo>
                    <a:pt x="1018" y="466"/>
                    <a:pt x="1307" y="412"/>
                    <a:pt x="1542" y="336"/>
                  </a:cubicBezTo>
                  <a:cubicBezTo>
                    <a:pt x="1643" y="305"/>
                    <a:pt x="1643" y="161"/>
                    <a:pt x="1542" y="130"/>
                  </a:cubicBezTo>
                  <a:cubicBezTo>
                    <a:pt x="1307" y="55"/>
                    <a:pt x="1018" y="1"/>
                    <a:pt x="7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43"/>
            <p:cNvSpPr/>
            <p:nvPr/>
          </p:nvSpPr>
          <p:spPr>
            <a:xfrm>
              <a:off x="6800975" y="445675"/>
              <a:ext cx="17725" cy="150750"/>
            </a:xfrm>
            <a:custGeom>
              <a:rect b="b" l="l" r="r" t="t"/>
              <a:pathLst>
                <a:path extrusionOk="0" h="6030" w="709">
                  <a:moveTo>
                    <a:pt x="356" y="1"/>
                  </a:moveTo>
                  <a:cubicBezTo>
                    <a:pt x="317" y="1"/>
                    <a:pt x="278" y="26"/>
                    <a:pt x="275" y="77"/>
                  </a:cubicBezTo>
                  <a:cubicBezTo>
                    <a:pt x="182" y="1122"/>
                    <a:pt x="172" y="2168"/>
                    <a:pt x="165" y="3217"/>
                  </a:cubicBezTo>
                  <a:cubicBezTo>
                    <a:pt x="157" y="4115"/>
                    <a:pt x="1" y="5074"/>
                    <a:pt x="235" y="5941"/>
                  </a:cubicBezTo>
                  <a:cubicBezTo>
                    <a:pt x="251" y="6000"/>
                    <a:pt x="304" y="6030"/>
                    <a:pt x="356" y="6030"/>
                  </a:cubicBezTo>
                  <a:cubicBezTo>
                    <a:pt x="408" y="6030"/>
                    <a:pt x="461" y="6000"/>
                    <a:pt x="477" y="5941"/>
                  </a:cubicBezTo>
                  <a:cubicBezTo>
                    <a:pt x="708" y="5082"/>
                    <a:pt x="555" y="4105"/>
                    <a:pt x="547" y="3217"/>
                  </a:cubicBezTo>
                  <a:cubicBezTo>
                    <a:pt x="539" y="2168"/>
                    <a:pt x="530" y="1122"/>
                    <a:pt x="436" y="77"/>
                  </a:cubicBezTo>
                  <a:cubicBezTo>
                    <a:pt x="434" y="26"/>
                    <a:pt x="395" y="1"/>
                    <a:pt x="3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43"/>
            <p:cNvSpPr/>
            <p:nvPr/>
          </p:nvSpPr>
          <p:spPr>
            <a:xfrm>
              <a:off x="6788950" y="445325"/>
              <a:ext cx="17900" cy="148800"/>
            </a:xfrm>
            <a:custGeom>
              <a:rect b="b" l="l" r="r" t="t"/>
              <a:pathLst>
                <a:path extrusionOk="0" h="5952" w="716">
                  <a:moveTo>
                    <a:pt x="360" y="1"/>
                  </a:moveTo>
                  <a:cubicBezTo>
                    <a:pt x="314" y="1"/>
                    <a:pt x="268" y="31"/>
                    <a:pt x="266" y="91"/>
                  </a:cubicBezTo>
                  <a:cubicBezTo>
                    <a:pt x="222" y="1128"/>
                    <a:pt x="197" y="2164"/>
                    <a:pt x="177" y="3202"/>
                  </a:cubicBezTo>
                  <a:cubicBezTo>
                    <a:pt x="160" y="4087"/>
                    <a:pt x="0" y="5046"/>
                    <a:pt x="278" y="5891"/>
                  </a:cubicBezTo>
                  <a:cubicBezTo>
                    <a:pt x="290" y="5931"/>
                    <a:pt x="325" y="5952"/>
                    <a:pt x="359" y="5952"/>
                  </a:cubicBezTo>
                  <a:cubicBezTo>
                    <a:pt x="394" y="5952"/>
                    <a:pt x="428" y="5931"/>
                    <a:pt x="441" y="5891"/>
                  </a:cubicBezTo>
                  <a:cubicBezTo>
                    <a:pt x="716" y="5053"/>
                    <a:pt x="560" y="4079"/>
                    <a:pt x="542" y="3202"/>
                  </a:cubicBezTo>
                  <a:cubicBezTo>
                    <a:pt x="524" y="2164"/>
                    <a:pt x="497" y="1128"/>
                    <a:pt x="453" y="91"/>
                  </a:cubicBezTo>
                  <a:cubicBezTo>
                    <a:pt x="451" y="31"/>
                    <a:pt x="405" y="1"/>
                    <a:pt x="3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43"/>
            <p:cNvSpPr/>
            <p:nvPr/>
          </p:nvSpPr>
          <p:spPr>
            <a:xfrm>
              <a:off x="6784175" y="437150"/>
              <a:ext cx="39875" cy="12950"/>
            </a:xfrm>
            <a:custGeom>
              <a:rect b="b" l="l" r="r" t="t"/>
              <a:pathLst>
                <a:path extrusionOk="0" h="518" w="1595">
                  <a:moveTo>
                    <a:pt x="1151" y="0"/>
                  </a:moveTo>
                  <a:cubicBezTo>
                    <a:pt x="1137" y="0"/>
                    <a:pt x="1123" y="0"/>
                    <a:pt x="1110" y="1"/>
                  </a:cubicBezTo>
                  <a:cubicBezTo>
                    <a:pt x="790" y="9"/>
                    <a:pt x="443" y="4"/>
                    <a:pt x="140" y="118"/>
                  </a:cubicBezTo>
                  <a:cubicBezTo>
                    <a:pt x="1" y="169"/>
                    <a:pt x="1" y="351"/>
                    <a:pt x="140" y="402"/>
                  </a:cubicBezTo>
                  <a:cubicBezTo>
                    <a:pt x="429" y="510"/>
                    <a:pt x="755" y="508"/>
                    <a:pt x="1060" y="516"/>
                  </a:cubicBezTo>
                  <a:cubicBezTo>
                    <a:pt x="1085" y="517"/>
                    <a:pt x="1114" y="518"/>
                    <a:pt x="1145" y="518"/>
                  </a:cubicBezTo>
                  <a:cubicBezTo>
                    <a:pt x="1333" y="518"/>
                    <a:pt x="1594" y="488"/>
                    <a:pt x="1594" y="259"/>
                  </a:cubicBezTo>
                  <a:cubicBezTo>
                    <a:pt x="1594" y="33"/>
                    <a:pt x="1327" y="0"/>
                    <a:pt x="11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43"/>
            <p:cNvSpPr/>
            <p:nvPr/>
          </p:nvSpPr>
          <p:spPr>
            <a:xfrm>
              <a:off x="6112575" y="506950"/>
              <a:ext cx="76100" cy="73425"/>
            </a:xfrm>
            <a:custGeom>
              <a:rect b="b" l="l" r="r" t="t"/>
              <a:pathLst>
                <a:path extrusionOk="0" h="2937" w="3044">
                  <a:moveTo>
                    <a:pt x="1522" y="128"/>
                  </a:moveTo>
                  <a:cubicBezTo>
                    <a:pt x="2291" y="128"/>
                    <a:pt x="2916" y="730"/>
                    <a:pt x="2916" y="1468"/>
                  </a:cubicBezTo>
                  <a:cubicBezTo>
                    <a:pt x="2916" y="2209"/>
                    <a:pt x="2292" y="2810"/>
                    <a:pt x="1522" y="2810"/>
                  </a:cubicBezTo>
                  <a:cubicBezTo>
                    <a:pt x="754" y="2810"/>
                    <a:pt x="129" y="2209"/>
                    <a:pt x="129" y="1468"/>
                  </a:cubicBezTo>
                  <a:cubicBezTo>
                    <a:pt x="129" y="730"/>
                    <a:pt x="754" y="128"/>
                    <a:pt x="1522" y="128"/>
                  </a:cubicBezTo>
                  <a:close/>
                  <a:moveTo>
                    <a:pt x="1522" y="0"/>
                  </a:moveTo>
                  <a:cubicBezTo>
                    <a:pt x="685" y="0"/>
                    <a:pt x="1" y="659"/>
                    <a:pt x="1" y="1468"/>
                  </a:cubicBezTo>
                  <a:cubicBezTo>
                    <a:pt x="1" y="2279"/>
                    <a:pt x="683" y="2937"/>
                    <a:pt x="1522" y="2937"/>
                  </a:cubicBezTo>
                  <a:cubicBezTo>
                    <a:pt x="2361" y="2937"/>
                    <a:pt x="3044" y="2279"/>
                    <a:pt x="3044" y="1468"/>
                  </a:cubicBezTo>
                  <a:cubicBezTo>
                    <a:pt x="3044" y="659"/>
                    <a:pt x="2359" y="0"/>
                    <a:pt x="15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43"/>
            <p:cNvSpPr/>
            <p:nvPr/>
          </p:nvSpPr>
          <p:spPr>
            <a:xfrm>
              <a:off x="6135200" y="532100"/>
              <a:ext cx="26975" cy="23125"/>
            </a:xfrm>
            <a:custGeom>
              <a:rect b="b" l="l" r="r" t="t"/>
              <a:pathLst>
                <a:path extrusionOk="0" h="925" w="1079">
                  <a:moveTo>
                    <a:pt x="617" y="130"/>
                  </a:moveTo>
                  <a:cubicBezTo>
                    <a:pt x="802" y="130"/>
                    <a:pt x="951" y="278"/>
                    <a:pt x="951" y="462"/>
                  </a:cubicBezTo>
                  <a:cubicBezTo>
                    <a:pt x="951" y="665"/>
                    <a:pt x="787" y="798"/>
                    <a:pt x="615" y="798"/>
                  </a:cubicBezTo>
                  <a:cubicBezTo>
                    <a:pt x="533" y="798"/>
                    <a:pt x="449" y="767"/>
                    <a:pt x="381" y="700"/>
                  </a:cubicBezTo>
                  <a:cubicBezTo>
                    <a:pt x="170" y="489"/>
                    <a:pt x="319" y="130"/>
                    <a:pt x="617" y="130"/>
                  </a:cubicBezTo>
                  <a:close/>
                  <a:moveTo>
                    <a:pt x="613" y="0"/>
                  </a:moveTo>
                  <a:cubicBezTo>
                    <a:pt x="500" y="0"/>
                    <a:pt x="385" y="42"/>
                    <a:pt x="291" y="136"/>
                  </a:cubicBezTo>
                  <a:cubicBezTo>
                    <a:pt x="0" y="427"/>
                    <a:pt x="206" y="923"/>
                    <a:pt x="617" y="925"/>
                  </a:cubicBezTo>
                  <a:cubicBezTo>
                    <a:pt x="872" y="923"/>
                    <a:pt x="1078" y="717"/>
                    <a:pt x="1078" y="462"/>
                  </a:cubicBezTo>
                  <a:cubicBezTo>
                    <a:pt x="1078" y="184"/>
                    <a:pt x="850" y="0"/>
                    <a:pt x="6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43"/>
            <p:cNvSpPr/>
            <p:nvPr/>
          </p:nvSpPr>
          <p:spPr>
            <a:xfrm>
              <a:off x="6109525" y="503550"/>
              <a:ext cx="99375" cy="346750"/>
            </a:xfrm>
            <a:custGeom>
              <a:rect b="b" l="l" r="r" t="t"/>
              <a:pathLst>
                <a:path extrusionOk="0" h="13870" w="3975">
                  <a:moveTo>
                    <a:pt x="1941" y="346"/>
                  </a:moveTo>
                  <a:cubicBezTo>
                    <a:pt x="2360" y="346"/>
                    <a:pt x="2746" y="622"/>
                    <a:pt x="2949" y="1328"/>
                  </a:cubicBezTo>
                  <a:cubicBezTo>
                    <a:pt x="3034" y="1628"/>
                    <a:pt x="2949" y="2075"/>
                    <a:pt x="2949" y="2382"/>
                  </a:cubicBezTo>
                  <a:lnTo>
                    <a:pt x="2949" y="10710"/>
                  </a:lnTo>
                  <a:cubicBezTo>
                    <a:pt x="2949" y="11584"/>
                    <a:pt x="3296" y="13217"/>
                    <a:pt x="2102" y="13563"/>
                  </a:cubicBezTo>
                  <a:lnTo>
                    <a:pt x="2102" y="13563"/>
                  </a:lnTo>
                  <a:cubicBezTo>
                    <a:pt x="606" y="13556"/>
                    <a:pt x="498" y="12681"/>
                    <a:pt x="498" y="11534"/>
                  </a:cubicBezTo>
                  <a:lnTo>
                    <a:pt x="498" y="3362"/>
                  </a:lnTo>
                  <a:cubicBezTo>
                    <a:pt x="498" y="2392"/>
                    <a:pt x="235" y="1434"/>
                    <a:pt x="974" y="775"/>
                  </a:cubicBezTo>
                  <a:cubicBezTo>
                    <a:pt x="1269" y="513"/>
                    <a:pt x="1615" y="346"/>
                    <a:pt x="1941" y="346"/>
                  </a:cubicBezTo>
                  <a:close/>
                  <a:moveTo>
                    <a:pt x="1772" y="1"/>
                  </a:moveTo>
                  <a:cubicBezTo>
                    <a:pt x="1062" y="1"/>
                    <a:pt x="341" y="443"/>
                    <a:pt x="193" y="1287"/>
                  </a:cubicBezTo>
                  <a:cubicBezTo>
                    <a:pt x="27" y="2243"/>
                    <a:pt x="193" y="3382"/>
                    <a:pt x="193" y="4351"/>
                  </a:cubicBezTo>
                  <a:lnTo>
                    <a:pt x="193" y="9215"/>
                  </a:lnTo>
                  <a:cubicBezTo>
                    <a:pt x="193" y="10308"/>
                    <a:pt x="1" y="11591"/>
                    <a:pt x="193" y="12670"/>
                  </a:cubicBezTo>
                  <a:cubicBezTo>
                    <a:pt x="395" y="13795"/>
                    <a:pt x="1108" y="13870"/>
                    <a:pt x="2122" y="13870"/>
                  </a:cubicBezTo>
                  <a:cubicBezTo>
                    <a:pt x="2147" y="13870"/>
                    <a:pt x="2169" y="13865"/>
                    <a:pt x="2187" y="13856"/>
                  </a:cubicBezTo>
                  <a:lnTo>
                    <a:pt x="2187" y="13856"/>
                  </a:lnTo>
                  <a:cubicBezTo>
                    <a:pt x="3974" y="13337"/>
                    <a:pt x="3255" y="10067"/>
                    <a:pt x="3255" y="8668"/>
                  </a:cubicBezTo>
                  <a:lnTo>
                    <a:pt x="3255" y="3840"/>
                  </a:lnTo>
                  <a:cubicBezTo>
                    <a:pt x="3255" y="3020"/>
                    <a:pt x="3420" y="2006"/>
                    <a:pt x="3255" y="1198"/>
                  </a:cubicBezTo>
                  <a:cubicBezTo>
                    <a:pt x="3091" y="389"/>
                    <a:pt x="2436" y="1"/>
                    <a:pt x="17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43"/>
            <p:cNvSpPr/>
            <p:nvPr/>
          </p:nvSpPr>
          <p:spPr>
            <a:xfrm>
              <a:off x="6116375" y="773300"/>
              <a:ext cx="74950" cy="72125"/>
            </a:xfrm>
            <a:custGeom>
              <a:rect b="b" l="l" r="r" t="t"/>
              <a:pathLst>
                <a:path extrusionOk="0" h="2885" w="2998">
                  <a:moveTo>
                    <a:pt x="1556" y="127"/>
                  </a:moveTo>
                  <a:cubicBezTo>
                    <a:pt x="2281" y="129"/>
                    <a:pt x="2870" y="716"/>
                    <a:pt x="2870" y="1443"/>
                  </a:cubicBezTo>
                  <a:cubicBezTo>
                    <a:pt x="2870" y="1974"/>
                    <a:pt x="2550" y="2453"/>
                    <a:pt x="2059" y="2656"/>
                  </a:cubicBezTo>
                  <a:cubicBezTo>
                    <a:pt x="1896" y="2724"/>
                    <a:pt x="1724" y="2757"/>
                    <a:pt x="1555" y="2757"/>
                  </a:cubicBezTo>
                  <a:cubicBezTo>
                    <a:pt x="1213" y="2757"/>
                    <a:pt x="877" y="2624"/>
                    <a:pt x="625" y="2372"/>
                  </a:cubicBezTo>
                  <a:cubicBezTo>
                    <a:pt x="250" y="1996"/>
                    <a:pt x="138" y="1430"/>
                    <a:pt x="341" y="940"/>
                  </a:cubicBezTo>
                  <a:cubicBezTo>
                    <a:pt x="544" y="448"/>
                    <a:pt x="1023" y="127"/>
                    <a:pt x="1556" y="127"/>
                  </a:cubicBezTo>
                  <a:close/>
                  <a:moveTo>
                    <a:pt x="1556" y="0"/>
                  </a:moveTo>
                  <a:cubicBezTo>
                    <a:pt x="1181" y="0"/>
                    <a:pt x="812" y="147"/>
                    <a:pt x="536" y="423"/>
                  </a:cubicBezTo>
                  <a:cubicBezTo>
                    <a:pt x="124" y="835"/>
                    <a:pt x="0" y="1455"/>
                    <a:pt x="224" y="1994"/>
                  </a:cubicBezTo>
                  <a:cubicBezTo>
                    <a:pt x="447" y="2533"/>
                    <a:pt x="972" y="2884"/>
                    <a:pt x="1556" y="2884"/>
                  </a:cubicBezTo>
                  <a:cubicBezTo>
                    <a:pt x="2351" y="2883"/>
                    <a:pt x="2996" y="2238"/>
                    <a:pt x="2998" y="1443"/>
                  </a:cubicBezTo>
                  <a:cubicBezTo>
                    <a:pt x="2998" y="858"/>
                    <a:pt x="2646" y="334"/>
                    <a:pt x="2108" y="110"/>
                  </a:cubicBezTo>
                  <a:cubicBezTo>
                    <a:pt x="1929" y="36"/>
                    <a:pt x="1742" y="0"/>
                    <a:pt x="15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43"/>
            <p:cNvSpPr/>
            <p:nvPr/>
          </p:nvSpPr>
          <p:spPr>
            <a:xfrm>
              <a:off x="6137175" y="795800"/>
              <a:ext cx="31625" cy="27100"/>
            </a:xfrm>
            <a:custGeom>
              <a:rect b="b" l="l" r="r" t="t"/>
              <a:pathLst>
                <a:path extrusionOk="0" h="1084" w="1265">
                  <a:moveTo>
                    <a:pt x="724" y="129"/>
                  </a:moveTo>
                  <a:cubicBezTo>
                    <a:pt x="952" y="129"/>
                    <a:pt x="1136" y="315"/>
                    <a:pt x="1138" y="543"/>
                  </a:cubicBezTo>
                  <a:cubicBezTo>
                    <a:pt x="1137" y="791"/>
                    <a:pt x="933" y="957"/>
                    <a:pt x="721" y="957"/>
                  </a:cubicBezTo>
                  <a:cubicBezTo>
                    <a:pt x="620" y="957"/>
                    <a:pt x="516" y="919"/>
                    <a:pt x="432" y="835"/>
                  </a:cubicBezTo>
                  <a:cubicBezTo>
                    <a:pt x="171" y="574"/>
                    <a:pt x="355" y="129"/>
                    <a:pt x="724" y="129"/>
                  </a:cubicBezTo>
                  <a:close/>
                  <a:moveTo>
                    <a:pt x="720" y="0"/>
                  </a:moveTo>
                  <a:cubicBezTo>
                    <a:pt x="587" y="0"/>
                    <a:pt x="452" y="50"/>
                    <a:pt x="341" y="160"/>
                  </a:cubicBezTo>
                  <a:cubicBezTo>
                    <a:pt x="1" y="500"/>
                    <a:pt x="241" y="1083"/>
                    <a:pt x="724" y="1083"/>
                  </a:cubicBezTo>
                  <a:cubicBezTo>
                    <a:pt x="1022" y="1083"/>
                    <a:pt x="1265" y="841"/>
                    <a:pt x="1265" y="543"/>
                  </a:cubicBezTo>
                  <a:cubicBezTo>
                    <a:pt x="1265" y="216"/>
                    <a:pt x="998" y="0"/>
                    <a:pt x="72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43"/>
            <p:cNvSpPr/>
            <p:nvPr/>
          </p:nvSpPr>
          <p:spPr>
            <a:xfrm>
              <a:off x="6091350" y="818650"/>
              <a:ext cx="33100" cy="50150"/>
            </a:xfrm>
            <a:custGeom>
              <a:rect b="b" l="l" r="r" t="t"/>
              <a:pathLst>
                <a:path extrusionOk="0" h="2006" w="1324">
                  <a:moveTo>
                    <a:pt x="1142" y="1"/>
                  </a:moveTo>
                  <a:cubicBezTo>
                    <a:pt x="1111" y="1"/>
                    <a:pt x="1080" y="11"/>
                    <a:pt x="1053" y="33"/>
                  </a:cubicBezTo>
                  <a:lnTo>
                    <a:pt x="1054" y="33"/>
                  </a:lnTo>
                  <a:cubicBezTo>
                    <a:pt x="751" y="293"/>
                    <a:pt x="401" y="586"/>
                    <a:pt x="175" y="917"/>
                  </a:cubicBezTo>
                  <a:cubicBezTo>
                    <a:pt x="0" y="1175"/>
                    <a:pt x="100" y="1570"/>
                    <a:pt x="148" y="1853"/>
                  </a:cubicBezTo>
                  <a:cubicBezTo>
                    <a:pt x="166" y="1958"/>
                    <a:pt x="257" y="2006"/>
                    <a:pt x="350" y="2006"/>
                  </a:cubicBezTo>
                  <a:cubicBezTo>
                    <a:pt x="467" y="2006"/>
                    <a:pt x="587" y="1930"/>
                    <a:pt x="570" y="1795"/>
                  </a:cubicBezTo>
                  <a:cubicBezTo>
                    <a:pt x="550" y="1644"/>
                    <a:pt x="522" y="1497"/>
                    <a:pt x="495" y="1347"/>
                  </a:cubicBezTo>
                  <a:cubicBezTo>
                    <a:pt x="461" y="1152"/>
                    <a:pt x="547" y="1117"/>
                    <a:pt x="683" y="956"/>
                  </a:cubicBezTo>
                  <a:cubicBezTo>
                    <a:pt x="890" y="714"/>
                    <a:pt x="1083" y="458"/>
                    <a:pt x="1259" y="193"/>
                  </a:cubicBezTo>
                  <a:cubicBezTo>
                    <a:pt x="1324" y="94"/>
                    <a:pt x="1236" y="1"/>
                    <a:pt x="11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43"/>
            <p:cNvSpPr/>
            <p:nvPr/>
          </p:nvSpPr>
          <p:spPr>
            <a:xfrm>
              <a:off x="6098675" y="857250"/>
              <a:ext cx="104650" cy="15850"/>
            </a:xfrm>
            <a:custGeom>
              <a:rect b="b" l="l" r="r" t="t"/>
              <a:pathLst>
                <a:path extrusionOk="0" h="634" w="4186">
                  <a:moveTo>
                    <a:pt x="1092" y="1"/>
                  </a:moveTo>
                  <a:cubicBezTo>
                    <a:pt x="729" y="1"/>
                    <a:pt x="372" y="32"/>
                    <a:pt x="51" y="212"/>
                  </a:cubicBezTo>
                  <a:cubicBezTo>
                    <a:pt x="1" y="242"/>
                    <a:pt x="1" y="315"/>
                    <a:pt x="51" y="346"/>
                  </a:cubicBezTo>
                  <a:cubicBezTo>
                    <a:pt x="532" y="634"/>
                    <a:pt x="1113" y="576"/>
                    <a:pt x="1660" y="590"/>
                  </a:cubicBezTo>
                  <a:cubicBezTo>
                    <a:pt x="2373" y="607"/>
                    <a:pt x="3087" y="620"/>
                    <a:pt x="3801" y="625"/>
                  </a:cubicBezTo>
                  <a:cubicBezTo>
                    <a:pt x="3802" y="625"/>
                    <a:pt x="3803" y="625"/>
                    <a:pt x="3804" y="625"/>
                  </a:cubicBezTo>
                  <a:cubicBezTo>
                    <a:pt x="4185" y="625"/>
                    <a:pt x="4184" y="36"/>
                    <a:pt x="3801" y="28"/>
                  </a:cubicBezTo>
                  <a:cubicBezTo>
                    <a:pt x="3087" y="15"/>
                    <a:pt x="2373" y="9"/>
                    <a:pt x="1660" y="9"/>
                  </a:cubicBezTo>
                  <a:cubicBezTo>
                    <a:pt x="1472" y="9"/>
                    <a:pt x="1281" y="1"/>
                    <a:pt x="10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43"/>
            <p:cNvSpPr/>
            <p:nvPr/>
          </p:nvSpPr>
          <p:spPr>
            <a:xfrm>
              <a:off x="6194975" y="842125"/>
              <a:ext cx="21325" cy="25650"/>
            </a:xfrm>
            <a:custGeom>
              <a:rect b="b" l="l" r="r" t="t"/>
              <a:pathLst>
                <a:path extrusionOk="0" h="1026" w="853">
                  <a:moveTo>
                    <a:pt x="603" y="0"/>
                  </a:moveTo>
                  <a:cubicBezTo>
                    <a:pt x="546" y="0"/>
                    <a:pt x="488" y="27"/>
                    <a:pt x="447" y="92"/>
                  </a:cubicBezTo>
                  <a:cubicBezTo>
                    <a:pt x="366" y="224"/>
                    <a:pt x="297" y="363"/>
                    <a:pt x="215" y="494"/>
                  </a:cubicBezTo>
                  <a:cubicBezTo>
                    <a:pt x="133" y="625"/>
                    <a:pt x="98" y="775"/>
                    <a:pt x="24" y="914"/>
                  </a:cubicBezTo>
                  <a:cubicBezTo>
                    <a:pt x="0" y="960"/>
                    <a:pt x="39" y="1026"/>
                    <a:pt x="86" y="1026"/>
                  </a:cubicBezTo>
                  <a:cubicBezTo>
                    <a:pt x="98" y="1026"/>
                    <a:pt x="110" y="1022"/>
                    <a:pt x="123" y="1012"/>
                  </a:cubicBezTo>
                  <a:lnTo>
                    <a:pt x="123" y="1011"/>
                  </a:lnTo>
                  <a:cubicBezTo>
                    <a:pt x="246" y="916"/>
                    <a:pt x="390" y="842"/>
                    <a:pt x="487" y="719"/>
                  </a:cubicBezTo>
                  <a:cubicBezTo>
                    <a:pt x="593" y="581"/>
                    <a:pt x="699" y="439"/>
                    <a:pt x="777" y="284"/>
                  </a:cubicBezTo>
                  <a:cubicBezTo>
                    <a:pt x="852" y="134"/>
                    <a:pt x="730" y="0"/>
                    <a:pt x="6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43"/>
            <p:cNvSpPr/>
            <p:nvPr/>
          </p:nvSpPr>
          <p:spPr>
            <a:xfrm>
              <a:off x="6181575" y="819125"/>
              <a:ext cx="38050" cy="31200"/>
            </a:xfrm>
            <a:custGeom>
              <a:rect b="b" l="l" r="r" t="t"/>
              <a:pathLst>
                <a:path extrusionOk="0" h="1248" w="1522">
                  <a:moveTo>
                    <a:pt x="114" y="0"/>
                  </a:moveTo>
                  <a:cubicBezTo>
                    <a:pt x="113" y="0"/>
                    <a:pt x="111" y="0"/>
                    <a:pt x="110" y="0"/>
                  </a:cubicBezTo>
                  <a:cubicBezTo>
                    <a:pt x="62" y="2"/>
                    <a:pt x="23" y="41"/>
                    <a:pt x="21" y="91"/>
                  </a:cubicBezTo>
                  <a:lnTo>
                    <a:pt x="21" y="89"/>
                  </a:lnTo>
                  <a:lnTo>
                    <a:pt x="21" y="89"/>
                  </a:lnTo>
                  <a:cubicBezTo>
                    <a:pt x="1" y="345"/>
                    <a:pt x="188" y="525"/>
                    <a:pt x="360" y="695"/>
                  </a:cubicBezTo>
                  <a:cubicBezTo>
                    <a:pt x="538" y="876"/>
                    <a:pt x="751" y="1119"/>
                    <a:pt x="985" y="1220"/>
                  </a:cubicBezTo>
                  <a:cubicBezTo>
                    <a:pt x="1028" y="1239"/>
                    <a:pt x="1071" y="1247"/>
                    <a:pt x="1113" y="1247"/>
                  </a:cubicBezTo>
                  <a:cubicBezTo>
                    <a:pt x="1343" y="1247"/>
                    <a:pt x="1521" y="990"/>
                    <a:pt x="1326" y="780"/>
                  </a:cubicBezTo>
                  <a:cubicBezTo>
                    <a:pt x="1152" y="594"/>
                    <a:pt x="894" y="472"/>
                    <a:pt x="694" y="311"/>
                  </a:cubicBezTo>
                  <a:cubicBezTo>
                    <a:pt x="513" y="165"/>
                    <a:pt x="357" y="0"/>
                    <a:pt x="1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43"/>
            <p:cNvSpPr/>
            <p:nvPr/>
          </p:nvSpPr>
          <p:spPr>
            <a:xfrm>
              <a:off x="6068250" y="855225"/>
              <a:ext cx="23400" cy="31550"/>
            </a:xfrm>
            <a:custGeom>
              <a:rect b="b" l="l" r="r" t="t"/>
              <a:pathLst>
                <a:path extrusionOk="0" h="1262" w="936">
                  <a:moveTo>
                    <a:pt x="924" y="0"/>
                  </a:moveTo>
                  <a:cubicBezTo>
                    <a:pt x="922" y="0"/>
                    <a:pt x="920" y="1"/>
                    <a:pt x="918" y="3"/>
                  </a:cubicBezTo>
                  <a:cubicBezTo>
                    <a:pt x="705" y="178"/>
                    <a:pt x="516" y="377"/>
                    <a:pt x="357" y="599"/>
                  </a:cubicBezTo>
                  <a:cubicBezTo>
                    <a:pt x="223" y="784"/>
                    <a:pt x="16" y="1001"/>
                    <a:pt x="1" y="1235"/>
                  </a:cubicBezTo>
                  <a:cubicBezTo>
                    <a:pt x="1" y="1251"/>
                    <a:pt x="14" y="1262"/>
                    <a:pt x="28" y="1262"/>
                  </a:cubicBezTo>
                  <a:cubicBezTo>
                    <a:pt x="33" y="1262"/>
                    <a:pt x="37" y="1261"/>
                    <a:pt x="41" y="1258"/>
                  </a:cubicBezTo>
                  <a:cubicBezTo>
                    <a:pt x="234" y="1146"/>
                    <a:pt x="340" y="893"/>
                    <a:pt x="465" y="715"/>
                  </a:cubicBezTo>
                  <a:cubicBezTo>
                    <a:pt x="630" y="484"/>
                    <a:pt x="785" y="259"/>
                    <a:pt x="932" y="14"/>
                  </a:cubicBezTo>
                  <a:cubicBezTo>
                    <a:pt x="935" y="7"/>
                    <a:pt x="930" y="0"/>
                    <a:pt x="9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43"/>
            <p:cNvSpPr/>
            <p:nvPr/>
          </p:nvSpPr>
          <p:spPr>
            <a:xfrm>
              <a:off x="6072600" y="945225"/>
              <a:ext cx="48550" cy="50725"/>
            </a:xfrm>
            <a:custGeom>
              <a:rect b="b" l="l" r="r" t="t"/>
              <a:pathLst>
                <a:path extrusionOk="0" h="2029" w="1942">
                  <a:moveTo>
                    <a:pt x="123" y="1"/>
                  </a:moveTo>
                  <a:cubicBezTo>
                    <a:pt x="57" y="1"/>
                    <a:pt x="0" y="83"/>
                    <a:pt x="60" y="144"/>
                  </a:cubicBezTo>
                  <a:lnTo>
                    <a:pt x="60" y="145"/>
                  </a:lnTo>
                  <a:cubicBezTo>
                    <a:pt x="628" y="723"/>
                    <a:pt x="1098" y="1364"/>
                    <a:pt x="1619" y="1981"/>
                  </a:cubicBezTo>
                  <a:cubicBezTo>
                    <a:pt x="1647" y="2014"/>
                    <a:pt x="1683" y="2028"/>
                    <a:pt x="1719" y="2028"/>
                  </a:cubicBezTo>
                  <a:cubicBezTo>
                    <a:pt x="1828" y="2028"/>
                    <a:pt x="1942" y="1900"/>
                    <a:pt x="1865" y="1790"/>
                  </a:cubicBezTo>
                  <a:cubicBezTo>
                    <a:pt x="1403" y="1131"/>
                    <a:pt x="780" y="555"/>
                    <a:pt x="180" y="23"/>
                  </a:cubicBezTo>
                  <a:cubicBezTo>
                    <a:pt x="162" y="7"/>
                    <a:pt x="142" y="1"/>
                    <a:pt x="1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43"/>
            <p:cNvSpPr/>
            <p:nvPr/>
          </p:nvSpPr>
          <p:spPr>
            <a:xfrm>
              <a:off x="6135550" y="951950"/>
              <a:ext cx="7675" cy="41525"/>
            </a:xfrm>
            <a:custGeom>
              <a:rect b="b" l="l" r="r" t="t"/>
              <a:pathLst>
                <a:path extrusionOk="0" h="1661" w="307">
                  <a:moveTo>
                    <a:pt x="153" y="0"/>
                  </a:moveTo>
                  <a:cubicBezTo>
                    <a:pt x="115" y="0"/>
                    <a:pt x="78" y="25"/>
                    <a:pt x="77" y="73"/>
                  </a:cubicBezTo>
                  <a:cubicBezTo>
                    <a:pt x="60" y="562"/>
                    <a:pt x="0" y="1071"/>
                    <a:pt x="36" y="1557"/>
                  </a:cubicBezTo>
                  <a:cubicBezTo>
                    <a:pt x="45" y="1626"/>
                    <a:pt x="99" y="1660"/>
                    <a:pt x="153" y="1660"/>
                  </a:cubicBezTo>
                  <a:cubicBezTo>
                    <a:pt x="206" y="1660"/>
                    <a:pt x="260" y="1626"/>
                    <a:pt x="269" y="1557"/>
                  </a:cubicBezTo>
                  <a:cubicBezTo>
                    <a:pt x="306" y="1070"/>
                    <a:pt x="246" y="562"/>
                    <a:pt x="228" y="73"/>
                  </a:cubicBezTo>
                  <a:cubicBezTo>
                    <a:pt x="227" y="25"/>
                    <a:pt x="190" y="0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43"/>
            <p:cNvSpPr/>
            <p:nvPr/>
          </p:nvSpPr>
          <p:spPr>
            <a:xfrm>
              <a:off x="6116450" y="948675"/>
              <a:ext cx="22450" cy="8350"/>
            </a:xfrm>
            <a:custGeom>
              <a:rect b="b" l="l" r="r" t="t"/>
              <a:pathLst>
                <a:path extrusionOk="0" h="334" w="898">
                  <a:moveTo>
                    <a:pt x="172" y="1"/>
                  </a:moveTo>
                  <a:cubicBezTo>
                    <a:pt x="146" y="1"/>
                    <a:pt x="120" y="5"/>
                    <a:pt x="91" y="14"/>
                  </a:cubicBezTo>
                  <a:cubicBezTo>
                    <a:pt x="30" y="32"/>
                    <a:pt x="0" y="103"/>
                    <a:pt x="33" y="159"/>
                  </a:cubicBezTo>
                  <a:cubicBezTo>
                    <a:pt x="109" y="285"/>
                    <a:pt x="289" y="333"/>
                    <a:pt x="470" y="333"/>
                  </a:cubicBezTo>
                  <a:cubicBezTo>
                    <a:pt x="610" y="333"/>
                    <a:pt x="752" y="304"/>
                    <a:pt x="844" y="260"/>
                  </a:cubicBezTo>
                  <a:cubicBezTo>
                    <a:pt x="897" y="234"/>
                    <a:pt x="881" y="151"/>
                    <a:pt x="828" y="137"/>
                  </a:cubicBezTo>
                  <a:cubicBezTo>
                    <a:pt x="694" y="103"/>
                    <a:pt x="555" y="104"/>
                    <a:pt x="422" y="68"/>
                  </a:cubicBezTo>
                  <a:cubicBezTo>
                    <a:pt x="326" y="43"/>
                    <a:pt x="256" y="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43"/>
            <p:cNvSpPr/>
            <p:nvPr/>
          </p:nvSpPr>
          <p:spPr>
            <a:xfrm>
              <a:off x="6093950" y="925950"/>
              <a:ext cx="34275" cy="33425"/>
            </a:xfrm>
            <a:custGeom>
              <a:rect b="b" l="l" r="r" t="t"/>
              <a:pathLst>
                <a:path extrusionOk="0" h="1337" w="1371">
                  <a:moveTo>
                    <a:pt x="68" y="0"/>
                  </a:moveTo>
                  <a:cubicBezTo>
                    <a:pt x="31" y="0"/>
                    <a:pt x="1" y="42"/>
                    <a:pt x="21" y="81"/>
                  </a:cubicBezTo>
                  <a:cubicBezTo>
                    <a:pt x="308" y="621"/>
                    <a:pt x="771" y="972"/>
                    <a:pt x="1255" y="1327"/>
                  </a:cubicBezTo>
                  <a:cubicBezTo>
                    <a:pt x="1264" y="1334"/>
                    <a:pt x="1275" y="1337"/>
                    <a:pt x="1285" y="1337"/>
                  </a:cubicBezTo>
                  <a:cubicBezTo>
                    <a:pt x="1328" y="1337"/>
                    <a:pt x="1370" y="1282"/>
                    <a:pt x="1341" y="1241"/>
                  </a:cubicBezTo>
                  <a:cubicBezTo>
                    <a:pt x="986" y="757"/>
                    <a:pt x="635" y="293"/>
                    <a:pt x="94" y="7"/>
                  </a:cubicBezTo>
                  <a:cubicBezTo>
                    <a:pt x="86" y="2"/>
                    <a:pt x="77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43"/>
            <p:cNvSpPr/>
            <p:nvPr/>
          </p:nvSpPr>
          <p:spPr>
            <a:xfrm>
              <a:off x="6091850" y="901625"/>
              <a:ext cx="7725" cy="29625"/>
            </a:xfrm>
            <a:custGeom>
              <a:rect b="b" l="l" r="r" t="t"/>
              <a:pathLst>
                <a:path extrusionOk="0" h="1185" w="309">
                  <a:moveTo>
                    <a:pt x="148" y="1"/>
                  </a:moveTo>
                  <a:cubicBezTo>
                    <a:pt x="128" y="1"/>
                    <a:pt x="107" y="9"/>
                    <a:pt x="78" y="27"/>
                  </a:cubicBezTo>
                  <a:cubicBezTo>
                    <a:pt x="39" y="54"/>
                    <a:pt x="0" y="102"/>
                    <a:pt x="5" y="154"/>
                  </a:cubicBezTo>
                  <a:cubicBezTo>
                    <a:pt x="46" y="491"/>
                    <a:pt x="78" y="819"/>
                    <a:pt x="163" y="1146"/>
                  </a:cubicBezTo>
                  <a:cubicBezTo>
                    <a:pt x="170" y="1173"/>
                    <a:pt x="189" y="1185"/>
                    <a:pt x="209" y="1185"/>
                  </a:cubicBezTo>
                  <a:cubicBezTo>
                    <a:pt x="236" y="1185"/>
                    <a:pt x="265" y="1164"/>
                    <a:pt x="269" y="1132"/>
                  </a:cubicBezTo>
                  <a:cubicBezTo>
                    <a:pt x="308" y="805"/>
                    <a:pt x="302" y="483"/>
                    <a:pt x="300" y="154"/>
                  </a:cubicBezTo>
                  <a:cubicBezTo>
                    <a:pt x="300" y="102"/>
                    <a:pt x="272" y="54"/>
                    <a:pt x="227" y="27"/>
                  </a:cubicBezTo>
                  <a:cubicBezTo>
                    <a:pt x="193" y="11"/>
                    <a:pt x="171" y="1"/>
                    <a:pt x="1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43"/>
            <p:cNvSpPr/>
            <p:nvPr/>
          </p:nvSpPr>
          <p:spPr>
            <a:xfrm>
              <a:off x="6096050" y="870900"/>
              <a:ext cx="35400" cy="34650"/>
            </a:xfrm>
            <a:custGeom>
              <a:rect b="b" l="l" r="r" t="t"/>
              <a:pathLst>
                <a:path extrusionOk="0" h="1386" w="1416">
                  <a:moveTo>
                    <a:pt x="1306" y="1"/>
                  </a:moveTo>
                  <a:cubicBezTo>
                    <a:pt x="1293" y="1"/>
                    <a:pt x="1280" y="4"/>
                    <a:pt x="1268" y="13"/>
                  </a:cubicBezTo>
                  <a:cubicBezTo>
                    <a:pt x="790" y="355"/>
                    <a:pt x="198" y="763"/>
                    <a:pt x="6" y="1345"/>
                  </a:cubicBezTo>
                  <a:cubicBezTo>
                    <a:pt x="0" y="1367"/>
                    <a:pt x="16" y="1386"/>
                    <a:pt x="35" y="1386"/>
                  </a:cubicBezTo>
                  <a:cubicBezTo>
                    <a:pt x="38" y="1386"/>
                    <a:pt x="41" y="1385"/>
                    <a:pt x="45" y="1384"/>
                  </a:cubicBezTo>
                  <a:cubicBezTo>
                    <a:pt x="629" y="1194"/>
                    <a:pt x="1037" y="602"/>
                    <a:pt x="1379" y="124"/>
                  </a:cubicBezTo>
                  <a:cubicBezTo>
                    <a:pt x="1416" y="71"/>
                    <a:pt x="1362" y="1"/>
                    <a:pt x="13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43"/>
            <p:cNvSpPr/>
            <p:nvPr/>
          </p:nvSpPr>
          <p:spPr>
            <a:xfrm>
              <a:off x="6217900" y="852325"/>
              <a:ext cx="20150" cy="31550"/>
            </a:xfrm>
            <a:custGeom>
              <a:rect b="b" l="l" r="r" t="t"/>
              <a:pathLst>
                <a:path extrusionOk="0" h="1262" w="806">
                  <a:moveTo>
                    <a:pt x="13" y="0"/>
                  </a:moveTo>
                  <a:cubicBezTo>
                    <a:pt x="6" y="0"/>
                    <a:pt x="1" y="7"/>
                    <a:pt x="5" y="14"/>
                  </a:cubicBezTo>
                  <a:cubicBezTo>
                    <a:pt x="126" y="259"/>
                    <a:pt x="255" y="486"/>
                    <a:pt x="397" y="720"/>
                  </a:cubicBezTo>
                  <a:cubicBezTo>
                    <a:pt x="507" y="900"/>
                    <a:pt x="588" y="1135"/>
                    <a:pt x="764" y="1257"/>
                  </a:cubicBezTo>
                  <a:cubicBezTo>
                    <a:pt x="769" y="1260"/>
                    <a:pt x="774" y="1261"/>
                    <a:pt x="779" y="1261"/>
                  </a:cubicBezTo>
                  <a:cubicBezTo>
                    <a:pt x="793" y="1261"/>
                    <a:pt x="805" y="1250"/>
                    <a:pt x="805" y="1234"/>
                  </a:cubicBezTo>
                  <a:cubicBezTo>
                    <a:pt x="805" y="1006"/>
                    <a:pt x="625" y="789"/>
                    <a:pt x="508" y="601"/>
                  </a:cubicBezTo>
                  <a:cubicBezTo>
                    <a:pt x="372" y="381"/>
                    <a:pt x="208" y="180"/>
                    <a:pt x="19" y="3"/>
                  </a:cubicBezTo>
                  <a:cubicBezTo>
                    <a:pt x="17" y="1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43"/>
            <p:cNvSpPr/>
            <p:nvPr/>
          </p:nvSpPr>
          <p:spPr>
            <a:xfrm>
              <a:off x="6232225" y="878700"/>
              <a:ext cx="9600" cy="62525"/>
            </a:xfrm>
            <a:custGeom>
              <a:rect b="b" l="l" r="r" t="t"/>
              <a:pathLst>
                <a:path extrusionOk="0" h="2501" w="384">
                  <a:moveTo>
                    <a:pt x="216" y="0"/>
                  </a:moveTo>
                  <a:cubicBezTo>
                    <a:pt x="207" y="0"/>
                    <a:pt x="198" y="5"/>
                    <a:pt x="193" y="13"/>
                  </a:cubicBezTo>
                  <a:cubicBezTo>
                    <a:pt x="9" y="307"/>
                    <a:pt x="35" y="674"/>
                    <a:pt x="20" y="1013"/>
                  </a:cubicBezTo>
                  <a:cubicBezTo>
                    <a:pt x="1" y="1461"/>
                    <a:pt x="4" y="1911"/>
                    <a:pt x="32" y="2358"/>
                  </a:cubicBezTo>
                  <a:cubicBezTo>
                    <a:pt x="38" y="2453"/>
                    <a:pt x="112" y="2501"/>
                    <a:pt x="185" y="2501"/>
                  </a:cubicBezTo>
                  <a:cubicBezTo>
                    <a:pt x="258" y="2501"/>
                    <a:pt x="328" y="2454"/>
                    <a:pt x="327" y="2358"/>
                  </a:cubicBezTo>
                  <a:cubicBezTo>
                    <a:pt x="324" y="1910"/>
                    <a:pt x="321" y="1460"/>
                    <a:pt x="323" y="1013"/>
                  </a:cubicBezTo>
                  <a:cubicBezTo>
                    <a:pt x="323" y="674"/>
                    <a:pt x="384" y="327"/>
                    <a:pt x="240" y="13"/>
                  </a:cubicBezTo>
                  <a:cubicBezTo>
                    <a:pt x="234" y="5"/>
                    <a:pt x="225" y="0"/>
                    <a:pt x="2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43"/>
            <p:cNvSpPr/>
            <p:nvPr/>
          </p:nvSpPr>
          <p:spPr>
            <a:xfrm>
              <a:off x="6192075" y="942275"/>
              <a:ext cx="42425" cy="50550"/>
            </a:xfrm>
            <a:custGeom>
              <a:rect b="b" l="l" r="r" t="t"/>
              <a:pathLst>
                <a:path extrusionOk="0" h="2022" w="1697">
                  <a:moveTo>
                    <a:pt x="1582" y="0"/>
                  </a:moveTo>
                  <a:cubicBezTo>
                    <a:pt x="1562" y="0"/>
                    <a:pt x="1542" y="8"/>
                    <a:pt x="1524" y="27"/>
                  </a:cubicBezTo>
                  <a:cubicBezTo>
                    <a:pt x="1002" y="565"/>
                    <a:pt x="460" y="1147"/>
                    <a:pt x="75" y="1793"/>
                  </a:cubicBezTo>
                  <a:cubicBezTo>
                    <a:pt x="1" y="1915"/>
                    <a:pt x="104" y="2021"/>
                    <a:pt x="213" y="2021"/>
                  </a:cubicBezTo>
                  <a:cubicBezTo>
                    <a:pt x="261" y="2021"/>
                    <a:pt x="309" y="2001"/>
                    <a:pt x="345" y="1952"/>
                  </a:cubicBezTo>
                  <a:cubicBezTo>
                    <a:pt x="781" y="1347"/>
                    <a:pt x="1165" y="721"/>
                    <a:pt x="1644" y="146"/>
                  </a:cubicBezTo>
                  <a:cubicBezTo>
                    <a:pt x="1697" y="84"/>
                    <a:pt x="1644" y="0"/>
                    <a:pt x="158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43"/>
            <p:cNvSpPr/>
            <p:nvPr/>
          </p:nvSpPr>
          <p:spPr>
            <a:xfrm>
              <a:off x="6173375" y="949050"/>
              <a:ext cx="7700" cy="41525"/>
            </a:xfrm>
            <a:custGeom>
              <a:rect b="b" l="l" r="r" t="t"/>
              <a:pathLst>
                <a:path extrusionOk="0" h="1661" w="308">
                  <a:moveTo>
                    <a:pt x="154" y="1"/>
                  </a:moveTo>
                  <a:cubicBezTo>
                    <a:pt x="117" y="1"/>
                    <a:pt x="80" y="25"/>
                    <a:pt x="77" y="73"/>
                  </a:cubicBezTo>
                  <a:cubicBezTo>
                    <a:pt x="60" y="562"/>
                    <a:pt x="1" y="1070"/>
                    <a:pt x="38" y="1557"/>
                  </a:cubicBezTo>
                  <a:cubicBezTo>
                    <a:pt x="46" y="1626"/>
                    <a:pt x="100" y="1661"/>
                    <a:pt x="154" y="1661"/>
                  </a:cubicBezTo>
                  <a:cubicBezTo>
                    <a:pt x="208" y="1661"/>
                    <a:pt x="262" y="1626"/>
                    <a:pt x="270" y="1557"/>
                  </a:cubicBezTo>
                  <a:cubicBezTo>
                    <a:pt x="307" y="1070"/>
                    <a:pt x="248" y="562"/>
                    <a:pt x="231" y="73"/>
                  </a:cubicBezTo>
                  <a:cubicBezTo>
                    <a:pt x="228" y="25"/>
                    <a:pt x="191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43"/>
            <p:cNvSpPr/>
            <p:nvPr/>
          </p:nvSpPr>
          <p:spPr>
            <a:xfrm>
              <a:off x="6177400" y="945850"/>
              <a:ext cx="19800" cy="8175"/>
            </a:xfrm>
            <a:custGeom>
              <a:rect b="b" l="l" r="r" t="t"/>
              <a:pathLst>
                <a:path extrusionOk="0" h="327" w="792">
                  <a:moveTo>
                    <a:pt x="627" y="0"/>
                  </a:moveTo>
                  <a:cubicBezTo>
                    <a:pt x="556" y="0"/>
                    <a:pt x="507" y="33"/>
                    <a:pt x="418" y="62"/>
                  </a:cubicBezTo>
                  <a:cubicBezTo>
                    <a:pt x="302" y="102"/>
                    <a:pt x="180" y="98"/>
                    <a:pt x="66" y="134"/>
                  </a:cubicBezTo>
                  <a:cubicBezTo>
                    <a:pt x="10" y="151"/>
                    <a:pt x="1" y="226"/>
                    <a:pt x="51" y="256"/>
                  </a:cubicBezTo>
                  <a:lnTo>
                    <a:pt x="49" y="256"/>
                  </a:lnTo>
                  <a:cubicBezTo>
                    <a:pt x="126" y="300"/>
                    <a:pt x="244" y="326"/>
                    <a:pt x="364" y="326"/>
                  </a:cubicBezTo>
                  <a:cubicBezTo>
                    <a:pt x="529" y="326"/>
                    <a:pt x="697" y="277"/>
                    <a:pt x="760" y="156"/>
                  </a:cubicBezTo>
                  <a:cubicBezTo>
                    <a:pt x="791" y="100"/>
                    <a:pt x="763" y="30"/>
                    <a:pt x="702" y="11"/>
                  </a:cubicBezTo>
                  <a:cubicBezTo>
                    <a:pt x="673" y="3"/>
                    <a:pt x="649" y="0"/>
                    <a:pt x="62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43"/>
            <p:cNvSpPr/>
            <p:nvPr/>
          </p:nvSpPr>
          <p:spPr>
            <a:xfrm>
              <a:off x="6186450" y="923050"/>
              <a:ext cx="29750" cy="33325"/>
            </a:xfrm>
            <a:custGeom>
              <a:rect b="b" l="l" r="r" t="t"/>
              <a:pathLst>
                <a:path extrusionOk="0" h="1333" w="1190">
                  <a:moveTo>
                    <a:pt x="1122" y="1"/>
                  </a:moveTo>
                  <a:cubicBezTo>
                    <a:pt x="1114" y="1"/>
                    <a:pt x="1105" y="3"/>
                    <a:pt x="1098" y="8"/>
                  </a:cubicBezTo>
                  <a:cubicBezTo>
                    <a:pt x="607" y="303"/>
                    <a:pt x="317" y="760"/>
                    <a:pt x="29" y="1242"/>
                  </a:cubicBezTo>
                  <a:cubicBezTo>
                    <a:pt x="0" y="1290"/>
                    <a:pt x="41" y="1332"/>
                    <a:pt x="85" y="1332"/>
                  </a:cubicBezTo>
                  <a:cubicBezTo>
                    <a:pt x="100" y="1332"/>
                    <a:pt x="115" y="1328"/>
                    <a:pt x="128" y="1317"/>
                  </a:cubicBezTo>
                  <a:cubicBezTo>
                    <a:pt x="557" y="956"/>
                    <a:pt x="959" y="600"/>
                    <a:pt x="1176" y="67"/>
                  </a:cubicBezTo>
                  <a:cubicBezTo>
                    <a:pt x="1189" y="32"/>
                    <a:pt x="1155" y="1"/>
                    <a:pt x="11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43"/>
            <p:cNvSpPr/>
            <p:nvPr/>
          </p:nvSpPr>
          <p:spPr>
            <a:xfrm>
              <a:off x="6210750" y="898725"/>
              <a:ext cx="7650" cy="29625"/>
            </a:xfrm>
            <a:custGeom>
              <a:rect b="b" l="l" r="r" t="t"/>
              <a:pathLst>
                <a:path extrusionOk="0" h="1185" w="306">
                  <a:moveTo>
                    <a:pt x="155" y="1"/>
                  </a:moveTo>
                  <a:cubicBezTo>
                    <a:pt x="133" y="1"/>
                    <a:pt x="111" y="11"/>
                    <a:pt x="77" y="28"/>
                  </a:cubicBezTo>
                  <a:cubicBezTo>
                    <a:pt x="32" y="53"/>
                    <a:pt x="4" y="101"/>
                    <a:pt x="4" y="154"/>
                  </a:cubicBezTo>
                  <a:cubicBezTo>
                    <a:pt x="4" y="484"/>
                    <a:pt x="1" y="806"/>
                    <a:pt x="45" y="1132"/>
                  </a:cubicBezTo>
                  <a:cubicBezTo>
                    <a:pt x="49" y="1164"/>
                    <a:pt x="78" y="1185"/>
                    <a:pt x="105" y="1185"/>
                  </a:cubicBezTo>
                  <a:cubicBezTo>
                    <a:pt x="125" y="1185"/>
                    <a:pt x="144" y="1173"/>
                    <a:pt x="151" y="1146"/>
                  </a:cubicBezTo>
                  <a:cubicBezTo>
                    <a:pt x="232" y="820"/>
                    <a:pt x="262" y="490"/>
                    <a:pt x="299" y="154"/>
                  </a:cubicBezTo>
                  <a:cubicBezTo>
                    <a:pt x="305" y="103"/>
                    <a:pt x="266" y="53"/>
                    <a:pt x="226" y="28"/>
                  </a:cubicBezTo>
                  <a:cubicBezTo>
                    <a:pt x="197" y="9"/>
                    <a:pt x="176" y="1"/>
                    <a:pt x="1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43"/>
            <p:cNvSpPr/>
            <p:nvPr/>
          </p:nvSpPr>
          <p:spPr>
            <a:xfrm>
              <a:off x="6183600" y="868150"/>
              <a:ext cx="30675" cy="34525"/>
            </a:xfrm>
            <a:custGeom>
              <a:rect b="b" l="l" r="r" t="t"/>
              <a:pathLst>
                <a:path extrusionOk="0" h="1381" w="1227">
                  <a:moveTo>
                    <a:pt x="108" y="0"/>
                  </a:moveTo>
                  <a:cubicBezTo>
                    <a:pt x="52" y="0"/>
                    <a:pt x="1" y="54"/>
                    <a:pt x="37" y="117"/>
                  </a:cubicBezTo>
                  <a:cubicBezTo>
                    <a:pt x="310" y="587"/>
                    <a:pt x="648" y="1177"/>
                    <a:pt x="1185" y="1379"/>
                  </a:cubicBezTo>
                  <a:cubicBezTo>
                    <a:pt x="1189" y="1380"/>
                    <a:pt x="1192" y="1381"/>
                    <a:pt x="1195" y="1381"/>
                  </a:cubicBezTo>
                  <a:cubicBezTo>
                    <a:pt x="1213" y="1381"/>
                    <a:pt x="1227" y="1359"/>
                    <a:pt x="1224" y="1340"/>
                  </a:cubicBezTo>
                  <a:lnTo>
                    <a:pt x="1223" y="1340"/>
                  </a:lnTo>
                  <a:cubicBezTo>
                    <a:pt x="1112" y="787"/>
                    <a:pt x="578" y="359"/>
                    <a:pt x="164" y="20"/>
                  </a:cubicBezTo>
                  <a:cubicBezTo>
                    <a:pt x="147" y="6"/>
                    <a:pt x="127" y="0"/>
                    <a:pt x="1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43"/>
            <p:cNvSpPr/>
            <p:nvPr/>
          </p:nvSpPr>
          <p:spPr>
            <a:xfrm>
              <a:off x="6012575" y="524975"/>
              <a:ext cx="70650" cy="70475"/>
            </a:xfrm>
            <a:custGeom>
              <a:rect b="b" l="l" r="r" t="t"/>
              <a:pathLst>
                <a:path extrusionOk="0" h="2819" w="2826">
                  <a:moveTo>
                    <a:pt x="1385" y="419"/>
                  </a:moveTo>
                  <a:cubicBezTo>
                    <a:pt x="1891" y="419"/>
                    <a:pt x="2407" y="751"/>
                    <a:pt x="2443" y="1411"/>
                  </a:cubicBezTo>
                  <a:cubicBezTo>
                    <a:pt x="2407" y="2071"/>
                    <a:pt x="1891" y="2402"/>
                    <a:pt x="1384" y="2402"/>
                  </a:cubicBezTo>
                  <a:cubicBezTo>
                    <a:pt x="880" y="2402"/>
                    <a:pt x="386" y="2074"/>
                    <a:pt x="386" y="1411"/>
                  </a:cubicBezTo>
                  <a:cubicBezTo>
                    <a:pt x="386" y="749"/>
                    <a:pt x="881" y="419"/>
                    <a:pt x="1385" y="419"/>
                  </a:cubicBezTo>
                  <a:close/>
                  <a:moveTo>
                    <a:pt x="1414" y="1"/>
                  </a:moveTo>
                  <a:cubicBezTo>
                    <a:pt x="650" y="1"/>
                    <a:pt x="0" y="644"/>
                    <a:pt x="5" y="1411"/>
                  </a:cubicBezTo>
                  <a:cubicBezTo>
                    <a:pt x="8" y="2153"/>
                    <a:pt x="605" y="2783"/>
                    <a:pt x="1348" y="2817"/>
                  </a:cubicBezTo>
                  <a:cubicBezTo>
                    <a:pt x="1372" y="2818"/>
                    <a:pt x="1395" y="2819"/>
                    <a:pt x="1418" y="2819"/>
                  </a:cubicBezTo>
                  <a:cubicBezTo>
                    <a:pt x="2188" y="2819"/>
                    <a:pt x="2758" y="2207"/>
                    <a:pt x="2821" y="1462"/>
                  </a:cubicBezTo>
                  <a:lnTo>
                    <a:pt x="2821" y="1462"/>
                  </a:lnTo>
                  <a:cubicBezTo>
                    <a:pt x="2824" y="1447"/>
                    <a:pt x="2826" y="1430"/>
                    <a:pt x="2825" y="1411"/>
                  </a:cubicBezTo>
                  <a:lnTo>
                    <a:pt x="2825" y="1411"/>
                  </a:lnTo>
                  <a:cubicBezTo>
                    <a:pt x="2825" y="1411"/>
                    <a:pt x="2825" y="1411"/>
                    <a:pt x="2825" y="1411"/>
                  </a:cubicBezTo>
                  <a:cubicBezTo>
                    <a:pt x="2826" y="1393"/>
                    <a:pt x="2824" y="1376"/>
                    <a:pt x="2821" y="1360"/>
                  </a:cubicBezTo>
                  <a:lnTo>
                    <a:pt x="2821" y="1360"/>
                  </a:lnTo>
                  <a:cubicBezTo>
                    <a:pt x="2758" y="617"/>
                    <a:pt x="2194" y="1"/>
                    <a:pt x="141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43"/>
            <p:cNvSpPr/>
            <p:nvPr/>
          </p:nvSpPr>
          <p:spPr>
            <a:xfrm>
              <a:off x="6224575" y="526750"/>
              <a:ext cx="70675" cy="70425"/>
            </a:xfrm>
            <a:custGeom>
              <a:rect b="b" l="l" r="r" t="t"/>
              <a:pathLst>
                <a:path extrusionOk="0" h="2817" w="2827">
                  <a:moveTo>
                    <a:pt x="1385" y="417"/>
                  </a:moveTo>
                  <a:cubicBezTo>
                    <a:pt x="1891" y="417"/>
                    <a:pt x="2407" y="749"/>
                    <a:pt x="2442" y="1409"/>
                  </a:cubicBezTo>
                  <a:cubicBezTo>
                    <a:pt x="2407" y="2069"/>
                    <a:pt x="1891" y="2401"/>
                    <a:pt x="1385" y="2401"/>
                  </a:cubicBezTo>
                  <a:cubicBezTo>
                    <a:pt x="881" y="2401"/>
                    <a:pt x="387" y="2072"/>
                    <a:pt x="387" y="1409"/>
                  </a:cubicBezTo>
                  <a:cubicBezTo>
                    <a:pt x="387" y="747"/>
                    <a:pt x="881" y="417"/>
                    <a:pt x="1385" y="417"/>
                  </a:cubicBezTo>
                  <a:close/>
                  <a:moveTo>
                    <a:pt x="1414" y="0"/>
                  </a:moveTo>
                  <a:cubicBezTo>
                    <a:pt x="651" y="0"/>
                    <a:pt x="1" y="644"/>
                    <a:pt x="4" y="1409"/>
                  </a:cubicBezTo>
                  <a:cubicBezTo>
                    <a:pt x="7" y="2151"/>
                    <a:pt x="605" y="2782"/>
                    <a:pt x="1347" y="2815"/>
                  </a:cubicBezTo>
                  <a:cubicBezTo>
                    <a:pt x="1371" y="2816"/>
                    <a:pt x="1394" y="2817"/>
                    <a:pt x="1417" y="2817"/>
                  </a:cubicBezTo>
                  <a:cubicBezTo>
                    <a:pt x="2194" y="2817"/>
                    <a:pt x="2765" y="2198"/>
                    <a:pt x="2823" y="1444"/>
                  </a:cubicBezTo>
                  <a:lnTo>
                    <a:pt x="2823" y="1444"/>
                  </a:lnTo>
                  <a:cubicBezTo>
                    <a:pt x="2823" y="1440"/>
                    <a:pt x="2823" y="1435"/>
                    <a:pt x="2824" y="1431"/>
                  </a:cubicBezTo>
                  <a:lnTo>
                    <a:pt x="2824" y="1431"/>
                  </a:lnTo>
                  <a:cubicBezTo>
                    <a:pt x="2824" y="1424"/>
                    <a:pt x="2825" y="1416"/>
                    <a:pt x="2825" y="1409"/>
                  </a:cubicBezTo>
                  <a:cubicBezTo>
                    <a:pt x="2826" y="1386"/>
                    <a:pt x="2824" y="1366"/>
                    <a:pt x="2819" y="1347"/>
                  </a:cubicBezTo>
                  <a:lnTo>
                    <a:pt x="2819" y="1347"/>
                  </a:lnTo>
                  <a:cubicBezTo>
                    <a:pt x="2752" y="611"/>
                    <a:pt x="2191" y="0"/>
                    <a:pt x="14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43"/>
            <p:cNvSpPr/>
            <p:nvPr/>
          </p:nvSpPr>
          <p:spPr>
            <a:xfrm>
              <a:off x="6077175" y="552750"/>
              <a:ext cx="38625" cy="4375"/>
            </a:xfrm>
            <a:custGeom>
              <a:rect b="b" l="l" r="r" t="t"/>
              <a:pathLst>
                <a:path extrusionOk="0" h="175" w="1545">
                  <a:moveTo>
                    <a:pt x="496" y="1"/>
                  </a:moveTo>
                  <a:cubicBezTo>
                    <a:pt x="341" y="1"/>
                    <a:pt x="186" y="7"/>
                    <a:pt x="39" y="49"/>
                  </a:cubicBezTo>
                  <a:cubicBezTo>
                    <a:pt x="0" y="60"/>
                    <a:pt x="0" y="116"/>
                    <a:pt x="39" y="127"/>
                  </a:cubicBezTo>
                  <a:cubicBezTo>
                    <a:pt x="181" y="167"/>
                    <a:pt x="330" y="174"/>
                    <a:pt x="480" y="174"/>
                  </a:cubicBezTo>
                  <a:cubicBezTo>
                    <a:pt x="559" y="174"/>
                    <a:pt x="638" y="172"/>
                    <a:pt x="715" y="172"/>
                  </a:cubicBezTo>
                  <a:cubicBezTo>
                    <a:pt x="732" y="172"/>
                    <a:pt x="749" y="172"/>
                    <a:pt x="765" y="172"/>
                  </a:cubicBezTo>
                  <a:cubicBezTo>
                    <a:pt x="837" y="173"/>
                    <a:pt x="907" y="174"/>
                    <a:pt x="977" y="174"/>
                  </a:cubicBezTo>
                  <a:cubicBezTo>
                    <a:pt x="1150" y="174"/>
                    <a:pt x="1321" y="168"/>
                    <a:pt x="1495" y="138"/>
                  </a:cubicBezTo>
                  <a:cubicBezTo>
                    <a:pt x="1545" y="130"/>
                    <a:pt x="1545" y="46"/>
                    <a:pt x="1495" y="38"/>
                  </a:cubicBezTo>
                  <a:cubicBezTo>
                    <a:pt x="1312" y="6"/>
                    <a:pt x="1132" y="1"/>
                    <a:pt x="949" y="1"/>
                  </a:cubicBezTo>
                  <a:cubicBezTo>
                    <a:pt x="888" y="1"/>
                    <a:pt x="827" y="2"/>
                    <a:pt x="765" y="2"/>
                  </a:cubicBezTo>
                  <a:cubicBezTo>
                    <a:pt x="747" y="2"/>
                    <a:pt x="729" y="2"/>
                    <a:pt x="711" y="2"/>
                  </a:cubicBezTo>
                  <a:cubicBezTo>
                    <a:pt x="640" y="2"/>
                    <a:pt x="568" y="1"/>
                    <a:pt x="4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43"/>
            <p:cNvSpPr/>
            <p:nvPr/>
          </p:nvSpPr>
          <p:spPr>
            <a:xfrm>
              <a:off x="6194050" y="553150"/>
              <a:ext cx="41575" cy="3575"/>
            </a:xfrm>
            <a:custGeom>
              <a:rect b="b" l="l" r="r" t="t"/>
              <a:pathLst>
                <a:path extrusionOk="0" h="143" w="1663">
                  <a:moveTo>
                    <a:pt x="1259" y="1"/>
                  </a:moveTo>
                  <a:cubicBezTo>
                    <a:pt x="853" y="1"/>
                    <a:pt x="444" y="18"/>
                    <a:pt x="39" y="41"/>
                  </a:cubicBezTo>
                  <a:cubicBezTo>
                    <a:pt x="0" y="44"/>
                    <a:pt x="0" y="100"/>
                    <a:pt x="39" y="103"/>
                  </a:cubicBezTo>
                  <a:cubicBezTo>
                    <a:pt x="443" y="125"/>
                    <a:pt x="852" y="143"/>
                    <a:pt x="1259" y="143"/>
                  </a:cubicBezTo>
                  <a:cubicBezTo>
                    <a:pt x="1365" y="143"/>
                    <a:pt x="1471" y="142"/>
                    <a:pt x="1576" y="139"/>
                  </a:cubicBezTo>
                  <a:cubicBezTo>
                    <a:pt x="1662" y="138"/>
                    <a:pt x="1662" y="6"/>
                    <a:pt x="1576" y="5"/>
                  </a:cubicBezTo>
                  <a:cubicBezTo>
                    <a:pt x="1471" y="2"/>
                    <a:pt x="1365" y="1"/>
                    <a:pt x="12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43"/>
            <p:cNvSpPr/>
            <p:nvPr/>
          </p:nvSpPr>
          <p:spPr>
            <a:xfrm>
              <a:off x="6038725" y="552800"/>
              <a:ext cx="13775" cy="9100"/>
            </a:xfrm>
            <a:custGeom>
              <a:rect b="b" l="l" r="r" t="t"/>
              <a:pathLst>
                <a:path extrusionOk="0" h="364" w="551">
                  <a:moveTo>
                    <a:pt x="260" y="0"/>
                  </a:moveTo>
                  <a:cubicBezTo>
                    <a:pt x="125" y="0"/>
                    <a:pt x="1" y="133"/>
                    <a:pt x="68" y="272"/>
                  </a:cubicBezTo>
                  <a:cubicBezTo>
                    <a:pt x="98" y="334"/>
                    <a:pt x="155" y="363"/>
                    <a:pt x="213" y="363"/>
                  </a:cubicBezTo>
                  <a:cubicBezTo>
                    <a:pt x="244" y="363"/>
                    <a:pt x="275" y="355"/>
                    <a:pt x="303" y="340"/>
                  </a:cubicBezTo>
                  <a:lnTo>
                    <a:pt x="303" y="340"/>
                  </a:lnTo>
                  <a:cubicBezTo>
                    <a:pt x="309" y="340"/>
                    <a:pt x="316" y="341"/>
                    <a:pt x="323" y="341"/>
                  </a:cubicBezTo>
                  <a:cubicBezTo>
                    <a:pt x="341" y="341"/>
                    <a:pt x="360" y="337"/>
                    <a:pt x="381" y="330"/>
                  </a:cubicBezTo>
                  <a:cubicBezTo>
                    <a:pt x="551" y="264"/>
                    <a:pt x="462" y="64"/>
                    <a:pt x="332" y="14"/>
                  </a:cubicBezTo>
                  <a:cubicBezTo>
                    <a:pt x="308" y="5"/>
                    <a:pt x="284" y="0"/>
                    <a:pt x="26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43"/>
            <p:cNvSpPr/>
            <p:nvPr/>
          </p:nvSpPr>
          <p:spPr>
            <a:xfrm>
              <a:off x="6252425" y="552900"/>
              <a:ext cx="13200" cy="13450"/>
            </a:xfrm>
            <a:custGeom>
              <a:rect b="b" l="l" r="r" t="t"/>
              <a:pathLst>
                <a:path extrusionOk="0" h="538" w="528">
                  <a:moveTo>
                    <a:pt x="294" y="1"/>
                  </a:moveTo>
                  <a:cubicBezTo>
                    <a:pt x="160" y="1"/>
                    <a:pt x="45" y="146"/>
                    <a:pt x="42" y="285"/>
                  </a:cubicBezTo>
                  <a:lnTo>
                    <a:pt x="42" y="285"/>
                  </a:lnTo>
                  <a:cubicBezTo>
                    <a:pt x="36" y="309"/>
                    <a:pt x="35" y="335"/>
                    <a:pt x="38" y="360"/>
                  </a:cubicBezTo>
                  <a:lnTo>
                    <a:pt x="38" y="360"/>
                  </a:lnTo>
                  <a:cubicBezTo>
                    <a:pt x="33" y="366"/>
                    <a:pt x="28" y="371"/>
                    <a:pt x="24" y="377"/>
                  </a:cubicBezTo>
                  <a:cubicBezTo>
                    <a:pt x="0" y="407"/>
                    <a:pt x="24" y="447"/>
                    <a:pt x="54" y="447"/>
                  </a:cubicBezTo>
                  <a:cubicBezTo>
                    <a:pt x="57" y="447"/>
                    <a:pt x="61" y="446"/>
                    <a:pt x="65" y="445"/>
                  </a:cubicBezTo>
                  <a:lnTo>
                    <a:pt x="65" y="445"/>
                  </a:lnTo>
                  <a:cubicBezTo>
                    <a:pt x="94" y="499"/>
                    <a:pt x="145" y="538"/>
                    <a:pt x="208" y="538"/>
                  </a:cubicBezTo>
                  <a:cubicBezTo>
                    <a:pt x="232" y="538"/>
                    <a:pt x="258" y="532"/>
                    <a:pt x="285" y="519"/>
                  </a:cubicBezTo>
                  <a:cubicBezTo>
                    <a:pt x="288" y="518"/>
                    <a:pt x="290" y="517"/>
                    <a:pt x="293" y="515"/>
                  </a:cubicBezTo>
                  <a:lnTo>
                    <a:pt x="293" y="515"/>
                  </a:lnTo>
                  <a:cubicBezTo>
                    <a:pt x="451" y="493"/>
                    <a:pt x="528" y="260"/>
                    <a:pt x="404" y="170"/>
                  </a:cubicBezTo>
                  <a:lnTo>
                    <a:pt x="404" y="170"/>
                  </a:lnTo>
                  <a:cubicBezTo>
                    <a:pt x="413" y="167"/>
                    <a:pt x="423" y="164"/>
                    <a:pt x="432" y="160"/>
                  </a:cubicBezTo>
                  <a:cubicBezTo>
                    <a:pt x="464" y="140"/>
                    <a:pt x="471" y="94"/>
                    <a:pt x="443" y="66"/>
                  </a:cubicBezTo>
                  <a:cubicBezTo>
                    <a:pt x="394" y="20"/>
                    <a:pt x="342" y="1"/>
                    <a:pt x="29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43"/>
            <p:cNvSpPr/>
            <p:nvPr/>
          </p:nvSpPr>
          <p:spPr>
            <a:xfrm>
              <a:off x="6053275" y="487350"/>
              <a:ext cx="41600" cy="40675"/>
            </a:xfrm>
            <a:custGeom>
              <a:rect b="b" l="l" r="r" t="t"/>
              <a:pathLst>
                <a:path extrusionOk="0" h="1627" w="1664">
                  <a:moveTo>
                    <a:pt x="1588" y="0"/>
                  </a:moveTo>
                  <a:cubicBezTo>
                    <a:pt x="1576" y="0"/>
                    <a:pt x="1563" y="5"/>
                    <a:pt x="1551" y="17"/>
                  </a:cubicBezTo>
                  <a:cubicBezTo>
                    <a:pt x="1008" y="490"/>
                    <a:pt x="475" y="998"/>
                    <a:pt x="27" y="1565"/>
                  </a:cubicBezTo>
                  <a:cubicBezTo>
                    <a:pt x="0" y="1591"/>
                    <a:pt x="24" y="1627"/>
                    <a:pt x="51" y="1627"/>
                  </a:cubicBezTo>
                  <a:cubicBezTo>
                    <a:pt x="60" y="1627"/>
                    <a:pt x="69" y="1623"/>
                    <a:pt x="77" y="1615"/>
                  </a:cubicBezTo>
                  <a:cubicBezTo>
                    <a:pt x="644" y="1167"/>
                    <a:pt x="1151" y="634"/>
                    <a:pt x="1626" y="91"/>
                  </a:cubicBezTo>
                  <a:cubicBezTo>
                    <a:pt x="1663" y="52"/>
                    <a:pt x="1629" y="0"/>
                    <a:pt x="15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43"/>
            <p:cNvSpPr/>
            <p:nvPr/>
          </p:nvSpPr>
          <p:spPr>
            <a:xfrm>
              <a:off x="6220300" y="491700"/>
              <a:ext cx="34925" cy="34150"/>
            </a:xfrm>
            <a:custGeom>
              <a:rect b="b" l="l" r="r" t="t"/>
              <a:pathLst>
                <a:path extrusionOk="0" h="1366" w="1397">
                  <a:moveTo>
                    <a:pt x="50" y="1"/>
                  </a:moveTo>
                  <a:cubicBezTo>
                    <a:pt x="22" y="1"/>
                    <a:pt x="0" y="30"/>
                    <a:pt x="16" y="57"/>
                  </a:cubicBezTo>
                  <a:cubicBezTo>
                    <a:pt x="175" y="298"/>
                    <a:pt x="384" y="499"/>
                    <a:pt x="584" y="704"/>
                  </a:cubicBezTo>
                  <a:cubicBezTo>
                    <a:pt x="806" y="933"/>
                    <a:pt x="1028" y="1157"/>
                    <a:pt x="1279" y="1352"/>
                  </a:cubicBezTo>
                  <a:cubicBezTo>
                    <a:pt x="1291" y="1361"/>
                    <a:pt x="1303" y="1365"/>
                    <a:pt x="1315" y="1365"/>
                  </a:cubicBezTo>
                  <a:cubicBezTo>
                    <a:pt x="1359" y="1365"/>
                    <a:pt x="1396" y="1312"/>
                    <a:pt x="1362" y="1269"/>
                  </a:cubicBezTo>
                  <a:cubicBezTo>
                    <a:pt x="1167" y="1016"/>
                    <a:pt x="943" y="796"/>
                    <a:pt x="715" y="574"/>
                  </a:cubicBezTo>
                  <a:cubicBezTo>
                    <a:pt x="509" y="374"/>
                    <a:pt x="308" y="163"/>
                    <a:pt x="69" y="6"/>
                  </a:cubicBezTo>
                  <a:cubicBezTo>
                    <a:pt x="62" y="2"/>
                    <a:pt x="56" y="1"/>
                    <a:pt x="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43"/>
            <p:cNvSpPr/>
            <p:nvPr/>
          </p:nvSpPr>
          <p:spPr>
            <a:xfrm>
              <a:off x="6093575" y="483925"/>
              <a:ext cx="126075" cy="9500"/>
            </a:xfrm>
            <a:custGeom>
              <a:rect b="b" l="l" r="r" t="t"/>
              <a:pathLst>
                <a:path extrusionOk="0" h="380" w="5043">
                  <a:moveTo>
                    <a:pt x="2396" y="1"/>
                  </a:moveTo>
                  <a:cubicBezTo>
                    <a:pt x="1579" y="1"/>
                    <a:pt x="766" y="47"/>
                    <a:pt x="23" y="167"/>
                  </a:cubicBezTo>
                  <a:cubicBezTo>
                    <a:pt x="0" y="173"/>
                    <a:pt x="0" y="206"/>
                    <a:pt x="23" y="212"/>
                  </a:cubicBezTo>
                  <a:lnTo>
                    <a:pt x="23" y="214"/>
                  </a:lnTo>
                  <a:cubicBezTo>
                    <a:pt x="767" y="333"/>
                    <a:pt x="1580" y="380"/>
                    <a:pt x="2397" y="380"/>
                  </a:cubicBezTo>
                  <a:cubicBezTo>
                    <a:pt x="3274" y="380"/>
                    <a:pt x="4156" y="326"/>
                    <a:pt x="4960" y="253"/>
                  </a:cubicBezTo>
                  <a:cubicBezTo>
                    <a:pt x="5042" y="253"/>
                    <a:pt x="5042" y="128"/>
                    <a:pt x="4960" y="128"/>
                  </a:cubicBezTo>
                  <a:cubicBezTo>
                    <a:pt x="4156" y="54"/>
                    <a:pt x="3274" y="1"/>
                    <a:pt x="23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43"/>
            <p:cNvSpPr/>
            <p:nvPr/>
          </p:nvSpPr>
          <p:spPr>
            <a:xfrm>
              <a:off x="6107675" y="458500"/>
              <a:ext cx="87850" cy="32925"/>
            </a:xfrm>
            <a:custGeom>
              <a:rect b="b" l="l" r="r" t="t"/>
              <a:pathLst>
                <a:path extrusionOk="0" h="1317" w="3514">
                  <a:moveTo>
                    <a:pt x="1658" y="1"/>
                  </a:moveTo>
                  <a:cubicBezTo>
                    <a:pt x="950" y="1"/>
                    <a:pt x="257" y="327"/>
                    <a:pt x="8" y="1015"/>
                  </a:cubicBezTo>
                  <a:cubicBezTo>
                    <a:pt x="1" y="1039"/>
                    <a:pt x="20" y="1054"/>
                    <a:pt x="39" y="1054"/>
                  </a:cubicBezTo>
                  <a:cubicBezTo>
                    <a:pt x="49" y="1054"/>
                    <a:pt x="59" y="1050"/>
                    <a:pt x="66" y="1040"/>
                  </a:cubicBezTo>
                  <a:cubicBezTo>
                    <a:pt x="438" y="477"/>
                    <a:pt x="955" y="242"/>
                    <a:pt x="1612" y="242"/>
                  </a:cubicBezTo>
                  <a:cubicBezTo>
                    <a:pt x="1665" y="242"/>
                    <a:pt x="1719" y="243"/>
                    <a:pt x="1774" y="246"/>
                  </a:cubicBezTo>
                  <a:cubicBezTo>
                    <a:pt x="2534" y="287"/>
                    <a:pt x="2983" y="606"/>
                    <a:pt x="3318" y="1268"/>
                  </a:cubicBezTo>
                  <a:cubicBezTo>
                    <a:pt x="3335" y="1302"/>
                    <a:pt x="3364" y="1317"/>
                    <a:pt x="3395" y="1317"/>
                  </a:cubicBezTo>
                  <a:cubicBezTo>
                    <a:pt x="3453" y="1317"/>
                    <a:pt x="3514" y="1263"/>
                    <a:pt x="3494" y="1195"/>
                  </a:cubicBezTo>
                  <a:cubicBezTo>
                    <a:pt x="3274" y="416"/>
                    <a:pt x="2456" y="1"/>
                    <a:pt x="165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43"/>
            <p:cNvSpPr/>
            <p:nvPr/>
          </p:nvSpPr>
          <p:spPr>
            <a:xfrm>
              <a:off x="6118925" y="473300"/>
              <a:ext cx="58050" cy="16675"/>
            </a:xfrm>
            <a:custGeom>
              <a:rect b="b" l="l" r="r" t="t"/>
              <a:pathLst>
                <a:path extrusionOk="0" h="667" w="2322">
                  <a:moveTo>
                    <a:pt x="1004" y="1"/>
                  </a:moveTo>
                  <a:cubicBezTo>
                    <a:pt x="617" y="1"/>
                    <a:pt x="247" y="136"/>
                    <a:pt x="15" y="460"/>
                  </a:cubicBezTo>
                  <a:cubicBezTo>
                    <a:pt x="0" y="482"/>
                    <a:pt x="22" y="506"/>
                    <a:pt x="45" y="506"/>
                  </a:cubicBezTo>
                  <a:cubicBezTo>
                    <a:pt x="49" y="506"/>
                    <a:pt x="54" y="505"/>
                    <a:pt x="59" y="503"/>
                  </a:cubicBezTo>
                  <a:cubicBezTo>
                    <a:pt x="390" y="320"/>
                    <a:pt x="662" y="162"/>
                    <a:pt x="1052" y="162"/>
                  </a:cubicBezTo>
                  <a:cubicBezTo>
                    <a:pt x="1062" y="162"/>
                    <a:pt x="1071" y="162"/>
                    <a:pt x="1081" y="162"/>
                  </a:cubicBezTo>
                  <a:cubicBezTo>
                    <a:pt x="1478" y="170"/>
                    <a:pt x="1854" y="342"/>
                    <a:pt x="2121" y="637"/>
                  </a:cubicBezTo>
                  <a:cubicBezTo>
                    <a:pt x="2140" y="658"/>
                    <a:pt x="2162" y="667"/>
                    <a:pt x="2184" y="667"/>
                  </a:cubicBezTo>
                  <a:cubicBezTo>
                    <a:pt x="2255" y="667"/>
                    <a:pt x="2322" y="570"/>
                    <a:pt x="2255" y="501"/>
                  </a:cubicBezTo>
                  <a:cubicBezTo>
                    <a:pt x="1962" y="199"/>
                    <a:pt x="1471" y="1"/>
                    <a:pt x="10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43"/>
            <p:cNvSpPr/>
            <p:nvPr/>
          </p:nvSpPr>
          <p:spPr>
            <a:xfrm>
              <a:off x="6131325" y="444125"/>
              <a:ext cx="5500" cy="19175"/>
            </a:xfrm>
            <a:custGeom>
              <a:rect b="b" l="l" r="r" t="t"/>
              <a:pathLst>
                <a:path extrusionOk="0" h="767" w="220">
                  <a:moveTo>
                    <a:pt x="110" y="0"/>
                  </a:moveTo>
                  <a:cubicBezTo>
                    <a:pt x="96" y="0"/>
                    <a:pt x="82" y="8"/>
                    <a:pt x="77" y="25"/>
                  </a:cubicBezTo>
                  <a:cubicBezTo>
                    <a:pt x="1" y="253"/>
                    <a:pt x="30" y="501"/>
                    <a:pt x="68" y="736"/>
                  </a:cubicBezTo>
                  <a:cubicBezTo>
                    <a:pt x="72" y="756"/>
                    <a:pt x="91" y="766"/>
                    <a:pt x="110" y="766"/>
                  </a:cubicBezTo>
                  <a:cubicBezTo>
                    <a:pt x="129" y="766"/>
                    <a:pt x="148" y="756"/>
                    <a:pt x="152" y="736"/>
                  </a:cubicBezTo>
                  <a:cubicBezTo>
                    <a:pt x="191" y="501"/>
                    <a:pt x="219" y="253"/>
                    <a:pt x="143" y="25"/>
                  </a:cubicBezTo>
                  <a:cubicBezTo>
                    <a:pt x="138" y="8"/>
                    <a:pt x="124" y="0"/>
                    <a:pt x="1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43"/>
            <p:cNvSpPr/>
            <p:nvPr/>
          </p:nvSpPr>
          <p:spPr>
            <a:xfrm>
              <a:off x="6133125" y="444075"/>
              <a:ext cx="38050" cy="4400"/>
            </a:xfrm>
            <a:custGeom>
              <a:rect b="b" l="l" r="r" t="t"/>
              <a:pathLst>
                <a:path extrusionOk="0" h="176" w="1522">
                  <a:moveTo>
                    <a:pt x="725" y="1"/>
                  </a:moveTo>
                  <a:cubicBezTo>
                    <a:pt x="487" y="1"/>
                    <a:pt x="249" y="17"/>
                    <a:pt x="30" y="58"/>
                  </a:cubicBezTo>
                  <a:cubicBezTo>
                    <a:pt x="0" y="66"/>
                    <a:pt x="0" y="110"/>
                    <a:pt x="30" y="117"/>
                  </a:cubicBezTo>
                  <a:lnTo>
                    <a:pt x="30" y="119"/>
                  </a:lnTo>
                  <a:cubicBezTo>
                    <a:pt x="248" y="159"/>
                    <a:pt x="484" y="175"/>
                    <a:pt x="721" y="175"/>
                  </a:cubicBezTo>
                  <a:cubicBezTo>
                    <a:pt x="977" y="175"/>
                    <a:pt x="1234" y="156"/>
                    <a:pt x="1470" y="127"/>
                  </a:cubicBezTo>
                  <a:cubicBezTo>
                    <a:pt x="1522" y="127"/>
                    <a:pt x="1522" y="49"/>
                    <a:pt x="1470" y="49"/>
                  </a:cubicBezTo>
                  <a:cubicBezTo>
                    <a:pt x="1236" y="20"/>
                    <a:pt x="980" y="1"/>
                    <a:pt x="7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43"/>
            <p:cNvSpPr/>
            <p:nvPr/>
          </p:nvSpPr>
          <p:spPr>
            <a:xfrm>
              <a:off x="6166050" y="447925"/>
              <a:ext cx="4950" cy="21800"/>
            </a:xfrm>
            <a:custGeom>
              <a:rect b="b" l="l" r="r" t="t"/>
              <a:pathLst>
                <a:path extrusionOk="0" h="872" w="198">
                  <a:moveTo>
                    <a:pt x="99" y="0"/>
                  </a:moveTo>
                  <a:cubicBezTo>
                    <a:pt x="78" y="0"/>
                    <a:pt x="57" y="13"/>
                    <a:pt x="55" y="40"/>
                  </a:cubicBezTo>
                  <a:cubicBezTo>
                    <a:pt x="24" y="296"/>
                    <a:pt x="0" y="593"/>
                    <a:pt x="63" y="846"/>
                  </a:cubicBezTo>
                  <a:cubicBezTo>
                    <a:pt x="68" y="863"/>
                    <a:pt x="83" y="872"/>
                    <a:pt x="99" y="872"/>
                  </a:cubicBezTo>
                  <a:cubicBezTo>
                    <a:pt x="114" y="872"/>
                    <a:pt x="129" y="863"/>
                    <a:pt x="135" y="846"/>
                  </a:cubicBezTo>
                  <a:cubicBezTo>
                    <a:pt x="197" y="593"/>
                    <a:pt x="174" y="296"/>
                    <a:pt x="142" y="40"/>
                  </a:cubicBezTo>
                  <a:cubicBezTo>
                    <a:pt x="140" y="13"/>
                    <a:pt x="119" y="0"/>
                    <a:pt x="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43"/>
            <p:cNvSpPr/>
            <p:nvPr/>
          </p:nvSpPr>
          <p:spPr>
            <a:xfrm>
              <a:off x="6135125" y="449625"/>
              <a:ext cx="35875" cy="3925"/>
            </a:xfrm>
            <a:custGeom>
              <a:rect b="b" l="l" r="r" t="t"/>
              <a:pathLst>
                <a:path extrusionOk="0" h="157" w="1435">
                  <a:moveTo>
                    <a:pt x="1006" y="0"/>
                  </a:moveTo>
                  <a:cubicBezTo>
                    <a:pt x="691" y="0"/>
                    <a:pt x="376" y="6"/>
                    <a:pt x="64" y="31"/>
                  </a:cubicBezTo>
                  <a:cubicBezTo>
                    <a:pt x="0" y="31"/>
                    <a:pt x="0" y="127"/>
                    <a:pt x="64" y="127"/>
                  </a:cubicBezTo>
                  <a:cubicBezTo>
                    <a:pt x="374" y="151"/>
                    <a:pt x="687" y="156"/>
                    <a:pt x="999" y="156"/>
                  </a:cubicBezTo>
                  <a:cubicBezTo>
                    <a:pt x="1111" y="156"/>
                    <a:pt x="1224" y="156"/>
                    <a:pt x="1336" y="155"/>
                  </a:cubicBezTo>
                  <a:cubicBezTo>
                    <a:pt x="1434" y="155"/>
                    <a:pt x="1434" y="3"/>
                    <a:pt x="1336" y="2"/>
                  </a:cubicBezTo>
                  <a:cubicBezTo>
                    <a:pt x="1226" y="1"/>
                    <a:pt x="1116" y="0"/>
                    <a:pt x="100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43"/>
            <p:cNvSpPr/>
            <p:nvPr/>
          </p:nvSpPr>
          <p:spPr>
            <a:xfrm>
              <a:off x="6063950" y="495575"/>
              <a:ext cx="36300" cy="34150"/>
            </a:xfrm>
            <a:custGeom>
              <a:rect b="b" l="l" r="r" t="t"/>
              <a:pathLst>
                <a:path extrusionOk="0" h="1366" w="1452">
                  <a:moveTo>
                    <a:pt x="1414" y="0"/>
                  </a:moveTo>
                  <a:cubicBezTo>
                    <a:pt x="1410" y="0"/>
                    <a:pt x="1405" y="1"/>
                    <a:pt x="1401" y="4"/>
                  </a:cubicBezTo>
                  <a:lnTo>
                    <a:pt x="1402" y="5"/>
                  </a:lnTo>
                  <a:cubicBezTo>
                    <a:pt x="1126" y="168"/>
                    <a:pt x="893" y="379"/>
                    <a:pt x="660" y="597"/>
                  </a:cubicBezTo>
                  <a:cubicBezTo>
                    <a:pt x="440" y="803"/>
                    <a:pt x="156" y="1025"/>
                    <a:pt x="15" y="1297"/>
                  </a:cubicBezTo>
                  <a:cubicBezTo>
                    <a:pt x="0" y="1327"/>
                    <a:pt x="23" y="1365"/>
                    <a:pt x="53" y="1365"/>
                  </a:cubicBezTo>
                  <a:cubicBezTo>
                    <a:pt x="61" y="1365"/>
                    <a:pt x="68" y="1363"/>
                    <a:pt x="76" y="1358"/>
                  </a:cubicBezTo>
                  <a:cubicBezTo>
                    <a:pt x="323" y="1199"/>
                    <a:pt x="512" y="933"/>
                    <a:pt x="723" y="730"/>
                  </a:cubicBezTo>
                  <a:cubicBezTo>
                    <a:pt x="959" y="500"/>
                    <a:pt x="1212" y="291"/>
                    <a:pt x="1433" y="46"/>
                  </a:cubicBezTo>
                  <a:cubicBezTo>
                    <a:pt x="1452" y="28"/>
                    <a:pt x="1436" y="0"/>
                    <a:pt x="14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43"/>
            <p:cNvSpPr/>
            <p:nvPr/>
          </p:nvSpPr>
          <p:spPr>
            <a:xfrm>
              <a:off x="6099925" y="495675"/>
              <a:ext cx="118225" cy="5200"/>
            </a:xfrm>
            <a:custGeom>
              <a:rect b="b" l="l" r="r" t="t"/>
              <a:pathLst>
                <a:path extrusionOk="0" h="208" w="4729">
                  <a:moveTo>
                    <a:pt x="3826" y="1"/>
                  </a:moveTo>
                  <a:cubicBezTo>
                    <a:pt x="2564" y="1"/>
                    <a:pt x="1301" y="54"/>
                    <a:pt x="41" y="131"/>
                  </a:cubicBezTo>
                  <a:cubicBezTo>
                    <a:pt x="2" y="134"/>
                    <a:pt x="1" y="195"/>
                    <a:pt x="41" y="195"/>
                  </a:cubicBezTo>
                  <a:cubicBezTo>
                    <a:pt x="666" y="173"/>
                    <a:pt x="1290" y="164"/>
                    <a:pt x="1913" y="164"/>
                  </a:cubicBezTo>
                  <a:cubicBezTo>
                    <a:pt x="2808" y="164"/>
                    <a:pt x="3703" y="183"/>
                    <a:pt x="4599" y="207"/>
                  </a:cubicBezTo>
                  <a:cubicBezTo>
                    <a:pt x="4601" y="208"/>
                    <a:pt x="4602" y="208"/>
                    <a:pt x="4604" y="208"/>
                  </a:cubicBezTo>
                  <a:cubicBezTo>
                    <a:pt x="4729" y="208"/>
                    <a:pt x="4728" y="11"/>
                    <a:pt x="4599" y="8"/>
                  </a:cubicBezTo>
                  <a:cubicBezTo>
                    <a:pt x="4342" y="3"/>
                    <a:pt x="4084" y="1"/>
                    <a:pt x="38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43"/>
            <p:cNvSpPr/>
            <p:nvPr/>
          </p:nvSpPr>
          <p:spPr>
            <a:xfrm>
              <a:off x="6212125" y="500250"/>
              <a:ext cx="39125" cy="24300"/>
            </a:xfrm>
            <a:custGeom>
              <a:rect b="b" l="l" r="r" t="t"/>
              <a:pathLst>
                <a:path extrusionOk="0" h="972" w="1565">
                  <a:moveTo>
                    <a:pt x="46" y="1"/>
                  </a:moveTo>
                  <a:cubicBezTo>
                    <a:pt x="20" y="1"/>
                    <a:pt x="1" y="33"/>
                    <a:pt x="21" y="56"/>
                  </a:cubicBezTo>
                  <a:cubicBezTo>
                    <a:pt x="391" y="437"/>
                    <a:pt x="922" y="751"/>
                    <a:pt x="1406" y="963"/>
                  </a:cubicBezTo>
                  <a:cubicBezTo>
                    <a:pt x="1419" y="969"/>
                    <a:pt x="1431" y="971"/>
                    <a:pt x="1442" y="971"/>
                  </a:cubicBezTo>
                  <a:cubicBezTo>
                    <a:pt x="1515" y="971"/>
                    <a:pt x="1564" y="872"/>
                    <a:pt x="1486" y="827"/>
                  </a:cubicBezTo>
                  <a:cubicBezTo>
                    <a:pt x="1247" y="690"/>
                    <a:pt x="999" y="573"/>
                    <a:pt x="763" y="432"/>
                  </a:cubicBezTo>
                  <a:cubicBezTo>
                    <a:pt x="527" y="290"/>
                    <a:pt x="305" y="131"/>
                    <a:pt x="60" y="4"/>
                  </a:cubicBezTo>
                  <a:cubicBezTo>
                    <a:pt x="55" y="2"/>
                    <a:pt x="50" y="1"/>
                    <a:pt x="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43"/>
            <p:cNvSpPr/>
            <p:nvPr/>
          </p:nvSpPr>
          <p:spPr>
            <a:xfrm>
              <a:off x="6232950" y="512200"/>
              <a:ext cx="8750" cy="8525"/>
            </a:xfrm>
            <a:custGeom>
              <a:rect b="b" l="l" r="r" t="t"/>
              <a:pathLst>
                <a:path extrusionOk="0" h="341" w="350">
                  <a:moveTo>
                    <a:pt x="20" y="0"/>
                  </a:moveTo>
                  <a:cubicBezTo>
                    <a:pt x="10" y="0"/>
                    <a:pt x="1" y="13"/>
                    <a:pt x="9" y="23"/>
                  </a:cubicBezTo>
                  <a:lnTo>
                    <a:pt x="11" y="23"/>
                  </a:lnTo>
                  <a:lnTo>
                    <a:pt x="331" y="338"/>
                  </a:lnTo>
                  <a:cubicBezTo>
                    <a:pt x="333" y="340"/>
                    <a:pt x="335" y="340"/>
                    <a:pt x="337" y="340"/>
                  </a:cubicBezTo>
                  <a:cubicBezTo>
                    <a:pt x="344" y="340"/>
                    <a:pt x="350" y="332"/>
                    <a:pt x="344" y="324"/>
                  </a:cubicBezTo>
                  <a:lnTo>
                    <a:pt x="30" y="4"/>
                  </a:lnTo>
                  <a:cubicBezTo>
                    <a:pt x="27" y="1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43"/>
            <p:cNvSpPr/>
            <p:nvPr/>
          </p:nvSpPr>
          <p:spPr>
            <a:xfrm>
              <a:off x="6160725" y="468425"/>
              <a:ext cx="9775" cy="7675"/>
            </a:xfrm>
            <a:custGeom>
              <a:rect b="b" l="l" r="r" t="t"/>
              <a:pathLst>
                <a:path extrusionOk="0" h="307" w="391">
                  <a:moveTo>
                    <a:pt x="366" y="0"/>
                  </a:moveTo>
                  <a:cubicBezTo>
                    <a:pt x="363" y="0"/>
                    <a:pt x="360" y="1"/>
                    <a:pt x="357" y="3"/>
                  </a:cubicBezTo>
                  <a:cubicBezTo>
                    <a:pt x="235" y="74"/>
                    <a:pt x="132" y="168"/>
                    <a:pt x="24" y="257"/>
                  </a:cubicBezTo>
                  <a:cubicBezTo>
                    <a:pt x="1" y="277"/>
                    <a:pt x="22" y="306"/>
                    <a:pt x="47" y="306"/>
                  </a:cubicBezTo>
                  <a:cubicBezTo>
                    <a:pt x="53" y="306"/>
                    <a:pt x="60" y="304"/>
                    <a:pt x="66" y="299"/>
                  </a:cubicBezTo>
                  <a:cubicBezTo>
                    <a:pt x="176" y="213"/>
                    <a:pt x="287" y="134"/>
                    <a:pt x="379" y="31"/>
                  </a:cubicBezTo>
                  <a:cubicBezTo>
                    <a:pt x="391" y="19"/>
                    <a:pt x="380" y="0"/>
                    <a:pt x="3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43"/>
            <p:cNvSpPr/>
            <p:nvPr/>
          </p:nvSpPr>
          <p:spPr>
            <a:xfrm>
              <a:off x="6168275" y="473300"/>
              <a:ext cx="9000" cy="9625"/>
            </a:xfrm>
            <a:custGeom>
              <a:rect b="b" l="l" r="r" t="t"/>
              <a:pathLst>
                <a:path extrusionOk="0" h="385" w="360">
                  <a:moveTo>
                    <a:pt x="321" y="0"/>
                  </a:moveTo>
                  <a:cubicBezTo>
                    <a:pt x="314" y="0"/>
                    <a:pt x="308" y="2"/>
                    <a:pt x="302" y="7"/>
                  </a:cubicBezTo>
                  <a:cubicBezTo>
                    <a:pt x="199" y="97"/>
                    <a:pt x="114" y="211"/>
                    <a:pt x="25" y="315"/>
                  </a:cubicBezTo>
                  <a:cubicBezTo>
                    <a:pt x="0" y="345"/>
                    <a:pt x="27" y="385"/>
                    <a:pt x="56" y="385"/>
                  </a:cubicBezTo>
                  <a:cubicBezTo>
                    <a:pt x="65" y="385"/>
                    <a:pt x="75" y="381"/>
                    <a:pt x="83" y="371"/>
                  </a:cubicBezTo>
                  <a:cubicBezTo>
                    <a:pt x="172" y="265"/>
                    <a:pt x="274" y="161"/>
                    <a:pt x="347" y="42"/>
                  </a:cubicBezTo>
                  <a:cubicBezTo>
                    <a:pt x="360" y="21"/>
                    <a:pt x="341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43"/>
            <p:cNvSpPr/>
            <p:nvPr/>
          </p:nvSpPr>
          <p:spPr>
            <a:xfrm>
              <a:off x="6175075" y="479875"/>
              <a:ext cx="10175" cy="5900"/>
            </a:xfrm>
            <a:custGeom>
              <a:rect b="b" l="l" r="r" t="t"/>
              <a:pathLst>
                <a:path extrusionOk="0" h="236" w="407">
                  <a:moveTo>
                    <a:pt x="372" y="1"/>
                  </a:moveTo>
                  <a:cubicBezTo>
                    <a:pt x="236" y="4"/>
                    <a:pt x="128" y="77"/>
                    <a:pt x="31" y="168"/>
                  </a:cubicBezTo>
                  <a:cubicBezTo>
                    <a:pt x="1" y="196"/>
                    <a:pt x="29" y="236"/>
                    <a:pt x="61" y="236"/>
                  </a:cubicBezTo>
                  <a:cubicBezTo>
                    <a:pt x="70" y="236"/>
                    <a:pt x="79" y="233"/>
                    <a:pt x="88" y="226"/>
                  </a:cubicBezTo>
                  <a:cubicBezTo>
                    <a:pt x="178" y="144"/>
                    <a:pt x="280" y="105"/>
                    <a:pt x="384" y="49"/>
                  </a:cubicBezTo>
                  <a:cubicBezTo>
                    <a:pt x="406" y="35"/>
                    <a:pt x="397" y="2"/>
                    <a:pt x="3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43"/>
            <p:cNvSpPr/>
            <p:nvPr/>
          </p:nvSpPr>
          <p:spPr>
            <a:xfrm>
              <a:off x="6151650" y="460350"/>
              <a:ext cx="7300" cy="16075"/>
            </a:xfrm>
            <a:custGeom>
              <a:rect b="b" l="l" r="r" t="t"/>
              <a:pathLst>
                <a:path extrusionOk="0" h="643" w="292">
                  <a:moveTo>
                    <a:pt x="261" y="0"/>
                  </a:moveTo>
                  <a:cubicBezTo>
                    <a:pt x="253" y="0"/>
                    <a:pt x="246" y="4"/>
                    <a:pt x="240" y="12"/>
                  </a:cubicBezTo>
                  <a:cubicBezTo>
                    <a:pt x="136" y="190"/>
                    <a:pt x="64" y="396"/>
                    <a:pt x="8" y="596"/>
                  </a:cubicBezTo>
                  <a:cubicBezTo>
                    <a:pt x="0" y="622"/>
                    <a:pt x="25" y="643"/>
                    <a:pt x="47" y="643"/>
                  </a:cubicBezTo>
                  <a:cubicBezTo>
                    <a:pt x="59" y="643"/>
                    <a:pt x="70" y="637"/>
                    <a:pt x="76" y="624"/>
                  </a:cubicBezTo>
                  <a:cubicBezTo>
                    <a:pt x="167" y="438"/>
                    <a:pt x="248" y="235"/>
                    <a:pt x="287" y="32"/>
                  </a:cubicBezTo>
                  <a:cubicBezTo>
                    <a:pt x="291" y="13"/>
                    <a:pt x="276" y="0"/>
                    <a:pt x="2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43"/>
            <p:cNvSpPr/>
            <p:nvPr/>
          </p:nvSpPr>
          <p:spPr>
            <a:xfrm>
              <a:off x="6142650" y="454325"/>
              <a:ext cx="22375" cy="2075"/>
            </a:xfrm>
            <a:custGeom>
              <a:rect b="b" l="l" r="r" t="t"/>
              <a:pathLst>
                <a:path extrusionOk="0" h="83" w="895">
                  <a:moveTo>
                    <a:pt x="26" y="1"/>
                  </a:moveTo>
                  <a:cubicBezTo>
                    <a:pt x="8" y="1"/>
                    <a:pt x="0" y="29"/>
                    <a:pt x="21" y="32"/>
                  </a:cubicBezTo>
                  <a:cubicBezTo>
                    <a:pt x="199" y="60"/>
                    <a:pt x="384" y="82"/>
                    <a:pt x="567" y="82"/>
                  </a:cubicBezTo>
                  <a:cubicBezTo>
                    <a:pt x="673" y="82"/>
                    <a:pt x="778" y="75"/>
                    <a:pt x="880" y="57"/>
                  </a:cubicBezTo>
                  <a:cubicBezTo>
                    <a:pt x="894" y="56"/>
                    <a:pt x="891" y="31"/>
                    <a:pt x="875" y="31"/>
                  </a:cubicBezTo>
                  <a:cubicBezTo>
                    <a:pt x="769" y="31"/>
                    <a:pt x="664" y="32"/>
                    <a:pt x="560" y="32"/>
                  </a:cubicBezTo>
                  <a:cubicBezTo>
                    <a:pt x="384" y="32"/>
                    <a:pt x="209" y="28"/>
                    <a:pt x="29" y="1"/>
                  </a:cubicBezTo>
                  <a:cubicBezTo>
                    <a:pt x="28" y="1"/>
                    <a:pt x="27" y="1"/>
                    <a:pt x="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43"/>
            <p:cNvSpPr/>
            <p:nvPr/>
          </p:nvSpPr>
          <p:spPr>
            <a:xfrm>
              <a:off x="6140550" y="454450"/>
              <a:ext cx="21100" cy="3800"/>
            </a:xfrm>
            <a:custGeom>
              <a:rect b="b" l="l" r="r" t="t"/>
              <a:pathLst>
                <a:path extrusionOk="0" h="152" w="844">
                  <a:moveTo>
                    <a:pt x="666" y="0"/>
                  </a:moveTo>
                  <a:cubicBezTo>
                    <a:pt x="465" y="0"/>
                    <a:pt x="254" y="41"/>
                    <a:pt x="58" y="59"/>
                  </a:cubicBezTo>
                  <a:cubicBezTo>
                    <a:pt x="2" y="65"/>
                    <a:pt x="0" y="151"/>
                    <a:pt x="53" y="151"/>
                  </a:cubicBezTo>
                  <a:cubicBezTo>
                    <a:pt x="54" y="151"/>
                    <a:pt x="56" y="151"/>
                    <a:pt x="58" y="151"/>
                  </a:cubicBezTo>
                  <a:lnTo>
                    <a:pt x="60" y="151"/>
                  </a:lnTo>
                  <a:cubicBezTo>
                    <a:pt x="303" y="132"/>
                    <a:pt x="575" y="143"/>
                    <a:pt x="809" y="73"/>
                  </a:cubicBezTo>
                  <a:cubicBezTo>
                    <a:pt x="844" y="60"/>
                    <a:pt x="837" y="9"/>
                    <a:pt x="800" y="7"/>
                  </a:cubicBezTo>
                  <a:cubicBezTo>
                    <a:pt x="756" y="2"/>
                    <a:pt x="711" y="0"/>
                    <a:pt x="6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43"/>
            <p:cNvSpPr/>
            <p:nvPr/>
          </p:nvSpPr>
          <p:spPr>
            <a:xfrm>
              <a:off x="5322150" y="1450575"/>
              <a:ext cx="74275" cy="72450"/>
            </a:xfrm>
            <a:custGeom>
              <a:rect b="b" l="l" r="r" t="t"/>
              <a:pathLst>
                <a:path extrusionOk="0" h="2898" w="2971">
                  <a:moveTo>
                    <a:pt x="159" y="0"/>
                  </a:moveTo>
                  <a:cubicBezTo>
                    <a:pt x="69" y="0"/>
                    <a:pt x="0" y="106"/>
                    <a:pt x="74" y="199"/>
                  </a:cubicBezTo>
                  <a:cubicBezTo>
                    <a:pt x="489" y="722"/>
                    <a:pt x="952" y="1200"/>
                    <a:pt x="1430" y="1667"/>
                  </a:cubicBezTo>
                  <a:cubicBezTo>
                    <a:pt x="1856" y="2083"/>
                    <a:pt x="2267" y="2572"/>
                    <a:pt x="2779" y="2882"/>
                  </a:cubicBezTo>
                  <a:cubicBezTo>
                    <a:pt x="2796" y="2893"/>
                    <a:pt x="2814" y="2898"/>
                    <a:pt x="2831" y="2898"/>
                  </a:cubicBezTo>
                  <a:cubicBezTo>
                    <a:pt x="2906" y="2898"/>
                    <a:pt x="2970" y="2810"/>
                    <a:pt x="2925" y="2736"/>
                  </a:cubicBezTo>
                  <a:cubicBezTo>
                    <a:pt x="2612" y="2225"/>
                    <a:pt x="2126" y="1814"/>
                    <a:pt x="1709" y="1388"/>
                  </a:cubicBezTo>
                  <a:cubicBezTo>
                    <a:pt x="1244" y="910"/>
                    <a:pt x="766" y="447"/>
                    <a:pt x="243" y="32"/>
                  </a:cubicBezTo>
                  <a:cubicBezTo>
                    <a:pt x="215" y="10"/>
                    <a:pt x="186" y="0"/>
                    <a:pt x="1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43"/>
            <p:cNvSpPr/>
            <p:nvPr/>
          </p:nvSpPr>
          <p:spPr>
            <a:xfrm>
              <a:off x="5308725" y="1332250"/>
              <a:ext cx="31075" cy="124400"/>
            </a:xfrm>
            <a:custGeom>
              <a:rect b="b" l="l" r="r" t="t"/>
              <a:pathLst>
                <a:path extrusionOk="0" h="4976" w="1243">
                  <a:moveTo>
                    <a:pt x="622" y="1"/>
                  </a:moveTo>
                  <a:cubicBezTo>
                    <a:pt x="584" y="1"/>
                    <a:pt x="547" y="22"/>
                    <a:pt x="539" y="63"/>
                  </a:cubicBezTo>
                  <a:cubicBezTo>
                    <a:pt x="409" y="714"/>
                    <a:pt x="425" y="1359"/>
                    <a:pt x="430" y="2023"/>
                  </a:cubicBezTo>
                  <a:cubicBezTo>
                    <a:pt x="434" y="2501"/>
                    <a:pt x="686" y="4038"/>
                    <a:pt x="355" y="4399"/>
                  </a:cubicBezTo>
                  <a:cubicBezTo>
                    <a:pt x="1" y="4783"/>
                    <a:pt x="311" y="4976"/>
                    <a:pt x="622" y="4976"/>
                  </a:cubicBezTo>
                  <a:cubicBezTo>
                    <a:pt x="932" y="4976"/>
                    <a:pt x="1243" y="4783"/>
                    <a:pt x="889" y="4399"/>
                  </a:cubicBezTo>
                  <a:cubicBezTo>
                    <a:pt x="551" y="4034"/>
                    <a:pt x="811" y="2472"/>
                    <a:pt x="812" y="2023"/>
                  </a:cubicBezTo>
                  <a:cubicBezTo>
                    <a:pt x="819" y="1359"/>
                    <a:pt x="834" y="716"/>
                    <a:pt x="705" y="63"/>
                  </a:cubicBezTo>
                  <a:cubicBezTo>
                    <a:pt x="697" y="22"/>
                    <a:pt x="659" y="1"/>
                    <a:pt x="6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43"/>
            <p:cNvSpPr/>
            <p:nvPr/>
          </p:nvSpPr>
          <p:spPr>
            <a:xfrm>
              <a:off x="5344250" y="1323000"/>
              <a:ext cx="16775" cy="121950"/>
            </a:xfrm>
            <a:custGeom>
              <a:rect b="b" l="l" r="r" t="t"/>
              <a:pathLst>
                <a:path extrusionOk="0" h="4878" w="671">
                  <a:moveTo>
                    <a:pt x="335" y="1"/>
                  </a:moveTo>
                  <a:cubicBezTo>
                    <a:pt x="168" y="1"/>
                    <a:pt x="1" y="104"/>
                    <a:pt x="16" y="309"/>
                  </a:cubicBezTo>
                  <a:lnTo>
                    <a:pt x="18" y="309"/>
                  </a:lnTo>
                  <a:cubicBezTo>
                    <a:pt x="47" y="703"/>
                    <a:pt x="158" y="934"/>
                    <a:pt x="205" y="1340"/>
                  </a:cubicBezTo>
                  <a:cubicBezTo>
                    <a:pt x="247" y="1728"/>
                    <a:pt x="191" y="2154"/>
                    <a:pt x="185" y="2545"/>
                  </a:cubicBezTo>
                  <a:cubicBezTo>
                    <a:pt x="172" y="3287"/>
                    <a:pt x="66" y="4080"/>
                    <a:pt x="239" y="4805"/>
                  </a:cubicBezTo>
                  <a:cubicBezTo>
                    <a:pt x="250" y="4853"/>
                    <a:pt x="293" y="4878"/>
                    <a:pt x="336" y="4878"/>
                  </a:cubicBezTo>
                  <a:cubicBezTo>
                    <a:pt x="379" y="4878"/>
                    <a:pt x="421" y="4853"/>
                    <a:pt x="433" y="4805"/>
                  </a:cubicBezTo>
                  <a:cubicBezTo>
                    <a:pt x="607" y="4080"/>
                    <a:pt x="499" y="3287"/>
                    <a:pt x="488" y="2545"/>
                  </a:cubicBezTo>
                  <a:cubicBezTo>
                    <a:pt x="482" y="2154"/>
                    <a:pt x="425" y="1728"/>
                    <a:pt x="468" y="1340"/>
                  </a:cubicBezTo>
                  <a:cubicBezTo>
                    <a:pt x="513" y="933"/>
                    <a:pt x="625" y="703"/>
                    <a:pt x="655" y="309"/>
                  </a:cubicBezTo>
                  <a:cubicBezTo>
                    <a:pt x="671" y="104"/>
                    <a:pt x="503" y="1"/>
                    <a:pt x="3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43"/>
            <p:cNvSpPr/>
            <p:nvPr/>
          </p:nvSpPr>
          <p:spPr>
            <a:xfrm>
              <a:off x="5349900" y="1431200"/>
              <a:ext cx="66000" cy="64575"/>
            </a:xfrm>
            <a:custGeom>
              <a:rect b="b" l="l" r="r" t="t"/>
              <a:pathLst>
                <a:path extrusionOk="0" h="2583" w="2640">
                  <a:moveTo>
                    <a:pt x="114" y="0"/>
                  </a:moveTo>
                  <a:cubicBezTo>
                    <a:pt x="57" y="0"/>
                    <a:pt x="1" y="74"/>
                    <a:pt x="40" y="126"/>
                  </a:cubicBezTo>
                  <a:cubicBezTo>
                    <a:pt x="387" y="580"/>
                    <a:pt x="780" y="991"/>
                    <a:pt x="1171" y="1406"/>
                  </a:cubicBezTo>
                  <a:cubicBezTo>
                    <a:pt x="1552" y="1811"/>
                    <a:pt x="1925" y="2320"/>
                    <a:pt x="2433" y="2567"/>
                  </a:cubicBezTo>
                  <a:cubicBezTo>
                    <a:pt x="2452" y="2577"/>
                    <a:pt x="2472" y="2582"/>
                    <a:pt x="2490" y="2582"/>
                  </a:cubicBezTo>
                  <a:cubicBezTo>
                    <a:pt x="2573" y="2582"/>
                    <a:pt x="2640" y="2492"/>
                    <a:pt x="2594" y="2408"/>
                  </a:cubicBezTo>
                  <a:cubicBezTo>
                    <a:pt x="2347" y="1899"/>
                    <a:pt x="1838" y="1527"/>
                    <a:pt x="1432" y="1144"/>
                  </a:cubicBezTo>
                  <a:cubicBezTo>
                    <a:pt x="1016" y="754"/>
                    <a:pt x="606" y="360"/>
                    <a:pt x="153" y="13"/>
                  </a:cubicBezTo>
                  <a:cubicBezTo>
                    <a:pt x="140" y="4"/>
                    <a:pt x="127" y="0"/>
                    <a:pt x="1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43"/>
            <p:cNvSpPr/>
            <p:nvPr/>
          </p:nvSpPr>
          <p:spPr>
            <a:xfrm>
              <a:off x="5397200" y="1331250"/>
              <a:ext cx="11700" cy="100250"/>
            </a:xfrm>
            <a:custGeom>
              <a:rect b="b" l="l" r="r" t="t"/>
              <a:pathLst>
                <a:path extrusionOk="0" h="4010" w="468">
                  <a:moveTo>
                    <a:pt x="233" y="0"/>
                  </a:moveTo>
                  <a:cubicBezTo>
                    <a:pt x="210" y="0"/>
                    <a:pt x="186" y="13"/>
                    <a:pt x="182" y="39"/>
                  </a:cubicBezTo>
                  <a:cubicBezTo>
                    <a:pt x="88" y="684"/>
                    <a:pt x="107" y="1342"/>
                    <a:pt x="94" y="1995"/>
                  </a:cubicBezTo>
                  <a:cubicBezTo>
                    <a:pt x="82" y="2638"/>
                    <a:pt x="1" y="3329"/>
                    <a:pt x="162" y="3956"/>
                  </a:cubicBezTo>
                  <a:cubicBezTo>
                    <a:pt x="171" y="3992"/>
                    <a:pt x="202" y="4009"/>
                    <a:pt x="233" y="4009"/>
                  </a:cubicBezTo>
                  <a:cubicBezTo>
                    <a:pt x="265" y="4009"/>
                    <a:pt x="296" y="3992"/>
                    <a:pt x="305" y="3956"/>
                  </a:cubicBezTo>
                  <a:cubicBezTo>
                    <a:pt x="468" y="3329"/>
                    <a:pt x="385" y="2638"/>
                    <a:pt x="372" y="1995"/>
                  </a:cubicBezTo>
                  <a:cubicBezTo>
                    <a:pt x="360" y="1342"/>
                    <a:pt x="380" y="684"/>
                    <a:pt x="285" y="39"/>
                  </a:cubicBezTo>
                  <a:cubicBezTo>
                    <a:pt x="281" y="13"/>
                    <a:pt x="257" y="0"/>
                    <a:pt x="23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43"/>
            <p:cNvSpPr/>
            <p:nvPr/>
          </p:nvSpPr>
          <p:spPr>
            <a:xfrm>
              <a:off x="5399700" y="1427725"/>
              <a:ext cx="47400" cy="46275"/>
            </a:xfrm>
            <a:custGeom>
              <a:rect b="b" l="l" r="r" t="t"/>
              <a:pathLst>
                <a:path extrusionOk="0" h="1851" w="1896">
                  <a:moveTo>
                    <a:pt x="99" y="1"/>
                  </a:moveTo>
                  <a:cubicBezTo>
                    <a:pt x="45" y="1"/>
                    <a:pt x="1" y="60"/>
                    <a:pt x="30" y="116"/>
                  </a:cubicBezTo>
                  <a:cubicBezTo>
                    <a:pt x="207" y="471"/>
                    <a:pt x="549" y="755"/>
                    <a:pt x="818" y="1043"/>
                  </a:cubicBezTo>
                  <a:cubicBezTo>
                    <a:pt x="1108" y="1353"/>
                    <a:pt x="1361" y="1633"/>
                    <a:pt x="1738" y="1839"/>
                  </a:cubicBezTo>
                  <a:cubicBezTo>
                    <a:pt x="1752" y="1847"/>
                    <a:pt x="1767" y="1851"/>
                    <a:pt x="1781" y="1851"/>
                  </a:cubicBezTo>
                  <a:cubicBezTo>
                    <a:pt x="1844" y="1851"/>
                    <a:pt x="1895" y="1781"/>
                    <a:pt x="1859" y="1717"/>
                  </a:cubicBezTo>
                  <a:cubicBezTo>
                    <a:pt x="1653" y="1342"/>
                    <a:pt x="1372" y="1086"/>
                    <a:pt x="1063" y="797"/>
                  </a:cubicBezTo>
                  <a:cubicBezTo>
                    <a:pt x="775" y="529"/>
                    <a:pt x="490" y="187"/>
                    <a:pt x="137" y="10"/>
                  </a:cubicBezTo>
                  <a:cubicBezTo>
                    <a:pt x="124" y="3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43"/>
            <p:cNvSpPr/>
            <p:nvPr/>
          </p:nvSpPr>
          <p:spPr>
            <a:xfrm>
              <a:off x="5424300" y="1331250"/>
              <a:ext cx="16125" cy="93850"/>
            </a:xfrm>
            <a:custGeom>
              <a:rect b="b" l="l" r="r" t="t"/>
              <a:pathLst>
                <a:path extrusionOk="0" h="3754" w="645">
                  <a:moveTo>
                    <a:pt x="322" y="1"/>
                  </a:moveTo>
                  <a:cubicBezTo>
                    <a:pt x="317" y="1"/>
                    <a:pt x="312" y="3"/>
                    <a:pt x="310" y="8"/>
                  </a:cubicBezTo>
                  <a:cubicBezTo>
                    <a:pt x="68" y="515"/>
                    <a:pt x="143" y="1135"/>
                    <a:pt x="132" y="1690"/>
                  </a:cubicBezTo>
                  <a:cubicBezTo>
                    <a:pt x="118" y="2327"/>
                    <a:pt x="1" y="3066"/>
                    <a:pt x="213" y="3674"/>
                  </a:cubicBezTo>
                  <a:cubicBezTo>
                    <a:pt x="230" y="3727"/>
                    <a:pt x="276" y="3753"/>
                    <a:pt x="322" y="3753"/>
                  </a:cubicBezTo>
                  <a:cubicBezTo>
                    <a:pt x="368" y="3753"/>
                    <a:pt x="414" y="3727"/>
                    <a:pt x="430" y="3674"/>
                  </a:cubicBezTo>
                  <a:cubicBezTo>
                    <a:pt x="644" y="3066"/>
                    <a:pt x="526" y="2327"/>
                    <a:pt x="513" y="1690"/>
                  </a:cubicBezTo>
                  <a:cubicBezTo>
                    <a:pt x="502" y="1135"/>
                    <a:pt x="577" y="517"/>
                    <a:pt x="335" y="8"/>
                  </a:cubicBezTo>
                  <a:cubicBezTo>
                    <a:pt x="332" y="3"/>
                    <a:pt x="327" y="1"/>
                    <a:pt x="3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43"/>
            <p:cNvSpPr/>
            <p:nvPr/>
          </p:nvSpPr>
          <p:spPr>
            <a:xfrm>
              <a:off x="5431125" y="1417575"/>
              <a:ext cx="43125" cy="42250"/>
            </a:xfrm>
            <a:custGeom>
              <a:rect b="b" l="l" r="r" t="t"/>
              <a:pathLst>
                <a:path extrusionOk="0" h="1690" w="1725">
                  <a:moveTo>
                    <a:pt x="49" y="1"/>
                  </a:moveTo>
                  <a:cubicBezTo>
                    <a:pt x="22" y="1"/>
                    <a:pt x="0" y="26"/>
                    <a:pt x="7" y="55"/>
                  </a:cubicBezTo>
                  <a:cubicBezTo>
                    <a:pt x="68" y="374"/>
                    <a:pt x="452" y="652"/>
                    <a:pt x="668" y="878"/>
                  </a:cubicBezTo>
                  <a:cubicBezTo>
                    <a:pt x="938" y="1161"/>
                    <a:pt x="1193" y="1473"/>
                    <a:pt x="1533" y="1675"/>
                  </a:cubicBezTo>
                  <a:cubicBezTo>
                    <a:pt x="1551" y="1685"/>
                    <a:pt x="1568" y="1690"/>
                    <a:pt x="1585" y="1690"/>
                  </a:cubicBezTo>
                  <a:cubicBezTo>
                    <a:pt x="1661" y="1690"/>
                    <a:pt x="1725" y="1603"/>
                    <a:pt x="1680" y="1528"/>
                  </a:cubicBezTo>
                  <a:cubicBezTo>
                    <a:pt x="1479" y="1188"/>
                    <a:pt x="1166" y="933"/>
                    <a:pt x="884" y="663"/>
                  </a:cubicBezTo>
                  <a:cubicBezTo>
                    <a:pt x="657" y="446"/>
                    <a:pt x="381" y="61"/>
                    <a:pt x="60" y="2"/>
                  </a:cubicBezTo>
                  <a:cubicBezTo>
                    <a:pt x="57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43"/>
            <p:cNvSpPr/>
            <p:nvPr/>
          </p:nvSpPr>
          <p:spPr>
            <a:xfrm>
              <a:off x="5504550" y="1329075"/>
              <a:ext cx="9525" cy="124900"/>
            </a:xfrm>
            <a:custGeom>
              <a:rect b="b" l="l" r="r" t="t"/>
              <a:pathLst>
                <a:path extrusionOk="0" h="4996" w="381">
                  <a:moveTo>
                    <a:pt x="190" y="1"/>
                  </a:moveTo>
                  <a:cubicBezTo>
                    <a:pt x="160" y="1"/>
                    <a:pt x="131" y="17"/>
                    <a:pt x="126" y="48"/>
                  </a:cubicBezTo>
                  <a:cubicBezTo>
                    <a:pt x="1" y="857"/>
                    <a:pt x="52" y="1686"/>
                    <a:pt x="54" y="2502"/>
                  </a:cubicBezTo>
                  <a:cubicBezTo>
                    <a:pt x="55" y="3319"/>
                    <a:pt x="9" y="4148"/>
                    <a:pt x="133" y="4954"/>
                  </a:cubicBezTo>
                  <a:cubicBezTo>
                    <a:pt x="138" y="4981"/>
                    <a:pt x="164" y="4995"/>
                    <a:pt x="190" y="4995"/>
                  </a:cubicBezTo>
                  <a:cubicBezTo>
                    <a:pt x="215" y="4995"/>
                    <a:pt x="241" y="4981"/>
                    <a:pt x="246" y="4954"/>
                  </a:cubicBezTo>
                  <a:cubicBezTo>
                    <a:pt x="371" y="4148"/>
                    <a:pt x="324" y="3317"/>
                    <a:pt x="326" y="2502"/>
                  </a:cubicBezTo>
                  <a:cubicBezTo>
                    <a:pt x="327" y="1688"/>
                    <a:pt x="380" y="857"/>
                    <a:pt x="254" y="48"/>
                  </a:cubicBezTo>
                  <a:cubicBezTo>
                    <a:pt x="248" y="17"/>
                    <a:pt x="219" y="1"/>
                    <a:pt x="19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43"/>
            <p:cNvSpPr/>
            <p:nvPr/>
          </p:nvSpPr>
          <p:spPr>
            <a:xfrm>
              <a:off x="5531200" y="1328375"/>
              <a:ext cx="16650" cy="129925"/>
            </a:xfrm>
            <a:custGeom>
              <a:rect b="b" l="l" r="r" t="t"/>
              <a:pathLst>
                <a:path extrusionOk="0" h="5197" w="666">
                  <a:moveTo>
                    <a:pt x="333" y="1"/>
                  </a:moveTo>
                  <a:cubicBezTo>
                    <a:pt x="304" y="1"/>
                    <a:pt x="276" y="20"/>
                    <a:pt x="273" y="57"/>
                  </a:cubicBezTo>
                  <a:cubicBezTo>
                    <a:pt x="64" y="1642"/>
                    <a:pt x="0" y="3556"/>
                    <a:pt x="252" y="5137"/>
                  </a:cubicBezTo>
                  <a:cubicBezTo>
                    <a:pt x="258" y="5177"/>
                    <a:pt x="295" y="5197"/>
                    <a:pt x="333" y="5197"/>
                  </a:cubicBezTo>
                  <a:cubicBezTo>
                    <a:pt x="370" y="5197"/>
                    <a:pt x="408" y="5177"/>
                    <a:pt x="414" y="5137"/>
                  </a:cubicBezTo>
                  <a:cubicBezTo>
                    <a:pt x="665" y="3554"/>
                    <a:pt x="600" y="1641"/>
                    <a:pt x="392" y="57"/>
                  </a:cubicBezTo>
                  <a:cubicBezTo>
                    <a:pt x="390" y="20"/>
                    <a:pt x="361" y="1"/>
                    <a:pt x="3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43"/>
            <p:cNvSpPr/>
            <p:nvPr/>
          </p:nvSpPr>
          <p:spPr>
            <a:xfrm>
              <a:off x="5572300" y="1459700"/>
              <a:ext cx="425" cy="350"/>
            </a:xfrm>
            <a:custGeom>
              <a:rect b="b" l="l" r="r" t="t"/>
              <a:pathLst>
                <a:path extrusionOk="0" h="14" w="17">
                  <a:moveTo>
                    <a:pt x="9" y="1"/>
                  </a:moveTo>
                  <a:cubicBezTo>
                    <a:pt x="1" y="2"/>
                    <a:pt x="1" y="12"/>
                    <a:pt x="9" y="13"/>
                  </a:cubicBezTo>
                  <a:cubicBezTo>
                    <a:pt x="16" y="12"/>
                    <a:pt x="16" y="2"/>
                    <a:pt x="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43"/>
            <p:cNvSpPr/>
            <p:nvPr/>
          </p:nvSpPr>
          <p:spPr>
            <a:xfrm>
              <a:off x="5613475" y="1328275"/>
              <a:ext cx="13300" cy="100350"/>
            </a:xfrm>
            <a:custGeom>
              <a:rect b="b" l="l" r="r" t="t"/>
              <a:pathLst>
                <a:path extrusionOk="0" h="4014" w="532">
                  <a:moveTo>
                    <a:pt x="266" y="1"/>
                  </a:moveTo>
                  <a:cubicBezTo>
                    <a:pt x="238" y="1"/>
                    <a:pt x="211" y="16"/>
                    <a:pt x="206" y="45"/>
                  </a:cubicBezTo>
                  <a:cubicBezTo>
                    <a:pt x="0" y="1250"/>
                    <a:pt x="8" y="2757"/>
                    <a:pt x="199" y="3963"/>
                  </a:cubicBezTo>
                  <a:cubicBezTo>
                    <a:pt x="204" y="3997"/>
                    <a:pt x="235" y="4013"/>
                    <a:pt x="266" y="4013"/>
                  </a:cubicBezTo>
                  <a:cubicBezTo>
                    <a:pt x="297" y="4013"/>
                    <a:pt x="328" y="3997"/>
                    <a:pt x="333" y="3963"/>
                  </a:cubicBezTo>
                  <a:cubicBezTo>
                    <a:pt x="524" y="2757"/>
                    <a:pt x="531" y="1250"/>
                    <a:pt x="325" y="45"/>
                  </a:cubicBezTo>
                  <a:cubicBezTo>
                    <a:pt x="320" y="16"/>
                    <a:pt x="293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43"/>
            <p:cNvSpPr/>
            <p:nvPr/>
          </p:nvSpPr>
          <p:spPr>
            <a:xfrm>
              <a:off x="5580350" y="1424800"/>
              <a:ext cx="41225" cy="40875"/>
            </a:xfrm>
            <a:custGeom>
              <a:rect b="b" l="l" r="r" t="t"/>
              <a:pathLst>
                <a:path extrusionOk="0" h="1635" w="1649">
                  <a:moveTo>
                    <a:pt x="1554" y="1"/>
                  </a:moveTo>
                  <a:cubicBezTo>
                    <a:pt x="1547" y="1"/>
                    <a:pt x="1540" y="2"/>
                    <a:pt x="1533" y="4"/>
                  </a:cubicBezTo>
                  <a:cubicBezTo>
                    <a:pt x="1196" y="102"/>
                    <a:pt x="957" y="460"/>
                    <a:pt x="721" y="703"/>
                  </a:cubicBezTo>
                  <a:cubicBezTo>
                    <a:pt x="446" y="985"/>
                    <a:pt x="168" y="1255"/>
                    <a:pt x="5" y="1616"/>
                  </a:cubicBezTo>
                  <a:cubicBezTo>
                    <a:pt x="0" y="1625"/>
                    <a:pt x="7" y="1634"/>
                    <a:pt x="16" y="1634"/>
                  </a:cubicBezTo>
                  <a:cubicBezTo>
                    <a:pt x="18" y="1634"/>
                    <a:pt x="20" y="1634"/>
                    <a:pt x="23" y="1633"/>
                  </a:cubicBezTo>
                  <a:cubicBezTo>
                    <a:pt x="382" y="1470"/>
                    <a:pt x="654" y="1191"/>
                    <a:pt x="935" y="917"/>
                  </a:cubicBezTo>
                  <a:cubicBezTo>
                    <a:pt x="1178" y="680"/>
                    <a:pt x="1536" y="443"/>
                    <a:pt x="1633" y="105"/>
                  </a:cubicBezTo>
                  <a:cubicBezTo>
                    <a:pt x="1648" y="51"/>
                    <a:pt x="1606" y="1"/>
                    <a:pt x="15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43"/>
            <p:cNvSpPr/>
            <p:nvPr/>
          </p:nvSpPr>
          <p:spPr>
            <a:xfrm>
              <a:off x="5646150" y="1331225"/>
              <a:ext cx="10225" cy="107650"/>
            </a:xfrm>
            <a:custGeom>
              <a:rect b="b" l="l" r="r" t="t"/>
              <a:pathLst>
                <a:path extrusionOk="0" h="4306" w="409">
                  <a:moveTo>
                    <a:pt x="205" y="1"/>
                  </a:moveTo>
                  <a:cubicBezTo>
                    <a:pt x="181" y="1"/>
                    <a:pt x="157" y="14"/>
                    <a:pt x="154" y="40"/>
                  </a:cubicBezTo>
                  <a:cubicBezTo>
                    <a:pt x="52" y="733"/>
                    <a:pt x="74" y="1441"/>
                    <a:pt x="66" y="2142"/>
                  </a:cubicBezTo>
                  <a:cubicBezTo>
                    <a:pt x="58" y="2842"/>
                    <a:pt x="1" y="3556"/>
                    <a:pt x="132" y="4251"/>
                  </a:cubicBezTo>
                  <a:cubicBezTo>
                    <a:pt x="138" y="4287"/>
                    <a:pt x="171" y="4305"/>
                    <a:pt x="205" y="4305"/>
                  </a:cubicBezTo>
                  <a:cubicBezTo>
                    <a:pt x="238" y="4305"/>
                    <a:pt x="272" y="4287"/>
                    <a:pt x="279" y="4251"/>
                  </a:cubicBezTo>
                  <a:cubicBezTo>
                    <a:pt x="408" y="3556"/>
                    <a:pt x="351" y="2845"/>
                    <a:pt x="343" y="2142"/>
                  </a:cubicBezTo>
                  <a:cubicBezTo>
                    <a:pt x="337" y="1439"/>
                    <a:pt x="358" y="733"/>
                    <a:pt x="257" y="38"/>
                  </a:cubicBezTo>
                  <a:cubicBezTo>
                    <a:pt x="253" y="13"/>
                    <a:pt x="229" y="1"/>
                    <a:pt x="2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43"/>
            <p:cNvSpPr/>
            <p:nvPr/>
          </p:nvSpPr>
          <p:spPr>
            <a:xfrm>
              <a:off x="5604375" y="1434950"/>
              <a:ext cx="49525" cy="48500"/>
            </a:xfrm>
            <a:custGeom>
              <a:rect b="b" l="l" r="r" t="t"/>
              <a:pathLst>
                <a:path extrusionOk="0" h="1940" w="1981">
                  <a:moveTo>
                    <a:pt x="1873" y="1"/>
                  </a:moveTo>
                  <a:cubicBezTo>
                    <a:pt x="1860" y="1"/>
                    <a:pt x="1847" y="5"/>
                    <a:pt x="1836" y="13"/>
                  </a:cubicBezTo>
                  <a:cubicBezTo>
                    <a:pt x="1475" y="274"/>
                    <a:pt x="1153" y="585"/>
                    <a:pt x="836" y="897"/>
                  </a:cubicBezTo>
                  <a:cubicBezTo>
                    <a:pt x="563" y="1166"/>
                    <a:pt x="153" y="1445"/>
                    <a:pt x="22" y="1814"/>
                  </a:cubicBezTo>
                  <a:cubicBezTo>
                    <a:pt x="0" y="1874"/>
                    <a:pt x="56" y="1939"/>
                    <a:pt x="115" y="1939"/>
                  </a:cubicBezTo>
                  <a:cubicBezTo>
                    <a:pt x="124" y="1939"/>
                    <a:pt x="134" y="1938"/>
                    <a:pt x="142" y="1934"/>
                  </a:cubicBezTo>
                  <a:cubicBezTo>
                    <a:pt x="510" y="1803"/>
                    <a:pt x="792" y="1394"/>
                    <a:pt x="1059" y="1122"/>
                  </a:cubicBezTo>
                  <a:cubicBezTo>
                    <a:pt x="1372" y="805"/>
                    <a:pt x="1683" y="482"/>
                    <a:pt x="1943" y="121"/>
                  </a:cubicBezTo>
                  <a:cubicBezTo>
                    <a:pt x="1980" y="70"/>
                    <a:pt x="1927" y="1"/>
                    <a:pt x="18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43"/>
            <p:cNvSpPr/>
            <p:nvPr/>
          </p:nvSpPr>
          <p:spPr>
            <a:xfrm>
              <a:off x="5696575" y="1327825"/>
              <a:ext cx="10125" cy="113525"/>
            </a:xfrm>
            <a:custGeom>
              <a:rect b="b" l="l" r="r" t="t"/>
              <a:pathLst>
                <a:path extrusionOk="0" h="4541" w="405">
                  <a:moveTo>
                    <a:pt x="203" y="0"/>
                  </a:moveTo>
                  <a:cubicBezTo>
                    <a:pt x="183" y="0"/>
                    <a:pt x="164" y="10"/>
                    <a:pt x="161" y="31"/>
                  </a:cubicBezTo>
                  <a:cubicBezTo>
                    <a:pt x="38" y="766"/>
                    <a:pt x="74" y="1516"/>
                    <a:pt x="72" y="2260"/>
                  </a:cubicBezTo>
                  <a:cubicBezTo>
                    <a:pt x="69" y="3002"/>
                    <a:pt x="0" y="3762"/>
                    <a:pt x="139" y="4493"/>
                  </a:cubicBezTo>
                  <a:cubicBezTo>
                    <a:pt x="146" y="4525"/>
                    <a:pt x="174" y="4540"/>
                    <a:pt x="203" y="4540"/>
                  </a:cubicBezTo>
                  <a:cubicBezTo>
                    <a:pt x="232" y="4540"/>
                    <a:pt x="260" y="4525"/>
                    <a:pt x="266" y="4493"/>
                  </a:cubicBezTo>
                  <a:cubicBezTo>
                    <a:pt x="405" y="3764"/>
                    <a:pt x="338" y="3000"/>
                    <a:pt x="335" y="2260"/>
                  </a:cubicBezTo>
                  <a:cubicBezTo>
                    <a:pt x="331" y="1518"/>
                    <a:pt x="369" y="765"/>
                    <a:pt x="244" y="31"/>
                  </a:cubicBezTo>
                  <a:cubicBezTo>
                    <a:pt x="241" y="10"/>
                    <a:pt x="222" y="0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43"/>
            <p:cNvSpPr/>
            <p:nvPr/>
          </p:nvSpPr>
          <p:spPr>
            <a:xfrm>
              <a:off x="5625300" y="1429050"/>
              <a:ext cx="86300" cy="79950"/>
            </a:xfrm>
            <a:custGeom>
              <a:rect b="b" l="l" r="r" t="t"/>
              <a:pathLst>
                <a:path extrusionOk="0" h="3198" w="3452">
                  <a:moveTo>
                    <a:pt x="2868" y="1"/>
                  </a:moveTo>
                  <a:cubicBezTo>
                    <a:pt x="2784" y="1"/>
                    <a:pt x="2713" y="59"/>
                    <a:pt x="2692" y="212"/>
                  </a:cubicBezTo>
                  <a:cubicBezTo>
                    <a:pt x="2645" y="552"/>
                    <a:pt x="2217" y="829"/>
                    <a:pt x="1987" y="1049"/>
                  </a:cubicBezTo>
                  <a:cubicBezTo>
                    <a:pt x="1747" y="1278"/>
                    <a:pt x="1506" y="1507"/>
                    <a:pt x="1266" y="1736"/>
                  </a:cubicBezTo>
                  <a:cubicBezTo>
                    <a:pt x="835" y="2147"/>
                    <a:pt x="360" y="2547"/>
                    <a:pt x="41" y="3055"/>
                  </a:cubicBezTo>
                  <a:cubicBezTo>
                    <a:pt x="0" y="3120"/>
                    <a:pt x="59" y="3197"/>
                    <a:pt x="126" y="3197"/>
                  </a:cubicBezTo>
                  <a:cubicBezTo>
                    <a:pt x="141" y="3197"/>
                    <a:pt x="156" y="3193"/>
                    <a:pt x="171" y="3184"/>
                  </a:cubicBezTo>
                  <a:cubicBezTo>
                    <a:pt x="678" y="2866"/>
                    <a:pt x="1077" y="2389"/>
                    <a:pt x="1488" y="1960"/>
                  </a:cubicBezTo>
                  <a:cubicBezTo>
                    <a:pt x="1692" y="1746"/>
                    <a:pt x="1895" y="1532"/>
                    <a:pt x="2100" y="1318"/>
                  </a:cubicBezTo>
                  <a:cubicBezTo>
                    <a:pt x="2325" y="1080"/>
                    <a:pt x="2662" y="580"/>
                    <a:pt x="3014" y="532"/>
                  </a:cubicBezTo>
                  <a:cubicBezTo>
                    <a:pt x="3451" y="472"/>
                    <a:pt x="3109" y="1"/>
                    <a:pt x="28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43"/>
            <p:cNvSpPr/>
            <p:nvPr/>
          </p:nvSpPr>
          <p:spPr>
            <a:xfrm>
              <a:off x="5645050" y="1438700"/>
              <a:ext cx="91250" cy="90250"/>
            </a:xfrm>
            <a:custGeom>
              <a:rect b="b" l="l" r="r" t="t"/>
              <a:pathLst>
                <a:path extrusionOk="0" h="3610" w="3650">
                  <a:moveTo>
                    <a:pt x="3544" y="1"/>
                  </a:moveTo>
                  <a:cubicBezTo>
                    <a:pt x="3531" y="1"/>
                    <a:pt x="3519" y="4"/>
                    <a:pt x="3508" y="13"/>
                  </a:cubicBezTo>
                  <a:cubicBezTo>
                    <a:pt x="2849" y="519"/>
                    <a:pt x="2283" y="1122"/>
                    <a:pt x="1702" y="1716"/>
                  </a:cubicBezTo>
                  <a:cubicBezTo>
                    <a:pt x="1129" y="2301"/>
                    <a:pt x="512" y="2873"/>
                    <a:pt x="23" y="3534"/>
                  </a:cubicBezTo>
                  <a:cubicBezTo>
                    <a:pt x="0" y="3565"/>
                    <a:pt x="33" y="3609"/>
                    <a:pt x="68" y="3609"/>
                  </a:cubicBezTo>
                  <a:cubicBezTo>
                    <a:pt x="76" y="3609"/>
                    <a:pt x="84" y="3607"/>
                    <a:pt x="92" y="3601"/>
                  </a:cubicBezTo>
                  <a:lnTo>
                    <a:pt x="90" y="3601"/>
                  </a:lnTo>
                  <a:cubicBezTo>
                    <a:pt x="752" y="3112"/>
                    <a:pt x="1322" y="2495"/>
                    <a:pt x="1908" y="1922"/>
                  </a:cubicBezTo>
                  <a:cubicBezTo>
                    <a:pt x="2502" y="1341"/>
                    <a:pt x="3105" y="775"/>
                    <a:pt x="3612" y="116"/>
                  </a:cubicBezTo>
                  <a:cubicBezTo>
                    <a:pt x="3649" y="69"/>
                    <a:pt x="3596" y="1"/>
                    <a:pt x="35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43"/>
            <p:cNvSpPr/>
            <p:nvPr/>
          </p:nvSpPr>
          <p:spPr>
            <a:xfrm>
              <a:off x="5722350" y="1328150"/>
              <a:ext cx="15400" cy="120275"/>
            </a:xfrm>
            <a:custGeom>
              <a:rect b="b" l="l" r="r" t="t"/>
              <a:pathLst>
                <a:path extrusionOk="0" h="4811" w="616">
                  <a:moveTo>
                    <a:pt x="308" y="0"/>
                  </a:moveTo>
                  <a:cubicBezTo>
                    <a:pt x="275" y="0"/>
                    <a:pt x="242" y="22"/>
                    <a:pt x="242" y="66"/>
                  </a:cubicBezTo>
                  <a:cubicBezTo>
                    <a:pt x="117" y="1550"/>
                    <a:pt x="0" y="3268"/>
                    <a:pt x="219" y="4744"/>
                  </a:cubicBezTo>
                  <a:cubicBezTo>
                    <a:pt x="225" y="4788"/>
                    <a:pt x="267" y="4811"/>
                    <a:pt x="308" y="4811"/>
                  </a:cubicBezTo>
                  <a:cubicBezTo>
                    <a:pt x="349" y="4811"/>
                    <a:pt x="390" y="4789"/>
                    <a:pt x="397" y="4744"/>
                  </a:cubicBezTo>
                  <a:cubicBezTo>
                    <a:pt x="616" y="3268"/>
                    <a:pt x="497" y="1550"/>
                    <a:pt x="374" y="66"/>
                  </a:cubicBezTo>
                  <a:cubicBezTo>
                    <a:pt x="374" y="22"/>
                    <a:pt x="341" y="0"/>
                    <a:pt x="3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43"/>
            <p:cNvSpPr/>
            <p:nvPr/>
          </p:nvSpPr>
          <p:spPr>
            <a:xfrm>
              <a:off x="5389250" y="1695975"/>
              <a:ext cx="28225" cy="27200"/>
            </a:xfrm>
            <a:custGeom>
              <a:rect b="b" l="l" r="r" t="t"/>
              <a:pathLst>
                <a:path extrusionOk="0" h="1088" w="1129">
                  <a:moveTo>
                    <a:pt x="1064" y="0"/>
                  </a:moveTo>
                  <a:cubicBezTo>
                    <a:pt x="1053" y="0"/>
                    <a:pt x="1042" y="4"/>
                    <a:pt x="1032" y="14"/>
                  </a:cubicBezTo>
                  <a:cubicBezTo>
                    <a:pt x="667" y="305"/>
                    <a:pt x="334" y="635"/>
                    <a:pt x="39" y="998"/>
                  </a:cubicBezTo>
                  <a:cubicBezTo>
                    <a:pt x="1" y="1036"/>
                    <a:pt x="35" y="1088"/>
                    <a:pt x="76" y="1088"/>
                  </a:cubicBezTo>
                  <a:cubicBezTo>
                    <a:pt x="88" y="1088"/>
                    <a:pt x="101" y="1083"/>
                    <a:pt x="112" y="1072"/>
                  </a:cubicBezTo>
                  <a:cubicBezTo>
                    <a:pt x="475" y="777"/>
                    <a:pt x="804" y="442"/>
                    <a:pt x="1097" y="77"/>
                  </a:cubicBezTo>
                  <a:cubicBezTo>
                    <a:pt x="1129" y="45"/>
                    <a:pt x="1099" y="0"/>
                    <a:pt x="106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43"/>
            <p:cNvSpPr/>
            <p:nvPr/>
          </p:nvSpPr>
          <p:spPr>
            <a:xfrm>
              <a:off x="5411775" y="1715150"/>
              <a:ext cx="24875" cy="24550"/>
            </a:xfrm>
            <a:custGeom>
              <a:rect b="b" l="l" r="r" t="t"/>
              <a:pathLst>
                <a:path extrusionOk="0" h="982" w="995">
                  <a:moveTo>
                    <a:pt x="932" y="0"/>
                  </a:moveTo>
                  <a:cubicBezTo>
                    <a:pt x="924" y="0"/>
                    <a:pt x="916" y="3"/>
                    <a:pt x="909" y="8"/>
                  </a:cubicBezTo>
                  <a:cubicBezTo>
                    <a:pt x="720" y="152"/>
                    <a:pt x="539" y="306"/>
                    <a:pt x="369" y="474"/>
                  </a:cubicBezTo>
                  <a:cubicBezTo>
                    <a:pt x="238" y="603"/>
                    <a:pt x="22" y="734"/>
                    <a:pt x="0" y="927"/>
                  </a:cubicBezTo>
                  <a:cubicBezTo>
                    <a:pt x="0" y="956"/>
                    <a:pt x="24" y="981"/>
                    <a:pt x="53" y="981"/>
                  </a:cubicBezTo>
                  <a:cubicBezTo>
                    <a:pt x="247" y="959"/>
                    <a:pt x="378" y="744"/>
                    <a:pt x="508" y="613"/>
                  </a:cubicBezTo>
                  <a:cubicBezTo>
                    <a:pt x="674" y="442"/>
                    <a:pt x="830" y="261"/>
                    <a:pt x="973" y="71"/>
                  </a:cubicBezTo>
                  <a:cubicBezTo>
                    <a:pt x="995" y="42"/>
                    <a:pt x="963" y="0"/>
                    <a:pt x="93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43"/>
            <p:cNvSpPr/>
            <p:nvPr/>
          </p:nvSpPr>
          <p:spPr>
            <a:xfrm>
              <a:off x="5379625" y="1708825"/>
              <a:ext cx="46300" cy="45375"/>
            </a:xfrm>
            <a:custGeom>
              <a:rect b="b" l="l" r="r" t="t"/>
              <a:pathLst>
                <a:path extrusionOk="0" h="1815" w="1852">
                  <a:moveTo>
                    <a:pt x="59" y="0"/>
                  </a:moveTo>
                  <a:cubicBezTo>
                    <a:pt x="29" y="0"/>
                    <a:pt x="1" y="36"/>
                    <a:pt x="21" y="64"/>
                  </a:cubicBezTo>
                  <a:lnTo>
                    <a:pt x="19" y="66"/>
                  </a:lnTo>
                  <a:cubicBezTo>
                    <a:pt x="248" y="399"/>
                    <a:pt x="535" y="684"/>
                    <a:pt x="810" y="978"/>
                  </a:cubicBezTo>
                  <a:cubicBezTo>
                    <a:pt x="1077" y="1265"/>
                    <a:pt x="1338" y="1633"/>
                    <a:pt x="1700" y="1803"/>
                  </a:cubicBezTo>
                  <a:cubicBezTo>
                    <a:pt x="1714" y="1811"/>
                    <a:pt x="1729" y="1815"/>
                    <a:pt x="1743" y="1815"/>
                  </a:cubicBezTo>
                  <a:cubicBezTo>
                    <a:pt x="1803" y="1815"/>
                    <a:pt x="1852" y="1748"/>
                    <a:pt x="1817" y="1686"/>
                  </a:cubicBezTo>
                  <a:cubicBezTo>
                    <a:pt x="1646" y="1325"/>
                    <a:pt x="1278" y="1064"/>
                    <a:pt x="991" y="795"/>
                  </a:cubicBezTo>
                  <a:cubicBezTo>
                    <a:pt x="699" y="522"/>
                    <a:pt x="413" y="233"/>
                    <a:pt x="80" y="6"/>
                  </a:cubicBezTo>
                  <a:cubicBezTo>
                    <a:pt x="74" y="2"/>
                    <a:pt x="66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43"/>
            <p:cNvSpPr/>
            <p:nvPr/>
          </p:nvSpPr>
          <p:spPr>
            <a:xfrm>
              <a:off x="5360725" y="1708975"/>
              <a:ext cx="19825" cy="19225"/>
            </a:xfrm>
            <a:custGeom>
              <a:rect b="b" l="l" r="r" t="t"/>
              <a:pathLst>
                <a:path extrusionOk="0" h="769" w="793">
                  <a:moveTo>
                    <a:pt x="736" y="1"/>
                  </a:moveTo>
                  <a:cubicBezTo>
                    <a:pt x="728" y="1"/>
                    <a:pt x="719" y="4"/>
                    <a:pt x="711" y="10"/>
                  </a:cubicBezTo>
                  <a:lnTo>
                    <a:pt x="710" y="10"/>
                  </a:lnTo>
                  <a:cubicBezTo>
                    <a:pt x="466" y="222"/>
                    <a:pt x="193" y="444"/>
                    <a:pt x="15" y="717"/>
                  </a:cubicBezTo>
                  <a:cubicBezTo>
                    <a:pt x="1" y="742"/>
                    <a:pt x="20" y="769"/>
                    <a:pt x="44" y="769"/>
                  </a:cubicBezTo>
                  <a:cubicBezTo>
                    <a:pt x="50" y="769"/>
                    <a:pt x="56" y="767"/>
                    <a:pt x="62" y="764"/>
                  </a:cubicBezTo>
                  <a:cubicBezTo>
                    <a:pt x="335" y="586"/>
                    <a:pt x="555" y="313"/>
                    <a:pt x="769" y="68"/>
                  </a:cubicBezTo>
                  <a:cubicBezTo>
                    <a:pt x="793" y="38"/>
                    <a:pt x="767" y="1"/>
                    <a:pt x="7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43"/>
            <p:cNvSpPr/>
            <p:nvPr/>
          </p:nvSpPr>
          <p:spPr>
            <a:xfrm>
              <a:off x="5359175" y="1726100"/>
              <a:ext cx="51575" cy="50625"/>
            </a:xfrm>
            <a:custGeom>
              <a:rect b="b" l="l" r="r" t="t"/>
              <a:pathLst>
                <a:path extrusionOk="0" h="2025" w="2063">
                  <a:moveTo>
                    <a:pt x="71" y="0"/>
                  </a:moveTo>
                  <a:cubicBezTo>
                    <a:pt x="32" y="0"/>
                    <a:pt x="0" y="48"/>
                    <a:pt x="33" y="86"/>
                  </a:cubicBezTo>
                  <a:cubicBezTo>
                    <a:pt x="325" y="460"/>
                    <a:pt x="655" y="806"/>
                    <a:pt x="983" y="1148"/>
                  </a:cubicBezTo>
                  <a:cubicBezTo>
                    <a:pt x="1272" y="1449"/>
                    <a:pt x="1562" y="1821"/>
                    <a:pt x="1939" y="2016"/>
                  </a:cubicBezTo>
                  <a:cubicBezTo>
                    <a:pt x="1950" y="2022"/>
                    <a:pt x="1962" y="2025"/>
                    <a:pt x="1973" y="2025"/>
                  </a:cubicBezTo>
                  <a:cubicBezTo>
                    <a:pt x="2022" y="2025"/>
                    <a:pt x="2062" y="1971"/>
                    <a:pt x="2036" y="1919"/>
                  </a:cubicBezTo>
                  <a:cubicBezTo>
                    <a:pt x="1840" y="1543"/>
                    <a:pt x="1469" y="1252"/>
                    <a:pt x="1167" y="963"/>
                  </a:cubicBezTo>
                  <a:cubicBezTo>
                    <a:pt x="825" y="634"/>
                    <a:pt x="480" y="306"/>
                    <a:pt x="105" y="14"/>
                  </a:cubicBezTo>
                  <a:cubicBezTo>
                    <a:pt x="94" y="4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43"/>
            <p:cNvSpPr/>
            <p:nvPr/>
          </p:nvSpPr>
          <p:spPr>
            <a:xfrm>
              <a:off x="5403850" y="1751725"/>
              <a:ext cx="22500" cy="22225"/>
            </a:xfrm>
            <a:custGeom>
              <a:rect b="b" l="l" r="r" t="t"/>
              <a:pathLst>
                <a:path extrusionOk="0" h="889" w="900">
                  <a:moveTo>
                    <a:pt x="884" y="0"/>
                  </a:moveTo>
                  <a:cubicBezTo>
                    <a:pt x="882" y="0"/>
                    <a:pt x="881" y="0"/>
                    <a:pt x="880" y="1"/>
                  </a:cubicBezTo>
                  <a:cubicBezTo>
                    <a:pt x="691" y="76"/>
                    <a:pt x="553" y="207"/>
                    <a:pt x="406" y="343"/>
                  </a:cubicBezTo>
                  <a:cubicBezTo>
                    <a:pt x="259" y="479"/>
                    <a:pt x="77" y="607"/>
                    <a:pt x="11" y="802"/>
                  </a:cubicBezTo>
                  <a:cubicBezTo>
                    <a:pt x="0" y="847"/>
                    <a:pt x="35" y="889"/>
                    <a:pt x="79" y="889"/>
                  </a:cubicBezTo>
                  <a:cubicBezTo>
                    <a:pt x="84" y="889"/>
                    <a:pt x="90" y="888"/>
                    <a:pt x="95" y="887"/>
                  </a:cubicBezTo>
                  <a:cubicBezTo>
                    <a:pt x="291" y="821"/>
                    <a:pt x="419" y="637"/>
                    <a:pt x="555" y="491"/>
                  </a:cubicBezTo>
                  <a:cubicBezTo>
                    <a:pt x="691" y="345"/>
                    <a:pt x="822" y="207"/>
                    <a:pt x="897" y="18"/>
                  </a:cubicBezTo>
                  <a:cubicBezTo>
                    <a:pt x="900" y="9"/>
                    <a:pt x="893" y="0"/>
                    <a:pt x="8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43"/>
            <p:cNvSpPr/>
            <p:nvPr/>
          </p:nvSpPr>
          <p:spPr>
            <a:xfrm>
              <a:off x="5511975" y="1733725"/>
              <a:ext cx="7475" cy="30600"/>
            </a:xfrm>
            <a:custGeom>
              <a:rect b="b" l="l" r="r" t="t"/>
              <a:pathLst>
                <a:path extrusionOk="0" h="1224" w="299">
                  <a:moveTo>
                    <a:pt x="150" y="0"/>
                  </a:moveTo>
                  <a:cubicBezTo>
                    <a:pt x="135" y="0"/>
                    <a:pt x="120" y="9"/>
                    <a:pt x="115" y="27"/>
                  </a:cubicBezTo>
                  <a:lnTo>
                    <a:pt x="113" y="27"/>
                  </a:lnTo>
                  <a:cubicBezTo>
                    <a:pt x="60" y="235"/>
                    <a:pt x="57" y="435"/>
                    <a:pt x="55" y="649"/>
                  </a:cubicBezTo>
                  <a:cubicBezTo>
                    <a:pt x="52" y="829"/>
                    <a:pt x="0" y="1046"/>
                    <a:pt x="107" y="1199"/>
                  </a:cubicBezTo>
                  <a:cubicBezTo>
                    <a:pt x="116" y="1215"/>
                    <a:pt x="133" y="1223"/>
                    <a:pt x="150" y="1223"/>
                  </a:cubicBezTo>
                  <a:cubicBezTo>
                    <a:pt x="167" y="1223"/>
                    <a:pt x="184" y="1215"/>
                    <a:pt x="194" y="1199"/>
                  </a:cubicBezTo>
                  <a:cubicBezTo>
                    <a:pt x="299" y="1046"/>
                    <a:pt x="247" y="829"/>
                    <a:pt x="244" y="649"/>
                  </a:cubicBezTo>
                  <a:cubicBezTo>
                    <a:pt x="241" y="435"/>
                    <a:pt x="239" y="235"/>
                    <a:pt x="186" y="27"/>
                  </a:cubicBezTo>
                  <a:cubicBezTo>
                    <a:pt x="181" y="9"/>
                    <a:pt x="166" y="0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43"/>
            <p:cNvSpPr/>
            <p:nvPr/>
          </p:nvSpPr>
          <p:spPr>
            <a:xfrm>
              <a:off x="5544275" y="1732750"/>
              <a:ext cx="6975" cy="31875"/>
            </a:xfrm>
            <a:custGeom>
              <a:rect b="b" l="l" r="r" t="t"/>
              <a:pathLst>
                <a:path extrusionOk="0" h="1275" w="279">
                  <a:moveTo>
                    <a:pt x="139" y="1"/>
                  </a:moveTo>
                  <a:cubicBezTo>
                    <a:pt x="126" y="1"/>
                    <a:pt x="113" y="7"/>
                    <a:pt x="105" y="20"/>
                  </a:cubicBezTo>
                  <a:cubicBezTo>
                    <a:pt x="0" y="180"/>
                    <a:pt x="22" y="412"/>
                    <a:pt x="28" y="597"/>
                  </a:cubicBezTo>
                  <a:cubicBezTo>
                    <a:pt x="39" y="819"/>
                    <a:pt x="69" y="1040"/>
                    <a:pt x="116" y="1257"/>
                  </a:cubicBezTo>
                  <a:cubicBezTo>
                    <a:pt x="119" y="1268"/>
                    <a:pt x="129" y="1274"/>
                    <a:pt x="140" y="1274"/>
                  </a:cubicBezTo>
                  <a:cubicBezTo>
                    <a:pt x="150" y="1274"/>
                    <a:pt x="160" y="1268"/>
                    <a:pt x="164" y="1257"/>
                  </a:cubicBezTo>
                  <a:cubicBezTo>
                    <a:pt x="210" y="1040"/>
                    <a:pt x="239" y="819"/>
                    <a:pt x="250" y="597"/>
                  </a:cubicBezTo>
                  <a:cubicBezTo>
                    <a:pt x="258" y="412"/>
                    <a:pt x="278" y="180"/>
                    <a:pt x="174" y="20"/>
                  </a:cubicBezTo>
                  <a:cubicBezTo>
                    <a:pt x="166" y="7"/>
                    <a:pt x="153" y="1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43"/>
            <p:cNvSpPr/>
            <p:nvPr/>
          </p:nvSpPr>
          <p:spPr>
            <a:xfrm>
              <a:off x="5499000" y="1762550"/>
              <a:ext cx="77400" cy="6550"/>
            </a:xfrm>
            <a:custGeom>
              <a:rect b="b" l="l" r="r" t="t"/>
              <a:pathLst>
                <a:path extrusionOk="0" h="262" w="3096">
                  <a:moveTo>
                    <a:pt x="2305" y="0"/>
                  </a:moveTo>
                  <a:cubicBezTo>
                    <a:pt x="2045" y="0"/>
                    <a:pt x="1783" y="15"/>
                    <a:pt x="1529" y="16"/>
                  </a:cubicBezTo>
                  <a:cubicBezTo>
                    <a:pt x="1339" y="16"/>
                    <a:pt x="1146" y="11"/>
                    <a:pt x="954" y="11"/>
                  </a:cubicBezTo>
                  <a:cubicBezTo>
                    <a:pt x="644" y="11"/>
                    <a:pt x="334" y="25"/>
                    <a:pt x="35" y="96"/>
                  </a:cubicBezTo>
                  <a:cubicBezTo>
                    <a:pt x="1" y="105"/>
                    <a:pt x="1" y="155"/>
                    <a:pt x="35" y="165"/>
                  </a:cubicBezTo>
                  <a:cubicBezTo>
                    <a:pt x="329" y="236"/>
                    <a:pt x="635" y="249"/>
                    <a:pt x="940" y="249"/>
                  </a:cubicBezTo>
                  <a:cubicBezTo>
                    <a:pt x="1127" y="249"/>
                    <a:pt x="1314" y="244"/>
                    <a:pt x="1499" y="244"/>
                  </a:cubicBezTo>
                  <a:cubicBezTo>
                    <a:pt x="1509" y="244"/>
                    <a:pt x="1519" y="244"/>
                    <a:pt x="1529" y="244"/>
                  </a:cubicBezTo>
                  <a:cubicBezTo>
                    <a:pt x="1786" y="245"/>
                    <a:pt x="2051" y="261"/>
                    <a:pt x="2315" y="261"/>
                  </a:cubicBezTo>
                  <a:cubicBezTo>
                    <a:pt x="2557" y="261"/>
                    <a:pt x="2798" y="248"/>
                    <a:pt x="3031" y="196"/>
                  </a:cubicBezTo>
                  <a:cubicBezTo>
                    <a:pt x="3095" y="182"/>
                    <a:pt x="3095" y="80"/>
                    <a:pt x="3031" y="66"/>
                  </a:cubicBezTo>
                  <a:cubicBezTo>
                    <a:pt x="2795" y="14"/>
                    <a:pt x="2550" y="0"/>
                    <a:pt x="23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43"/>
            <p:cNvSpPr/>
            <p:nvPr/>
          </p:nvSpPr>
          <p:spPr>
            <a:xfrm>
              <a:off x="5497850" y="1764725"/>
              <a:ext cx="6425" cy="35350"/>
            </a:xfrm>
            <a:custGeom>
              <a:rect b="b" l="l" r="r" t="t"/>
              <a:pathLst>
                <a:path extrusionOk="0" h="1414" w="257">
                  <a:moveTo>
                    <a:pt x="128" y="1"/>
                  </a:moveTo>
                  <a:cubicBezTo>
                    <a:pt x="110" y="1"/>
                    <a:pt x="92" y="11"/>
                    <a:pt x="86" y="32"/>
                  </a:cubicBezTo>
                  <a:cubicBezTo>
                    <a:pt x="23" y="251"/>
                    <a:pt x="34" y="477"/>
                    <a:pt x="30" y="702"/>
                  </a:cubicBezTo>
                  <a:cubicBezTo>
                    <a:pt x="27" y="929"/>
                    <a:pt x="0" y="1160"/>
                    <a:pt x="78" y="1376"/>
                  </a:cubicBezTo>
                  <a:cubicBezTo>
                    <a:pt x="85" y="1401"/>
                    <a:pt x="106" y="1413"/>
                    <a:pt x="128" y="1413"/>
                  </a:cubicBezTo>
                  <a:cubicBezTo>
                    <a:pt x="149" y="1413"/>
                    <a:pt x="170" y="1401"/>
                    <a:pt x="178" y="1376"/>
                  </a:cubicBezTo>
                  <a:cubicBezTo>
                    <a:pt x="256" y="1160"/>
                    <a:pt x="230" y="929"/>
                    <a:pt x="225" y="702"/>
                  </a:cubicBezTo>
                  <a:cubicBezTo>
                    <a:pt x="222" y="477"/>
                    <a:pt x="233" y="251"/>
                    <a:pt x="170" y="32"/>
                  </a:cubicBezTo>
                  <a:cubicBezTo>
                    <a:pt x="163" y="11"/>
                    <a:pt x="145" y="1"/>
                    <a:pt x="12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43"/>
            <p:cNvSpPr/>
            <p:nvPr/>
          </p:nvSpPr>
          <p:spPr>
            <a:xfrm>
              <a:off x="5502725" y="1791700"/>
              <a:ext cx="71600" cy="6875"/>
            </a:xfrm>
            <a:custGeom>
              <a:rect b="b" l="l" r="r" t="t"/>
              <a:pathLst>
                <a:path extrusionOk="0" h="275" w="2864">
                  <a:moveTo>
                    <a:pt x="2191" y="0"/>
                  </a:moveTo>
                  <a:cubicBezTo>
                    <a:pt x="1971" y="0"/>
                    <a:pt x="1749" y="18"/>
                    <a:pt x="1539" y="20"/>
                  </a:cubicBezTo>
                  <a:cubicBezTo>
                    <a:pt x="1053" y="30"/>
                    <a:pt x="563" y="28"/>
                    <a:pt x="80" y="73"/>
                  </a:cubicBezTo>
                  <a:cubicBezTo>
                    <a:pt x="0" y="78"/>
                    <a:pt x="0" y="194"/>
                    <a:pt x="80" y="198"/>
                  </a:cubicBezTo>
                  <a:lnTo>
                    <a:pt x="80" y="200"/>
                  </a:lnTo>
                  <a:cubicBezTo>
                    <a:pt x="563" y="244"/>
                    <a:pt x="1055" y="244"/>
                    <a:pt x="1539" y="251"/>
                  </a:cubicBezTo>
                  <a:cubicBezTo>
                    <a:pt x="1752" y="255"/>
                    <a:pt x="1975" y="274"/>
                    <a:pt x="2195" y="274"/>
                  </a:cubicBezTo>
                  <a:cubicBezTo>
                    <a:pt x="2405" y="274"/>
                    <a:pt x="2613" y="257"/>
                    <a:pt x="2807" y="194"/>
                  </a:cubicBezTo>
                  <a:cubicBezTo>
                    <a:pt x="2864" y="176"/>
                    <a:pt x="2864" y="97"/>
                    <a:pt x="2807" y="80"/>
                  </a:cubicBezTo>
                  <a:cubicBezTo>
                    <a:pt x="2614" y="17"/>
                    <a:pt x="2404" y="0"/>
                    <a:pt x="21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43"/>
            <p:cNvSpPr/>
            <p:nvPr/>
          </p:nvSpPr>
          <p:spPr>
            <a:xfrm>
              <a:off x="5565200" y="1761925"/>
              <a:ext cx="7250" cy="35425"/>
            </a:xfrm>
            <a:custGeom>
              <a:rect b="b" l="l" r="r" t="t"/>
              <a:pathLst>
                <a:path extrusionOk="0" h="1417" w="290">
                  <a:moveTo>
                    <a:pt x="146" y="0"/>
                  </a:moveTo>
                  <a:cubicBezTo>
                    <a:pt x="130" y="0"/>
                    <a:pt x="115" y="8"/>
                    <a:pt x="105" y="22"/>
                  </a:cubicBezTo>
                  <a:cubicBezTo>
                    <a:pt x="2" y="226"/>
                    <a:pt x="35" y="482"/>
                    <a:pt x="32" y="705"/>
                  </a:cubicBezTo>
                  <a:cubicBezTo>
                    <a:pt x="27" y="943"/>
                    <a:pt x="1" y="1171"/>
                    <a:pt x="101" y="1391"/>
                  </a:cubicBezTo>
                  <a:cubicBezTo>
                    <a:pt x="111" y="1408"/>
                    <a:pt x="128" y="1417"/>
                    <a:pt x="145" y="1417"/>
                  </a:cubicBezTo>
                  <a:cubicBezTo>
                    <a:pt x="162" y="1417"/>
                    <a:pt x="179" y="1408"/>
                    <a:pt x="190" y="1391"/>
                  </a:cubicBezTo>
                  <a:cubicBezTo>
                    <a:pt x="290" y="1171"/>
                    <a:pt x="263" y="943"/>
                    <a:pt x="260" y="705"/>
                  </a:cubicBezTo>
                  <a:cubicBezTo>
                    <a:pt x="255" y="482"/>
                    <a:pt x="290" y="227"/>
                    <a:pt x="185" y="22"/>
                  </a:cubicBezTo>
                  <a:cubicBezTo>
                    <a:pt x="176" y="8"/>
                    <a:pt x="161" y="0"/>
                    <a:pt x="14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43"/>
            <p:cNvSpPr/>
            <p:nvPr/>
          </p:nvSpPr>
          <p:spPr>
            <a:xfrm>
              <a:off x="5606875" y="1698950"/>
              <a:ext cx="36550" cy="35900"/>
            </a:xfrm>
            <a:custGeom>
              <a:rect b="b" l="l" r="r" t="t"/>
              <a:pathLst>
                <a:path extrusionOk="0" h="1436" w="1462">
                  <a:moveTo>
                    <a:pt x="62" y="1"/>
                  </a:moveTo>
                  <a:cubicBezTo>
                    <a:pt x="29" y="1"/>
                    <a:pt x="0" y="44"/>
                    <a:pt x="32" y="77"/>
                  </a:cubicBezTo>
                  <a:cubicBezTo>
                    <a:pt x="405" y="547"/>
                    <a:pt x="838" y="1076"/>
                    <a:pt x="1334" y="1421"/>
                  </a:cubicBezTo>
                  <a:cubicBezTo>
                    <a:pt x="1348" y="1431"/>
                    <a:pt x="1361" y="1435"/>
                    <a:pt x="1374" y="1435"/>
                  </a:cubicBezTo>
                  <a:cubicBezTo>
                    <a:pt x="1424" y="1435"/>
                    <a:pt x="1462" y="1368"/>
                    <a:pt x="1436" y="1318"/>
                  </a:cubicBezTo>
                  <a:lnTo>
                    <a:pt x="1436" y="1318"/>
                  </a:lnTo>
                  <a:lnTo>
                    <a:pt x="1439" y="1317"/>
                  </a:lnTo>
                  <a:cubicBezTo>
                    <a:pt x="1094" y="822"/>
                    <a:pt x="564" y="387"/>
                    <a:pt x="92" y="14"/>
                  </a:cubicBezTo>
                  <a:cubicBezTo>
                    <a:pt x="83" y="5"/>
                    <a:pt x="73" y="1"/>
                    <a:pt x="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43"/>
            <p:cNvSpPr/>
            <p:nvPr/>
          </p:nvSpPr>
          <p:spPr>
            <a:xfrm>
              <a:off x="5622025" y="1679475"/>
              <a:ext cx="40225" cy="35525"/>
            </a:xfrm>
            <a:custGeom>
              <a:rect b="b" l="l" r="r" t="t"/>
              <a:pathLst>
                <a:path extrusionOk="0" h="1421" w="1609">
                  <a:moveTo>
                    <a:pt x="357" y="1"/>
                  </a:moveTo>
                  <a:cubicBezTo>
                    <a:pt x="188" y="1"/>
                    <a:pt x="1" y="288"/>
                    <a:pt x="277" y="376"/>
                  </a:cubicBezTo>
                  <a:cubicBezTo>
                    <a:pt x="521" y="453"/>
                    <a:pt x="760" y="762"/>
                    <a:pt x="941" y="937"/>
                  </a:cubicBezTo>
                  <a:cubicBezTo>
                    <a:pt x="1122" y="1113"/>
                    <a:pt x="1294" y="1276"/>
                    <a:pt x="1509" y="1413"/>
                  </a:cubicBezTo>
                  <a:cubicBezTo>
                    <a:pt x="1518" y="1418"/>
                    <a:pt x="1526" y="1421"/>
                    <a:pt x="1535" y="1421"/>
                  </a:cubicBezTo>
                  <a:cubicBezTo>
                    <a:pt x="1573" y="1421"/>
                    <a:pt x="1609" y="1375"/>
                    <a:pt x="1584" y="1337"/>
                  </a:cubicBezTo>
                  <a:cubicBezTo>
                    <a:pt x="1447" y="1121"/>
                    <a:pt x="1281" y="957"/>
                    <a:pt x="1095" y="784"/>
                  </a:cubicBezTo>
                  <a:cubicBezTo>
                    <a:pt x="913" y="613"/>
                    <a:pt x="588" y="385"/>
                    <a:pt x="511" y="142"/>
                  </a:cubicBezTo>
                  <a:cubicBezTo>
                    <a:pt x="478" y="40"/>
                    <a:pt x="419" y="1"/>
                    <a:pt x="35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43"/>
            <p:cNvSpPr/>
            <p:nvPr/>
          </p:nvSpPr>
          <p:spPr>
            <a:xfrm>
              <a:off x="5623475" y="1702375"/>
              <a:ext cx="48625" cy="47900"/>
            </a:xfrm>
            <a:custGeom>
              <a:rect b="b" l="l" r="r" t="t"/>
              <a:pathLst>
                <a:path extrusionOk="0" h="1916" w="1945">
                  <a:moveTo>
                    <a:pt x="1881" y="1"/>
                  </a:moveTo>
                  <a:cubicBezTo>
                    <a:pt x="1870" y="1"/>
                    <a:pt x="1859" y="5"/>
                    <a:pt x="1850" y="15"/>
                  </a:cubicBezTo>
                  <a:cubicBezTo>
                    <a:pt x="1490" y="294"/>
                    <a:pt x="1151" y="607"/>
                    <a:pt x="825" y="924"/>
                  </a:cubicBezTo>
                  <a:cubicBezTo>
                    <a:pt x="537" y="1202"/>
                    <a:pt x="216" y="1509"/>
                    <a:pt x="16" y="1858"/>
                  </a:cubicBezTo>
                  <a:cubicBezTo>
                    <a:pt x="0" y="1886"/>
                    <a:pt x="23" y="1916"/>
                    <a:pt x="50" y="1916"/>
                  </a:cubicBezTo>
                  <a:cubicBezTo>
                    <a:pt x="56" y="1916"/>
                    <a:pt x="63" y="1914"/>
                    <a:pt x="69" y="1911"/>
                  </a:cubicBezTo>
                  <a:cubicBezTo>
                    <a:pt x="419" y="1711"/>
                    <a:pt x="725" y="1391"/>
                    <a:pt x="1005" y="1103"/>
                  </a:cubicBezTo>
                  <a:cubicBezTo>
                    <a:pt x="1320" y="775"/>
                    <a:pt x="1634" y="436"/>
                    <a:pt x="1912" y="77"/>
                  </a:cubicBezTo>
                  <a:cubicBezTo>
                    <a:pt x="1944" y="45"/>
                    <a:pt x="1915" y="1"/>
                    <a:pt x="18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43"/>
            <p:cNvSpPr/>
            <p:nvPr/>
          </p:nvSpPr>
          <p:spPr>
            <a:xfrm>
              <a:off x="5625875" y="1744425"/>
              <a:ext cx="20400" cy="19875"/>
            </a:xfrm>
            <a:custGeom>
              <a:rect b="b" l="l" r="r" t="t"/>
              <a:pathLst>
                <a:path extrusionOk="0" h="795" w="816">
                  <a:moveTo>
                    <a:pt x="64" y="1"/>
                  </a:moveTo>
                  <a:cubicBezTo>
                    <a:pt x="29" y="1"/>
                    <a:pt x="1" y="39"/>
                    <a:pt x="21" y="74"/>
                  </a:cubicBezTo>
                  <a:lnTo>
                    <a:pt x="21" y="76"/>
                  </a:lnTo>
                  <a:cubicBezTo>
                    <a:pt x="112" y="235"/>
                    <a:pt x="235" y="368"/>
                    <a:pt x="362" y="501"/>
                  </a:cubicBezTo>
                  <a:cubicBezTo>
                    <a:pt x="479" y="624"/>
                    <a:pt x="582" y="738"/>
                    <a:pt x="746" y="793"/>
                  </a:cubicBezTo>
                  <a:cubicBezTo>
                    <a:pt x="751" y="794"/>
                    <a:pt x="755" y="795"/>
                    <a:pt x="760" y="795"/>
                  </a:cubicBezTo>
                  <a:cubicBezTo>
                    <a:pt x="790" y="795"/>
                    <a:pt x="815" y="765"/>
                    <a:pt x="807" y="733"/>
                  </a:cubicBezTo>
                  <a:cubicBezTo>
                    <a:pt x="751" y="569"/>
                    <a:pt x="637" y="466"/>
                    <a:pt x="513" y="349"/>
                  </a:cubicBezTo>
                  <a:cubicBezTo>
                    <a:pt x="381" y="223"/>
                    <a:pt x="249" y="98"/>
                    <a:pt x="88" y="7"/>
                  </a:cubicBezTo>
                  <a:cubicBezTo>
                    <a:pt x="80" y="3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43"/>
            <p:cNvSpPr/>
            <p:nvPr/>
          </p:nvSpPr>
          <p:spPr>
            <a:xfrm>
              <a:off x="5645425" y="1718950"/>
              <a:ext cx="50225" cy="49350"/>
            </a:xfrm>
            <a:custGeom>
              <a:rect b="b" l="l" r="r" t="t"/>
              <a:pathLst>
                <a:path extrusionOk="0" h="1974" w="2009">
                  <a:moveTo>
                    <a:pt x="1955" y="1"/>
                  </a:moveTo>
                  <a:cubicBezTo>
                    <a:pt x="1948" y="1"/>
                    <a:pt x="1941" y="2"/>
                    <a:pt x="1934" y="6"/>
                  </a:cubicBezTo>
                  <a:cubicBezTo>
                    <a:pt x="1573" y="217"/>
                    <a:pt x="1295" y="561"/>
                    <a:pt x="1003" y="854"/>
                  </a:cubicBezTo>
                  <a:cubicBezTo>
                    <a:pt x="675" y="1185"/>
                    <a:pt x="351" y="1518"/>
                    <a:pt x="42" y="1866"/>
                  </a:cubicBezTo>
                  <a:cubicBezTo>
                    <a:pt x="1" y="1913"/>
                    <a:pt x="42" y="1974"/>
                    <a:pt x="91" y="1974"/>
                  </a:cubicBezTo>
                  <a:cubicBezTo>
                    <a:pt x="105" y="1974"/>
                    <a:pt x="119" y="1969"/>
                    <a:pt x="133" y="1957"/>
                  </a:cubicBezTo>
                  <a:cubicBezTo>
                    <a:pt x="481" y="1648"/>
                    <a:pt x="814" y="1323"/>
                    <a:pt x="1143" y="995"/>
                  </a:cubicBezTo>
                  <a:cubicBezTo>
                    <a:pt x="1437" y="704"/>
                    <a:pt x="1782" y="425"/>
                    <a:pt x="1993" y="64"/>
                  </a:cubicBezTo>
                  <a:cubicBezTo>
                    <a:pt x="2008" y="33"/>
                    <a:pt x="1984" y="1"/>
                    <a:pt x="19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43"/>
            <p:cNvSpPr/>
            <p:nvPr/>
          </p:nvSpPr>
          <p:spPr>
            <a:xfrm>
              <a:off x="5674800" y="1699850"/>
              <a:ext cx="21800" cy="20850"/>
            </a:xfrm>
            <a:custGeom>
              <a:rect b="b" l="l" r="r" t="t"/>
              <a:pathLst>
                <a:path extrusionOk="0" h="834" w="872">
                  <a:moveTo>
                    <a:pt x="49" y="0"/>
                  </a:moveTo>
                  <a:cubicBezTo>
                    <a:pt x="25" y="0"/>
                    <a:pt x="0" y="32"/>
                    <a:pt x="17" y="55"/>
                  </a:cubicBezTo>
                  <a:cubicBezTo>
                    <a:pt x="122" y="192"/>
                    <a:pt x="204" y="330"/>
                    <a:pt x="321" y="459"/>
                  </a:cubicBezTo>
                  <a:cubicBezTo>
                    <a:pt x="437" y="584"/>
                    <a:pt x="543" y="739"/>
                    <a:pt x="693" y="820"/>
                  </a:cubicBezTo>
                  <a:cubicBezTo>
                    <a:pt x="710" y="829"/>
                    <a:pt x="727" y="834"/>
                    <a:pt x="743" y="834"/>
                  </a:cubicBezTo>
                  <a:cubicBezTo>
                    <a:pt x="814" y="834"/>
                    <a:pt x="872" y="755"/>
                    <a:pt x="832" y="683"/>
                  </a:cubicBezTo>
                  <a:cubicBezTo>
                    <a:pt x="749" y="533"/>
                    <a:pt x="595" y="425"/>
                    <a:pt x="470" y="311"/>
                  </a:cubicBezTo>
                  <a:cubicBezTo>
                    <a:pt x="342" y="192"/>
                    <a:pt x="203" y="111"/>
                    <a:pt x="67" y="6"/>
                  </a:cubicBezTo>
                  <a:cubicBezTo>
                    <a:pt x="61" y="2"/>
                    <a:pt x="55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43"/>
            <p:cNvSpPr/>
            <p:nvPr/>
          </p:nvSpPr>
          <p:spPr>
            <a:xfrm>
              <a:off x="5659950" y="1617775"/>
              <a:ext cx="40600" cy="4800"/>
            </a:xfrm>
            <a:custGeom>
              <a:rect b="b" l="l" r="r" t="t"/>
              <a:pathLst>
                <a:path extrusionOk="0" h="192" w="1624">
                  <a:moveTo>
                    <a:pt x="946" y="1"/>
                  </a:moveTo>
                  <a:cubicBezTo>
                    <a:pt x="899" y="1"/>
                    <a:pt x="853" y="1"/>
                    <a:pt x="806" y="1"/>
                  </a:cubicBezTo>
                  <a:cubicBezTo>
                    <a:pt x="783" y="1"/>
                    <a:pt x="760" y="1"/>
                    <a:pt x="737" y="1"/>
                  </a:cubicBezTo>
                  <a:cubicBezTo>
                    <a:pt x="679" y="1"/>
                    <a:pt x="621" y="1"/>
                    <a:pt x="562" y="1"/>
                  </a:cubicBezTo>
                  <a:cubicBezTo>
                    <a:pt x="387" y="1"/>
                    <a:pt x="210" y="6"/>
                    <a:pt x="44" y="51"/>
                  </a:cubicBezTo>
                  <a:cubicBezTo>
                    <a:pt x="0" y="65"/>
                    <a:pt x="0" y="128"/>
                    <a:pt x="44" y="140"/>
                  </a:cubicBezTo>
                  <a:cubicBezTo>
                    <a:pt x="209" y="185"/>
                    <a:pt x="386" y="191"/>
                    <a:pt x="561" y="191"/>
                  </a:cubicBezTo>
                  <a:cubicBezTo>
                    <a:pt x="631" y="191"/>
                    <a:pt x="701" y="190"/>
                    <a:pt x="770" y="190"/>
                  </a:cubicBezTo>
                  <a:cubicBezTo>
                    <a:pt x="782" y="190"/>
                    <a:pt x="794" y="190"/>
                    <a:pt x="806" y="190"/>
                  </a:cubicBezTo>
                  <a:cubicBezTo>
                    <a:pt x="860" y="190"/>
                    <a:pt x="914" y="191"/>
                    <a:pt x="967" y="191"/>
                  </a:cubicBezTo>
                  <a:cubicBezTo>
                    <a:pt x="1171" y="191"/>
                    <a:pt x="1370" y="185"/>
                    <a:pt x="1572" y="148"/>
                  </a:cubicBezTo>
                  <a:cubicBezTo>
                    <a:pt x="1623" y="139"/>
                    <a:pt x="1623" y="54"/>
                    <a:pt x="1572" y="45"/>
                  </a:cubicBezTo>
                  <a:cubicBezTo>
                    <a:pt x="1363" y="6"/>
                    <a:pt x="1157" y="1"/>
                    <a:pt x="9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43"/>
            <p:cNvSpPr/>
            <p:nvPr/>
          </p:nvSpPr>
          <p:spPr>
            <a:xfrm>
              <a:off x="5660375" y="1568350"/>
              <a:ext cx="36500" cy="4700"/>
            </a:xfrm>
            <a:custGeom>
              <a:rect b="b" l="l" r="r" t="t"/>
              <a:pathLst>
                <a:path extrusionOk="0" h="188" w="1460">
                  <a:moveTo>
                    <a:pt x="1088" y="1"/>
                  </a:moveTo>
                  <a:cubicBezTo>
                    <a:pt x="963" y="1"/>
                    <a:pt x="837" y="12"/>
                    <a:pt x="717" y="13"/>
                  </a:cubicBezTo>
                  <a:cubicBezTo>
                    <a:pt x="698" y="13"/>
                    <a:pt x="679" y="13"/>
                    <a:pt x="660" y="13"/>
                  </a:cubicBezTo>
                  <a:cubicBezTo>
                    <a:pt x="603" y="13"/>
                    <a:pt x="545" y="13"/>
                    <a:pt x="487" y="13"/>
                  </a:cubicBezTo>
                  <a:cubicBezTo>
                    <a:pt x="332" y="13"/>
                    <a:pt x="176" y="19"/>
                    <a:pt x="30" y="65"/>
                  </a:cubicBezTo>
                  <a:cubicBezTo>
                    <a:pt x="0" y="74"/>
                    <a:pt x="0" y="115"/>
                    <a:pt x="30" y="124"/>
                  </a:cubicBezTo>
                  <a:cubicBezTo>
                    <a:pt x="176" y="170"/>
                    <a:pt x="331" y="177"/>
                    <a:pt x="486" y="177"/>
                  </a:cubicBezTo>
                  <a:cubicBezTo>
                    <a:pt x="554" y="177"/>
                    <a:pt x="621" y="175"/>
                    <a:pt x="687" y="175"/>
                  </a:cubicBezTo>
                  <a:cubicBezTo>
                    <a:pt x="697" y="175"/>
                    <a:pt x="707" y="175"/>
                    <a:pt x="717" y="175"/>
                  </a:cubicBezTo>
                  <a:cubicBezTo>
                    <a:pt x="837" y="176"/>
                    <a:pt x="964" y="188"/>
                    <a:pt x="1088" y="188"/>
                  </a:cubicBezTo>
                  <a:cubicBezTo>
                    <a:pt x="1199" y="188"/>
                    <a:pt x="1307" y="179"/>
                    <a:pt x="1409" y="146"/>
                  </a:cubicBezTo>
                  <a:cubicBezTo>
                    <a:pt x="1459" y="130"/>
                    <a:pt x="1459" y="58"/>
                    <a:pt x="1409" y="43"/>
                  </a:cubicBezTo>
                  <a:cubicBezTo>
                    <a:pt x="1307" y="10"/>
                    <a:pt x="1198" y="1"/>
                    <a:pt x="108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43"/>
            <p:cNvSpPr/>
            <p:nvPr/>
          </p:nvSpPr>
          <p:spPr>
            <a:xfrm>
              <a:off x="5693675" y="1550825"/>
              <a:ext cx="12250" cy="92825"/>
            </a:xfrm>
            <a:custGeom>
              <a:rect b="b" l="l" r="r" t="t"/>
              <a:pathLst>
                <a:path extrusionOk="0" h="3713" w="490">
                  <a:moveTo>
                    <a:pt x="245" y="1"/>
                  </a:moveTo>
                  <a:cubicBezTo>
                    <a:pt x="123" y="1"/>
                    <a:pt x="1" y="90"/>
                    <a:pt x="82" y="269"/>
                  </a:cubicBezTo>
                  <a:cubicBezTo>
                    <a:pt x="307" y="762"/>
                    <a:pt x="171" y="1528"/>
                    <a:pt x="171" y="2061"/>
                  </a:cubicBezTo>
                  <a:cubicBezTo>
                    <a:pt x="169" y="2603"/>
                    <a:pt x="163" y="3138"/>
                    <a:pt x="210" y="3679"/>
                  </a:cubicBezTo>
                  <a:cubicBezTo>
                    <a:pt x="212" y="3701"/>
                    <a:pt x="230" y="3713"/>
                    <a:pt x="248" y="3713"/>
                  </a:cubicBezTo>
                  <a:cubicBezTo>
                    <a:pt x="265" y="3713"/>
                    <a:pt x="282" y="3701"/>
                    <a:pt x="280" y="3679"/>
                  </a:cubicBezTo>
                  <a:lnTo>
                    <a:pt x="271" y="3580"/>
                  </a:lnTo>
                  <a:cubicBezTo>
                    <a:pt x="270" y="3564"/>
                    <a:pt x="258" y="3556"/>
                    <a:pt x="245" y="3556"/>
                  </a:cubicBezTo>
                  <a:cubicBezTo>
                    <a:pt x="232" y="3556"/>
                    <a:pt x="219" y="3564"/>
                    <a:pt x="218" y="3580"/>
                  </a:cubicBezTo>
                  <a:cubicBezTo>
                    <a:pt x="238" y="3346"/>
                    <a:pt x="319" y="3131"/>
                    <a:pt x="324" y="2870"/>
                  </a:cubicBezTo>
                  <a:cubicBezTo>
                    <a:pt x="327" y="2601"/>
                    <a:pt x="321" y="2331"/>
                    <a:pt x="319" y="2061"/>
                  </a:cubicBezTo>
                  <a:cubicBezTo>
                    <a:pt x="319" y="1547"/>
                    <a:pt x="193" y="744"/>
                    <a:pt x="408" y="269"/>
                  </a:cubicBezTo>
                  <a:cubicBezTo>
                    <a:pt x="490" y="90"/>
                    <a:pt x="367" y="1"/>
                    <a:pt x="2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43"/>
            <p:cNvSpPr/>
            <p:nvPr/>
          </p:nvSpPr>
          <p:spPr>
            <a:xfrm>
              <a:off x="5699450" y="1640800"/>
              <a:ext cx="26975" cy="4550"/>
            </a:xfrm>
            <a:custGeom>
              <a:rect b="b" l="l" r="r" t="t"/>
              <a:pathLst>
                <a:path extrusionOk="0" h="182" w="1079">
                  <a:moveTo>
                    <a:pt x="455" y="0"/>
                  </a:moveTo>
                  <a:cubicBezTo>
                    <a:pt x="309" y="0"/>
                    <a:pt x="166" y="15"/>
                    <a:pt x="40" y="52"/>
                  </a:cubicBezTo>
                  <a:cubicBezTo>
                    <a:pt x="1" y="63"/>
                    <a:pt x="1" y="119"/>
                    <a:pt x="40" y="130"/>
                  </a:cubicBezTo>
                  <a:cubicBezTo>
                    <a:pt x="166" y="167"/>
                    <a:pt x="309" y="181"/>
                    <a:pt x="455" y="181"/>
                  </a:cubicBezTo>
                  <a:cubicBezTo>
                    <a:pt x="660" y="181"/>
                    <a:pt x="870" y="153"/>
                    <a:pt x="1049" y="120"/>
                  </a:cubicBezTo>
                  <a:cubicBezTo>
                    <a:pt x="1079" y="113"/>
                    <a:pt x="1079" y="69"/>
                    <a:pt x="1049" y="61"/>
                  </a:cubicBezTo>
                  <a:cubicBezTo>
                    <a:pt x="871" y="28"/>
                    <a:pt x="660" y="0"/>
                    <a:pt x="45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43"/>
            <p:cNvSpPr/>
            <p:nvPr/>
          </p:nvSpPr>
          <p:spPr>
            <a:xfrm>
              <a:off x="5700550" y="1551725"/>
              <a:ext cx="29075" cy="4225"/>
            </a:xfrm>
            <a:custGeom>
              <a:rect b="b" l="l" r="r" t="t"/>
              <a:pathLst>
                <a:path extrusionOk="0" h="169" w="1163">
                  <a:moveTo>
                    <a:pt x="553" y="1"/>
                  </a:moveTo>
                  <a:cubicBezTo>
                    <a:pt x="379" y="1"/>
                    <a:pt x="205" y="18"/>
                    <a:pt x="35" y="52"/>
                  </a:cubicBezTo>
                  <a:cubicBezTo>
                    <a:pt x="1" y="58"/>
                    <a:pt x="10" y="109"/>
                    <a:pt x="43" y="109"/>
                  </a:cubicBezTo>
                  <a:lnTo>
                    <a:pt x="43" y="111"/>
                  </a:lnTo>
                  <a:cubicBezTo>
                    <a:pt x="233" y="117"/>
                    <a:pt x="424" y="117"/>
                    <a:pt x="616" y="130"/>
                  </a:cubicBezTo>
                  <a:cubicBezTo>
                    <a:pt x="740" y="138"/>
                    <a:pt x="865" y="168"/>
                    <a:pt x="989" y="168"/>
                  </a:cubicBezTo>
                  <a:cubicBezTo>
                    <a:pt x="1032" y="168"/>
                    <a:pt x="1075" y="164"/>
                    <a:pt x="1117" y="155"/>
                  </a:cubicBezTo>
                  <a:cubicBezTo>
                    <a:pt x="1155" y="144"/>
                    <a:pt x="1163" y="92"/>
                    <a:pt x="1128" y="70"/>
                  </a:cubicBezTo>
                  <a:cubicBezTo>
                    <a:pt x="1012" y="8"/>
                    <a:pt x="875" y="1"/>
                    <a:pt x="742" y="1"/>
                  </a:cubicBezTo>
                  <a:cubicBezTo>
                    <a:pt x="709" y="1"/>
                    <a:pt x="677" y="2"/>
                    <a:pt x="645" y="2"/>
                  </a:cubicBezTo>
                  <a:cubicBezTo>
                    <a:pt x="635" y="2"/>
                    <a:pt x="626" y="2"/>
                    <a:pt x="616" y="2"/>
                  </a:cubicBezTo>
                  <a:cubicBezTo>
                    <a:pt x="595" y="1"/>
                    <a:pt x="574" y="1"/>
                    <a:pt x="55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43"/>
            <p:cNvSpPr/>
            <p:nvPr/>
          </p:nvSpPr>
          <p:spPr>
            <a:xfrm>
              <a:off x="5718925" y="1552200"/>
              <a:ext cx="40475" cy="93825"/>
            </a:xfrm>
            <a:custGeom>
              <a:rect b="b" l="l" r="r" t="t"/>
              <a:pathLst>
                <a:path extrusionOk="0" h="3753" w="1619">
                  <a:moveTo>
                    <a:pt x="415" y="0"/>
                  </a:moveTo>
                  <a:cubicBezTo>
                    <a:pt x="384" y="0"/>
                    <a:pt x="359" y="38"/>
                    <a:pt x="384" y="67"/>
                  </a:cubicBezTo>
                  <a:cubicBezTo>
                    <a:pt x="864" y="651"/>
                    <a:pt x="1187" y="1351"/>
                    <a:pt x="1032" y="2124"/>
                  </a:cubicBezTo>
                  <a:cubicBezTo>
                    <a:pt x="901" y="2779"/>
                    <a:pt x="486" y="3180"/>
                    <a:pt x="37" y="3636"/>
                  </a:cubicBezTo>
                  <a:cubicBezTo>
                    <a:pt x="0" y="3675"/>
                    <a:pt x="28" y="3752"/>
                    <a:pt x="79" y="3752"/>
                  </a:cubicBezTo>
                  <a:cubicBezTo>
                    <a:pt x="87" y="3752"/>
                    <a:pt x="95" y="3751"/>
                    <a:pt x="103" y="3747"/>
                  </a:cubicBezTo>
                  <a:cubicBezTo>
                    <a:pt x="1590" y="3133"/>
                    <a:pt x="1618" y="921"/>
                    <a:pt x="442" y="11"/>
                  </a:cubicBezTo>
                  <a:cubicBezTo>
                    <a:pt x="433" y="3"/>
                    <a:pt x="424" y="0"/>
                    <a:pt x="4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43"/>
            <p:cNvSpPr/>
            <p:nvPr/>
          </p:nvSpPr>
          <p:spPr>
            <a:xfrm>
              <a:off x="5719800" y="1561625"/>
              <a:ext cx="7650" cy="79700"/>
            </a:xfrm>
            <a:custGeom>
              <a:rect b="b" l="l" r="r" t="t"/>
              <a:pathLst>
                <a:path extrusionOk="0" h="3188" w="306">
                  <a:moveTo>
                    <a:pt x="154" y="1"/>
                  </a:moveTo>
                  <a:cubicBezTo>
                    <a:pt x="137" y="1"/>
                    <a:pt x="121" y="12"/>
                    <a:pt x="121" y="34"/>
                  </a:cubicBezTo>
                  <a:cubicBezTo>
                    <a:pt x="62" y="1047"/>
                    <a:pt x="1" y="2138"/>
                    <a:pt x="112" y="3148"/>
                  </a:cubicBezTo>
                  <a:cubicBezTo>
                    <a:pt x="113" y="3174"/>
                    <a:pt x="133" y="3187"/>
                    <a:pt x="153" y="3187"/>
                  </a:cubicBezTo>
                  <a:cubicBezTo>
                    <a:pt x="173" y="3187"/>
                    <a:pt x="193" y="3174"/>
                    <a:pt x="194" y="3148"/>
                  </a:cubicBezTo>
                  <a:cubicBezTo>
                    <a:pt x="305" y="2138"/>
                    <a:pt x="244" y="1049"/>
                    <a:pt x="187" y="34"/>
                  </a:cubicBezTo>
                  <a:cubicBezTo>
                    <a:pt x="187" y="12"/>
                    <a:pt x="170" y="1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43"/>
            <p:cNvSpPr/>
            <p:nvPr/>
          </p:nvSpPr>
          <p:spPr>
            <a:xfrm>
              <a:off x="5370775" y="1445925"/>
              <a:ext cx="297200" cy="297200"/>
            </a:xfrm>
            <a:custGeom>
              <a:rect b="b" l="l" r="r" t="t"/>
              <a:pathLst>
                <a:path extrusionOk="0" h="11888" w="11888">
                  <a:moveTo>
                    <a:pt x="5944" y="383"/>
                  </a:moveTo>
                  <a:cubicBezTo>
                    <a:pt x="9079" y="383"/>
                    <a:pt x="11369" y="2914"/>
                    <a:pt x="11505" y="5944"/>
                  </a:cubicBezTo>
                  <a:cubicBezTo>
                    <a:pt x="11369" y="8970"/>
                    <a:pt x="9076" y="11505"/>
                    <a:pt x="5944" y="11505"/>
                  </a:cubicBezTo>
                  <a:cubicBezTo>
                    <a:pt x="2918" y="11505"/>
                    <a:pt x="383" y="8970"/>
                    <a:pt x="383" y="5944"/>
                  </a:cubicBezTo>
                  <a:cubicBezTo>
                    <a:pt x="383" y="2914"/>
                    <a:pt x="2915" y="383"/>
                    <a:pt x="5944" y="383"/>
                  </a:cubicBezTo>
                  <a:close/>
                  <a:moveTo>
                    <a:pt x="5944" y="1"/>
                  </a:moveTo>
                  <a:cubicBezTo>
                    <a:pt x="2710" y="1"/>
                    <a:pt x="0" y="2711"/>
                    <a:pt x="0" y="5944"/>
                  </a:cubicBezTo>
                  <a:cubicBezTo>
                    <a:pt x="0" y="9188"/>
                    <a:pt x="2709" y="11874"/>
                    <a:pt x="5944" y="11888"/>
                  </a:cubicBezTo>
                  <a:cubicBezTo>
                    <a:pt x="5951" y="11888"/>
                    <a:pt x="5959" y="11888"/>
                    <a:pt x="5967" y="11888"/>
                  </a:cubicBezTo>
                  <a:cubicBezTo>
                    <a:pt x="9282" y="11888"/>
                    <a:pt x="11724" y="9180"/>
                    <a:pt x="11885" y="5984"/>
                  </a:cubicBezTo>
                  <a:lnTo>
                    <a:pt x="11885" y="5984"/>
                  </a:lnTo>
                  <a:cubicBezTo>
                    <a:pt x="11887" y="5972"/>
                    <a:pt x="11888" y="5958"/>
                    <a:pt x="11887" y="5944"/>
                  </a:cubicBezTo>
                  <a:lnTo>
                    <a:pt x="11887" y="5944"/>
                  </a:lnTo>
                  <a:cubicBezTo>
                    <a:pt x="11887" y="5944"/>
                    <a:pt x="11887" y="5944"/>
                    <a:pt x="11887" y="5944"/>
                  </a:cubicBezTo>
                  <a:cubicBezTo>
                    <a:pt x="11888" y="5930"/>
                    <a:pt x="11887" y="5916"/>
                    <a:pt x="11885" y="5904"/>
                  </a:cubicBezTo>
                  <a:lnTo>
                    <a:pt x="11885" y="5904"/>
                  </a:lnTo>
                  <a:cubicBezTo>
                    <a:pt x="11722" y="2690"/>
                    <a:pt x="9273" y="1"/>
                    <a:pt x="59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43"/>
            <p:cNvSpPr/>
            <p:nvPr/>
          </p:nvSpPr>
          <p:spPr>
            <a:xfrm>
              <a:off x="5412275" y="1484700"/>
              <a:ext cx="214575" cy="214125"/>
            </a:xfrm>
            <a:custGeom>
              <a:rect b="b" l="l" r="r" t="t"/>
              <a:pathLst>
                <a:path extrusionOk="0" h="8565" w="8583">
                  <a:moveTo>
                    <a:pt x="4194" y="888"/>
                  </a:moveTo>
                  <a:cubicBezTo>
                    <a:pt x="5927" y="888"/>
                    <a:pt x="7695" y="2026"/>
                    <a:pt x="7817" y="4285"/>
                  </a:cubicBezTo>
                  <a:cubicBezTo>
                    <a:pt x="7695" y="6544"/>
                    <a:pt x="5926" y="7682"/>
                    <a:pt x="4192" y="7682"/>
                  </a:cubicBezTo>
                  <a:cubicBezTo>
                    <a:pt x="2467" y="7682"/>
                    <a:pt x="775" y="6555"/>
                    <a:pt x="775" y="4285"/>
                  </a:cubicBezTo>
                  <a:cubicBezTo>
                    <a:pt x="775" y="2016"/>
                    <a:pt x="2468" y="888"/>
                    <a:pt x="4194" y="888"/>
                  </a:cubicBezTo>
                  <a:close/>
                  <a:moveTo>
                    <a:pt x="4296" y="1"/>
                  </a:moveTo>
                  <a:cubicBezTo>
                    <a:pt x="1972" y="1"/>
                    <a:pt x="1" y="1955"/>
                    <a:pt x="12" y="4285"/>
                  </a:cubicBezTo>
                  <a:cubicBezTo>
                    <a:pt x="21" y="6539"/>
                    <a:pt x="1827" y="8448"/>
                    <a:pt x="4084" y="8559"/>
                  </a:cubicBezTo>
                  <a:cubicBezTo>
                    <a:pt x="4157" y="8563"/>
                    <a:pt x="4230" y="8564"/>
                    <a:pt x="4302" y="8564"/>
                  </a:cubicBezTo>
                  <a:cubicBezTo>
                    <a:pt x="6666" y="8564"/>
                    <a:pt x="8404" y="6681"/>
                    <a:pt x="8575" y="4384"/>
                  </a:cubicBezTo>
                  <a:lnTo>
                    <a:pt x="8575" y="4384"/>
                  </a:lnTo>
                  <a:cubicBezTo>
                    <a:pt x="8580" y="4354"/>
                    <a:pt x="8583" y="4321"/>
                    <a:pt x="8581" y="4285"/>
                  </a:cubicBezTo>
                  <a:lnTo>
                    <a:pt x="8581" y="4285"/>
                  </a:lnTo>
                  <a:cubicBezTo>
                    <a:pt x="8581" y="4285"/>
                    <a:pt x="8581" y="4285"/>
                    <a:pt x="8581" y="4285"/>
                  </a:cubicBezTo>
                  <a:cubicBezTo>
                    <a:pt x="8583" y="4250"/>
                    <a:pt x="8580" y="4217"/>
                    <a:pt x="8575" y="4187"/>
                  </a:cubicBezTo>
                  <a:lnTo>
                    <a:pt x="8575" y="4187"/>
                  </a:lnTo>
                  <a:cubicBezTo>
                    <a:pt x="8405" y="1906"/>
                    <a:pt x="6688" y="1"/>
                    <a:pt x="42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43"/>
            <p:cNvSpPr/>
            <p:nvPr/>
          </p:nvSpPr>
          <p:spPr>
            <a:xfrm>
              <a:off x="5439100" y="1559975"/>
              <a:ext cx="146900" cy="66175"/>
            </a:xfrm>
            <a:custGeom>
              <a:rect b="b" l="l" r="r" t="t"/>
              <a:pathLst>
                <a:path extrusionOk="0" h="2647" w="5876">
                  <a:moveTo>
                    <a:pt x="5416" y="1"/>
                  </a:moveTo>
                  <a:cubicBezTo>
                    <a:pt x="5344" y="1"/>
                    <a:pt x="5270" y="45"/>
                    <a:pt x="5238" y="126"/>
                  </a:cubicBezTo>
                  <a:cubicBezTo>
                    <a:pt x="5045" y="623"/>
                    <a:pt x="4877" y="1192"/>
                    <a:pt x="4506" y="1588"/>
                  </a:cubicBezTo>
                  <a:cubicBezTo>
                    <a:pt x="4304" y="1805"/>
                    <a:pt x="4140" y="1891"/>
                    <a:pt x="4000" y="1891"/>
                  </a:cubicBezTo>
                  <a:cubicBezTo>
                    <a:pt x="3712" y="1891"/>
                    <a:pt x="3523" y="1529"/>
                    <a:pt x="3301" y="1196"/>
                  </a:cubicBezTo>
                  <a:cubicBezTo>
                    <a:pt x="2980" y="711"/>
                    <a:pt x="2459" y="329"/>
                    <a:pt x="1864" y="329"/>
                  </a:cubicBezTo>
                  <a:cubicBezTo>
                    <a:pt x="1815" y="329"/>
                    <a:pt x="1766" y="332"/>
                    <a:pt x="1716" y="337"/>
                  </a:cubicBezTo>
                  <a:cubicBezTo>
                    <a:pt x="693" y="445"/>
                    <a:pt x="1" y="1857"/>
                    <a:pt x="1072" y="2429"/>
                  </a:cubicBezTo>
                  <a:cubicBezTo>
                    <a:pt x="1084" y="2435"/>
                    <a:pt x="1096" y="2438"/>
                    <a:pt x="1109" y="2438"/>
                  </a:cubicBezTo>
                  <a:cubicBezTo>
                    <a:pt x="1169" y="2438"/>
                    <a:pt x="1229" y="2374"/>
                    <a:pt x="1186" y="2313"/>
                  </a:cubicBezTo>
                  <a:cubicBezTo>
                    <a:pt x="1019" y="2080"/>
                    <a:pt x="986" y="1387"/>
                    <a:pt x="1135" y="1149"/>
                  </a:cubicBezTo>
                  <a:cubicBezTo>
                    <a:pt x="1247" y="970"/>
                    <a:pt x="1491" y="907"/>
                    <a:pt x="1740" y="907"/>
                  </a:cubicBezTo>
                  <a:cubicBezTo>
                    <a:pt x="1967" y="907"/>
                    <a:pt x="2198" y="960"/>
                    <a:pt x="2336" y="1024"/>
                  </a:cubicBezTo>
                  <a:cubicBezTo>
                    <a:pt x="2737" y="1212"/>
                    <a:pt x="2867" y="1726"/>
                    <a:pt x="3086" y="2068"/>
                  </a:cubicBezTo>
                  <a:cubicBezTo>
                    <a:pt x="3303" y="2406"/>
                    <a:pt x="3586" y="2647"/>
                    <a:pt x="3987" y="2647"/>
                  </a:cubicBezTo>
                  <a:cubicBezTo>
                    <a:pt x="4031" y="2647"/>
                    <a:pt x="4075" y="2644"/>
                    <a:pt x="4121" y="2638"/>
                  </a:cubicBezTo>
                  <a:cubicBezTo>
                    <a:pt x="5202" y="2502"/>
                    <a:pt x="5876" y="1076"/>
                    <a:pt x="5577" y="126"/>
                  </a:cubicBezTo>
                  <a:cubicBezTo>
                    <a:pt x="5551" y="40"/>
                    <a:pt x="5484" y="1"/>
                    <a:pt x="541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43"/>
            <p:cNvSpPr/>
            <p:nvPr/>
          </p:nvSpPr>
          <p:spPr>
            <a:xfrm>
              <a:off x="5725925" y="2057925"/>
              <a:ext cx="12250" cy="66500"/>
            </a:xfrm>
            <a:custGeom>
              <a:rect b="b" l="l" r="r" t="t"/>
              <a:pathLst>
                <a:path extrusionOk="0" h="2660" w="490">
                  <a:moveTo>
                    <a:pt x="246" y="1"/>
                  </a:moveTo>
                  <a:cubicBezTo>
                    <a:pt x="206" y="1"/>
                    <a:pt x="166" y="24"/>
                    <a:pt x="151" y="71"/>
                  </a:cubicBezTo>
                  <a:cubicBezTo>
                    <a:pt x="1" y="462"/>
                    <a:pt x="48" y="918"/>
                    <a:pt x="46" y="1333"/>
                  </a:cubicBezTo>
                  <a:cubicBezTo>
                    <a:pt x="43" y="1768"/>
                    <a:pt x="60" y="2171"/>
                    <a:pt x="157" y="2594"/>
                  </a:cubicBezTo>
                  <a:cubicBezTo>
                    <a:pt x="167" y="2638"/>
                    <a:pt x="206" y="2660"/>
                    <a:pt x="246" y="2660"/>
                  </a:cubicBezTo>
                  <a:cubicBezTo>
                    <a:pt x="285" y="2660"/>
                    <a:pt x="325" y="2638"/>
                    <a:pt x="335" y="2594"/>
                  </a:cubicBezTo>
                  <a:cubicBezTo>
                    <a:pt x="432" y="2171"/>
                    <a:pt x="448" y="1768"/>
                    <a:pt x="446" y="1333"/>
                  </a:cubicBezTo>
                  <a:cubicBezTo>
                    <a:pt x="443" y="918"/>
                    <a:pt x="490" y="462"/>
                    <a:pt x="341" y="71"/>
                  </a:cubicBezTo>
                  <a:cubicBezTo>
                    <a:pt x="327" y="24"/>
                    <a:pt x="286" y="1"/>
                    <a:pt x="2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43"/>
            <p:cNvSpPr/>
            <p:nvPr/>
          </p:nvSpPr>
          <p:spPr>
            <a:xfrm>
              <a:off x="5793975" y="2062500"/>
              <a:ext cx="11575" cy="61825"/>
            </a:xfrm>
            <a:custGeom>
              <a:rect b="b" l="l" r="r" t="t"/>
              <a:pathLst>
                <a:path extrusionOk="0" h="2473" w="463">
                  <a:moveTo>
                    <a:pt x="231" y="1"/>
                  </a:moveTo>
                  <a:cubicBezTo>
                    <a:pt x="186" y="1"/>
                    <a:pt x="140" y="30"/>
                    <a:pt x="139" y="90"/>
                  </a:cubicBezTo>
                  <a:cubicBezTo>
                    <a:pt x="131" y="533"/>
                    <a:pt x="177" y="1018"/>
                    <a:pt x="81" y="1449"/>
                  </a:cubicBezTo>
                  <a:cubicBezTo>
                    <a:pt x="0" y="1819"/>
                    <a:pt x="14" y="2036"/>
                    <a:pt x="145" y="2409"/>
                  </a:cubicBezTo>
                  <a:cubicBezTo>
                    <a:pt x="159" y="2452"/>
                    <a:pt x="195" y="2473"/>
                    <a:pt x="231" y="2473"/>
                  </a:cubicBezTo>
                  <a:cubicBezTo>
                    <a:pt x="268" y="2473"/>
                    <a:pt x="304" y="2452"/>
                    <a:pt x="317" y="2409"/>
                  </a:cubicBezTo>
                  <a:cubicBezTo>
                    <a:pt x="448" y="2036"/>
                    <a:pt x="462" y="1819"/>
                    <a:pt x="381" y="1449"/>
                  </a:cubicBezTo>
                  <a:cubicBezTo>
                    <a:pt x="286" y="1018"/>
                    <a:pt x="331" y="533"/>
                    <a:pt x="323" y="90"/>
                  </a:cubicBezTo>
                  <a:cubicBezTo>
                    <a:pt x="323" y="30"/>
                    <a:pt x="277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43"/>
            <p:cNvSpPr/>
            <p:nvPr/>
          </p:nvSpPr>
          <p:spPr>
            <a:xfrm>
              <a:off x="5691225" y="2115425"/>
              <a:ext cx="157900" cy="13425"/>
            </a:xfrm>
            <a:custGeom>
              <a:rect b="b" l="l" r="r" t="t"/>
              <a:pathLst>
                <a:path extrusionOk="0" h="537" w="6316">
                  <a:moveTo>
                    <a:pt x="4384" y="1"/>
                  </a:moveTo>
                  <a:cubicBezTo>
                    <a:pt x="3968" y="1"/>
                    <a:pt x="3550" y="13"/>
                    <a:pt x="3134" y="14"/>
                  </a:cubicBezTo>
                  <a:cubicBezTo>
                    <a:pt x="3073" y="14"/>
                    <a:pt x="3013" y="15"/>
                    <a:pt x="2952" y="15"/>
                  </a:cubicBezTo>
                  <a:cubicBezTo>
                    <a:pt x="2811" y="15"/>
                    <a:pt x="2670" y="14"/>
                    <a:pt x="2530" y="14"/>
                  </a:cubicBezTo>
                  <a:cubicBezTo>
                    <a:pt x="1708" y="14"/>
                    <a:pt x="891" y="26"/>
                    <a:pt x="80" y="189"/>
                  </a:cubicBezTo>
                  <a:cubicBezTo>
                    <a:pt x="0" y="205"/>
                    <a:pt x="0" y="333"/>
                    <a:pt x="80" y="350"/>
                  </a:cubicBezTo>
                  <a:lnTo>
                    <a:pt x="80" y="349"/>
                  </a:lnTo>
                  <a:cubicBezTo>
                    <a:pt x="903" y="513"/>
                    <a:pt x="1734" y="523"/>
                    <a:pt x="2568" y="523"/>
                  </a:cubicBezTo>
                  <a:cubicBezTo>
                    <a:pt x="2691" y="523"/>
                    <a:pt x="2814" y="523"/>
                    <a:pt x="2937" y="523"/>
                  </a:cubicBezTo>
                  <a:cubicBezTo>
                    <a:pt x="3002" y="523"/>
                    <a:pt x="3068" y="523"/>
                    <a:pt x="3134" y="524"/>
                  </a:cubicBezTo>
                  <a:cubicBezTo>
                    <a:pt x="3548" y="525"/>
                    <a:pt x="3963" y="537"/>
                    <a:pt x="4378" y="537"/>
                  </a:cubicBezTo>
                  <a:cubicBezTo>
                    <a:pt x="4989" y="537"/>
                    <a:pt x="5597" y="511"/>
                    <a:pt x="6198" y="386"/>
                  </a:cubicBezTo>
                  <a:cubicBezTo>
                    <a:pt x="6316" y="363"/>
                    <a:pt x="6316" y="175"/>
                    <a:pt x="6198" y="150"/>
                  </a:cubicBezTo>
                  <a:cubicBezTo>
                    <a:pt x="5599" y="27"/>
                    <a:pt x="4993" y="1"/>
                    <a:pt x="438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43"/>
            <p:cNvSpPr/>
            <p:nvPr/>
          </p:nvSpPr>
          <p:spPr>
            <a:xfrm>
              <a:off x="5681450" y="2119125"/>
              <a:ext cx="12875" cy="27475"/>
            </a:xfrm>
            <a:custGeom>
              <a:rect b="b" l="l" r="r" t="t"/>
              <a:pathLst>
                <a:path extrusionOk="0" h="1099" w="515">
                  <a:moveTo>
                    <a:pt x="258" y="0"/>
                  </a:moveTo>
                  <a:cubicBezTo>
                    <a:pt x="207" y="0"/>
                    <a:pt x="156" y="30"/>
                    <a:pt x="140" y="88"/>
                  </a:cubicBezTo>
                  <a:cubicBezTo>
                    <a:pt x="46" y="421"/>
                    <a:pt x="1" y="739"/>
                    <a:pt x="176" y="1052"/>
                  </a:cubicBezTo>
                  <a:cubicBezTo>
                    <a:pt x="194" y="1083"/>
                    <a:pt x="226" y="1099"/>
                    <a:pt x="259" y="1099"/>
                  </a:cubicBezTo>
                  <a:cubicBezTo>
                    <a:pt x="291" y="1099"/>
                    <a:pt x="323" y="1083"/>
                    <a:pt x="341" y="1052"/>
                  </a:cubicBezTo>
                  <a:cubicBezTo>
                    <a:pt x="515" y="739"/>
                    <a:pt x="469" y="421"/>
                    <a:pt x="376" y="88"/>
                  </a:cubicBezTo>
                  <a:cubicBezTo>
                    <a:pt x="359" y="30"/>
                    <a:pt x="309" y="0"/>
                    <a:pt x="2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43"/>
            <p:cNvSpPr/>
            <p:nvPr/>
          </p:nvSpPr>
          <p:spPr>
            <a:xfrm>
              <a:off x="5687850" y="2135325"/>
              <a:ext cx="165975" cy="14850"/>
            </a:xfrm>
            <a:custGeom>
              <a:rect b="b" l="l" r="r" t="t"/>
              <a:pathLst>
                <a:path extrusionOk="0" h="594" w="6639">
                  <a:moveTo>
                    <a:pt x="3972" y="0"/>
                  </a:moveTo>
                  <a:cubicBezTo>
                    <a:pt x="2672" y="0"/>
                    <a:pt x="1353" y="90"/>
                    <a:pt x="120" y="207"/>
                  </a:cubicBezTo>
                  <a:cubicBezTo>
                    <a:pt x="1" y="207"/>
                    <a:pt x="1" y="387"/>
                    <a:pt x="120" y="387"/>
                  </a:cubicBezTo>
                  <a:cubicBezTo>
                    <a:pt x="1354" y="503"/>
                    <a:pt x="2676" y="593"/>
                    <a:pt x="3978" y="593"/>
                  </a:cubicBezTo>
                  <a:cubicBezTo>
                    <a:pt x="4809" y="593"/>
                    <a:pt x="5632" y="556"/>
                    <a:pt x="6419" y="466"/>
                  </a:cubicBezTo>
                  <a:cubicBezTo>
                    <a:pt x="6637" y="441"/>
                    <a:pt x="6638" y="152"/>
                    <a:pt x="6419" y="127"/>
                  </a:cubicBezTo>
                  <a:cubicBezTo>
                    <a:pt x="5630" y="37"/>
                    <a:pt x="4805" y="0"/>
                    <a:pt x="39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43"/>
            <p:cNvSpPr/>
            <p:nvPr/>
          </p:nvSpPr>
          <p:spPr>
            <a:xfrm>
              <a:off x="5842900" y="2120750"/>
              <a:ext cx="10825" cy="20850"/>
            </a:xfrm>
            <a:custGeom>
              <a:rect b="b" l="l" r="r" t="t"/>
              <a:pathLst>
                <a:path extrusionOk="0" h="834" w="433">
                  <a:moveTo>
                    <a:pt x="217" y="1"/>
                  </a:moveTo>
                  <a:cubicBezTo>
                    <a:pt x="198" y="1"/>
                    <a:pt x="179" y="10"/>
                    <a:pt x="167" y="28"/>
                  </a:cubicBezTo>
                  <a:cubicBezTo>
                    <a:pt x="102" y="123"/>
                    <a:pt x="53" y="173"/>
                    <a:pt x="30" y="292"/>
                  </a:cubicBezTo>
                  <a:cubicBezTo>
                    <a:pt x="8" y="404"/>
                    <a:pt x="0" y="518"/>
                    <a:pt x="7" y="631"/>
                  </a:cubicBezTo>
                  <a:cubicBezTo>
                    <a:pt x="13" y="766"/>
                    <a:pt x="115" y="834"/>
                    <a:pt x="217" y="834"/>
                  </a:cubicBezTo>
                  <a:cubicBezTo>
                    <a:pt x="319" y="834"/>
                    <a:pt x="420" y="766"/>
                    <a:pt x="427" y="631"/>
                  </a:cubicBezTo>
                  <a:cubicBezTo>
                    <a:pt x="433" y="518"/>
                    <a:pt x="425" y="404"/>
                    <a:pt x="405" y="292"/>
                  </a:cubicBezTo>
                  <a:cubicBezTo>
                    <a:pt x="380" y="175"/>
                    <a:pt x="330" y="122"/>
                    <a:pt x="266" y="28"/>
                  </a:cubicBezTo>
                  <a:cubicBezTo>
                    <a:pt x="254" y="10"/>
                    <a:pt x="235" y="1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43"/>
            <p:cNvSpPr/>
            <p:nvPr/>
          </p:nvSpPr>
          <p:spPr>
            <a:xfrm>
              <a:off x="5678575" y="2141725"/>
              <a:ext cx="9850" cy="28100"/>
            </a:xfrm>
            <a:custGeom>
              <a:rect b="b" l="l" r="r" t="t"/>
              <a:pathLst>
                <a:path extrusionOk="0" h="1124" w="394">
                  <a:moveTo>
                    <a:pt x="197" y="0"/>
                  </a:moveTo>
                  <a:cubicBezTo>
                    <a:pt x="186" y="0"/>
                    <a:pt x="176" y="4"/>
                    <a:pt x="167" y="12"/>
                  </a:cubicBezTo>
                  <a:cubicBezTo>
                    <a:pt x="28" y="137"/>
                    <a:pt x="24" y="326"/>
                    <a:pt x="17" y="502"/>
                  </a:cubicBezTo>
                  <a:cubicBezTo>
                    <a:pt x="10" y="713"/>
                    <a:pt x="0" y="902"/>
                    <a:pt x="125" y="1084"/>
                  </a:cubicBezTo>
                  <a:cubicBezTo>
                    <a:pt x="142" y="1110"/>
                    <a:pt x="169" y="1123"/>
                    <a:pt x="197" y="1123"/>
                  </a:cubicBezTo>
                  <a:cubicBezTo>
                    <a:pt x="225" y="1123"/>
                    <a:pt x="252" y="1110"/>
                    <a:pt x="269" y="1084"/>
                  </a:cubicBezTo>
                  <a:cubicBezTo>
                    <a:pt x="394" y="902"/>
                    <a:pt x="384" y="715"/>
                    <a:pt x="377" y="502"/>
                  </a:cubicBezTo>
                  <a:cubicBezTo>
                    <a:pt x="370" y="328"/>
                    <a:pt x="366" y="135"/>
                    <a:pt x="227" y="12"/>
                  </a:cubicBezTo>
                  <a:cubicBezTo>
                    <a:pt x="218" y="4"/>
                    <a:pt x="208" y="0"/>
                    <a:pt x="1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43"/>
            <p:cNvSpPr/>
            <p:nvPr/>
          </p:nvSpPr>
          <p:spPr>
            <a:xfrm>
              <a:off x="5685350" y="2160550"/>
              <a:ext cx="166750" cy="14425"/>
            </a:xfrm>
            <a:custGeom>
              <a:rect b="b" l="l" r="r" t="t"/>
              <a:pathLst>
                <a:path extrusionOk="0" h="577" w="6670">
                  <a:moveTo>
                    <a:pt x="5013" y="1"/>
                  </a:moveTo>
                  <a:cubicBezTo>
                    <a:pt x="4441" y="1"/>
                    <a:pt x="3864" y="45"/>
                    <a:pt x="3311" y="57"/>
                  </a:cubicBezTo>
                  <a:cubicBezTo>
                    <a:pt x="2236" y="81"/>
                    <a:pt x="1143" y="45"/>
                    <a:pt x="81" y="209"/>
                  </a:cubicBezTo>
                  <a:cubicBezTo>
                    <a:pt x="1" y="220"/>
                    <a:pt x="1" y="357"/>
                    <a:pt x="81" y="370"/>
                  </a:cubicBezTo>
                  <a:cubicBezTo>
                    <a:pt x="1144" y="532"/>
                    <a:pt x="2236" y="498"/>
                    <a:pt x="3311" y="520"/>
                  </a:cubicBezTo>
                  <a:cubicBezTo>
                    <a:pt x="3865" y="532"/>
                    <a:pt x="4444" y="576"/>
                    <a:pt x="5017" y="576"/>
                  </a:cubicBezTo>
                  <a:cubicBezTo>
                    <a:pt x="5541" y="576"/>
                    <a:pt x="6060" y="539"/>
                    <a:pt x="6552" y="407"/>
                  </a:cubicBezTo>
                  <a:cubicBezTo>
                    <a:pt x="6669" y="376"/>
                    <a:pt x="6669" y="202"/>
                    <a:pt x="6552" y="171"/>
                  </a:cubicBezTo>
                  <a:cubicBezTo>
                    <a:pt x="6059" y="38"/>
                    <a:pt x="5538" y="1"/>
                    <a:pt x="501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43"/>
            <p:cNvSpPr/>
            <p:nvPr/>
          </p:nvSpPr>
          <p:spPr>
            <a:xfrm>
              <a:off x="5842825" y="2135975"/>
              <a:ext cx="10975" cy="30575"/>
            </a:xfrm>
            <a:custGeom>
              <a:rect b="b" l="l" r="r" t="t"/>
              <a:pathLst>
                <a:path extrusionOk="0" h="1223" w="439">
                  <a:moveTo>
                    <a:pt x="220" y="1"/>
                  </a:moveTo>
                  <a:cubicBezTo>
                    <a:pt x="178" y="1"/>
                    <a:pt x="137" y="23"/>
                    <a:pt x="128" y="69"/>
                  </a:cubicBezTo>
                  <a:cubicBezTo>
                    <a:pt x="97" y="225"/>
                    <a:pt x="42" y="353"/>
                    <a:pt x="35" y="518"/>
                  </a:cubicBezTo>
                  <a:lnTo>
                    <a:pt x="8" y="1018"/>
                  </a:lnTo>
                  <a:cubicBezTo>
                    <a:pt x="1" y="1154"/>
                    <a:pt x="110" y="1222"/>
                    <a:pt x="220" y="1222"/>
                  </a:cubicBezTo>
                  <a:cubicBezTo>
                    <a:pt x="329" y="1222"/>
                    <a:pt x="438" y="1154"/>
                    <a:pt x="431" y="1018"/>
                  </a:cubicBezTo>
                  <a:lnTo>
                    <a:pt x="406" y="518"/>
                  </a:lnTo>
                  <a:cubicBezTo>
                    <a:pt x="397" y="354"/>
                    <a:pt x="342" y="228"/>
                    <a:pt x="313" y="69"/>
                  </a:cubicBezTo>
                  <a:cubicBezTo>
                    <a:pt x="303" y="23"/>
                    <a:pt x="261" y="1"/>
                    <a:pt x="22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43"/>
            <p:cNvSpPr/>
            <p:nvPr/>
          </p:nvSpPr>
          <p:spPr>
            <a:xfrm>
              <a:off x="5719175" y="2163500"/>
              <a:ext cx="15775" cy="62275"/>
            </a:xfrm>
            <a:custGeom>
              <a:rect b="b" l="l" r="r" t="t"/>
              <a:pathLst>
                <a:path extrusionOk="0" h="2491" w="631">
                  <a:moveTo>
                    <a:pt x="238" y="1"/>
                  </a:moveTo>
                  <a:cubicBezTo>
                    <a:pt x="221" y="1"/>
                    <a:pt x="204" y="9"/>
                    <a:pt x="194" y="27"/>
                  </a:cubicBezTo>
                  <a:cubicBezTo>
                    <a:pt x="4" y="378"/>
                    <a:pt x="74" y="812"/>
                    <a:pt x="79" y="1200"/>
                  </a:cubicBezTo>
                  <a:cubicBezTo>
                    <a:pt x="82" y="1593"/>
                    <a:pt x="1" y="2073"/>
                    <a:pt x="205" y="2421"/>
                  </a:cubicBezTo>
                  <a:cubicBezTo>
                    <a:pt x="232" y="2466"/>
                    <a:pt x="284" y="2490"/>
                    <a:pt x="335" y="2490"/>
                  </a:cubicBezTo>
                  <a:cubicBezTo>
                    <a:pt x="382" y="2490"/>
                    <a:pt x="429" y="2469"/>
                    <a:pt x="452" y="2421"/>
                  </a:cubicBezTo>
                  <a:cubicBezTo>
                    <a:pt x="630" y="2056"/>
                    <a:pt x="516" y="1595"/>
                    <a:pt x="488" y="1200"/>
                  </a:cubicBezTo>
                  <a:cubicBezTo>
                    <a:pt x="462" y="811"/>
                    <a:pt x="499" y="364"/>
                    <a:pt x="282" y="27"/>
                  </a:cubicBezTo>
                  <a:cubicBezTo>
                    <a:pt x="272" y="9"/>
                    <a:pt x="255" y="1"/>
                    <a:pt x="23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43"/>
            <p:cNvSpPr/>
            <p:nvPr/>
          </p:nvSpPr>
          <p:spPr>
            <a:xfrm>
              <a:off x="5802200" y="2168025"/>
              <a:ext cx="15675" cy="51100"/>
            </a:xfrm>
            <a:custGeom>
              <a:rect b="b" l="l" r="r" t="t"/>
              <a:pathLst>
                <a:path extrusionOk="0" h="2044" w="627">
                  <a:moveTo>
                    <a:pt x="431" y="0"/>
                  </a:moveTo>
                  <a:cubicBezTo>
                    <a:pt x="397" y="0"/>
                    <a:pt x="364" y="16"/>
                    <a:pt x="346" y="49"/>
                  </a:cubicBezTo>
                  <a:cubicBezTo>
                    <a:pt x="177" y="361"/>
                    <a:pt x="168" y="736"/>
                    <a:pt x="138" y="1084"/>
                  </a:cubicBezTo>
                  <a:cubicBezTo>
                    <a:pt x="113" y="1383"/>
                    <a:pt x="1" y="1789"/>
                    <a:pt x="237" y="2012"/>
                  </a:cubicBezTo>
                  <a:cubicBezTo>
                    <a:pt x="259" y="2033"/>
                    <a:pt x="288" y="2044"/>
                    <a:pt x="317" y="2044"/>
                  </a:cubicBezTo>
                  <a:cubicBezTo>
                    <a:pt x="346" y="2044"/>
                    <a:pt x="375" y="2033"/>
                    <a:pt x="397" y="2012"/>
                  </a:cubicBezTo>
                  <a:cubicBezTo>
                    <a:pt x="627" y="1804"/>
                    <a:pt x="541" y="1441"/>
                    <a:pt x="549" y="1156"/>
                  </a:cubicBezTo>
                  <a:cubicBezTo>
                    <a:pt x="561" y="799"/>
                    <a:pt x="625" y="422"/>
                    <a:pt x="532" y="74"/>
                  </a:cubicBezTo>
                  <a:cubicBezTo>
                    <a:pt x="519" y="27"/>
                    <a:pt x="475" y="0"/>
                    <a:pt x="43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43"/>
            <p:cNvSpPr/>
            <p:nvPr/>
          </p:nvSpPr>
          <p:spPr>
            <a:xfrm>
              <a:off x="5695975" y="2210225"/>
              <a:ext cx="155700" cy="111125"/>
            </a:xfrm>
            <a:custGeom>
              <a:rect b="b" l="l" r="r" t="t"/>
              <a:pathLst>
                <a:path extrusionOk="0" h="4445" w="6228">
                  <a:moveTo>
                    <a:pt x="3466" y="473"/>
                  </a:moveTo>
                  <a:cubicBezTo>
                    <a:pt x="3662" y="473"/>
                    <a:pt x="3858" y="476"/>
                    <a:pt x="4054" y="484"/>
                  </a:cubicBezTo>
                  <a:cubicBezTo>
                    <a:pt x="4557" y="501"/>
                    <a:pt x="4628" y="479"/>
                    <a:pt x="5034" y="860"/>
                  </a:cubicBezTo>
                  <a:cubicBezTo>
                    <a:pt x="5463" y="1261"/>
                    <a:pt x="5443" y="1424"/>
                    <a:pt x="5446" y="1980"/>
                  </a:cubicBezTo>
                  <a:cubicBezTo>
                    <a:pt x="5449" y="2252"/>
                    <a:pt x="5552" y="3425"/>
                    <a:pt x="5390" y="3603"/>
                  </a:cubicBezTo>
                  <a:cubicBezTo>
                    <a:pt x="5251" y="3755"/>
                    <a:pt x="4829" y="3783"/>
                    <a:pt x="4442" y="3783"/>
                  </a:cubicBezTo>
                  <a:cubicBezTo>
                    <a:pt x="4217" y="3783"/>
                    <a:pt x="4003" y="3774"/>
                    <a:pt x="3863" y="3774"/>
                  </a:cubicBezTo>
                  <a:cubicBezTo>
                    <a:pt x="3839" y="3774"/>
                    <a:pt x="3817" y="3774"/>
                    <a:pt x="3798" y="3775"/>
                  </a:cubicBezTo>
                  <a:cubicBezTo>
                    <a:pt x="3526" y="3784"/>
                    <a:pt x="3254" y="3788"/>
                    <a:pt x="2983" y="3788"/>
                  </a:cubicBezTo>
                  <a:cubicBezTo>
                    <a:pt x="2734" y="3788"/>
                    <a:pt x="2486" y="3785"/>
                    <a:pt x="2238" y="3776"/>
                  </a:cubicBezTo>
                  <a:cubicBezTo>
                    <a:pt x="2212" y="3776"/>
                    <a:pt x="2186" y="3775"/>
                    <a:pt x="2159" y="3775"/>
                  </a:cubicBezTo>
                  <a:cubicBezTo>
                    <a:pt x="2067" y="3775"/>
                    <a:pt x="1969" y="3778"/>
                    <a:pt x="1871" y="3778"/>
                  </a:cubicBezTo>
                  <a:cubicBezTo>
                    <a:pt x="1727" y="3778"/>
                    <a:pt x="1582" y="3772"/>
                    <a:pt x="1458" y="3740"/>
                  </a:cubicBezTo>
                  <a:cubicBezTo>
                    <a:pt x="591" y="3517"/>
                    <a:pt x="718" y="3308"/>
                    <a:pt x="696" y="2709"/>
                  </a:cubicBezTo>
                  <a:cubicBezTo>
                    <a:pt x="687" y="2424"/>
                    <a:pt x="477" y="823"/>
                    <a:pt x="915" y="777"/>
                  </a:cubicBezTo>
                  <a:cubicBezTo>
                    <a:pt x="1046" y="763"/>
                    <a:pt x="1129" y="678"/>
                    <a:pt x="1165" y="578"/>
                  </a:cubicBezTo>
                  <a:lnTo>
                    <a:pt x="1165" y="578"/>
                  </a:lnTo>
                  <a:cubicBezTo>
                    <a:pt x="1931" y="523"/>
                    <a:pt x="2698" y="473"/>
                    <a:pt x="3466" y="473"/>
                  </a:cubicBezTo>
                  <a:close/>
                  <a:moveTo>
                    <a:pt x="4344" y="0"/>
                  </a:moveTo>
                  <a:cubicBezTo>
                    <a:pt x="4250" y="0"/>
                    <a:pt x="4153" y="2"/>
                    <a:pt x="4054" y="2"/>
                  </a:cubicBezTo>
                  <a:cubicBezTo>
                    <a:pt x="3067" y="10"/>
                    <a:pt x="2097" y="95"/>
                    <a:pt x="1139" y="303"/>
                  </a:cubicBezTo>
                  <a:lnTo>
                    <a:pt x="1139" y="303"/>
                  </a:lnTo>
                  <a:cubicBezTo>
                    <a:pt x="1101" y="246"/>
                    <a:pt x="1038" y="208"/>
                    <a:pt x="950" y="208"/>
                  </a:cubicBezTo>
                  <a:cubicBezTo>
                    <a:pt x="938" y="208"/>
                    <a:pt x="927" y="209"/>
                    <a:pt x="915" y="210"/>
                  </a:cubicBezTo>
                  <a:cubicBezTo>
                    <a:pt x="410" y="263"/>
                    <a:pt x="151" y="484"/>
                    <a:pt x="81" y="1015"/>
                  </a:cubicBezTo>
                  <a:cubicBezTo>
                    <a:pt x="1" y="1614"/>
                    <a:pt x="102" y="2310"/>
                    <a:pt x="127" y="2911"/>
                  </a:cubicBezTo>
                  <a:cubicBezTo>
                    <a:pt x="141" y="3234"/>
                    <a:pt x="107" y="3578"/>
                    <a:pt x="273" y="3869"/>
                  </a:cubicBezTo>
                  <a:cubicBezTo>
                    <a:pt x="599" y="4440"/>
                    <a:pt x="1477" y="4334"/>
                    <a:pt x="2042" y="4361"/>
                  </a:cubicBezTo>
                  <a:cubicBezTo>
                    <a:pt x="2610" y="4387"/>
                    <a:pt x="3268" y="4444"/>
                    <a:pt x="3913" y="4444"/>
                  </a:cubicBezTo>
                  <a:cubicBezTo>
                    <a:pt x="4450" y="4444"/>
                    <a:pt x="4978" y="4405"/>
                    <a:pt x="5437" y="4275"/>
                  </a:cubicBezTo>
                  <a:cubicBezTo>
                    <a:pt x="6004" y="4115"/>
                    <a:pt x="5990" y="3786"/>
                    <a:pt x="6010" y="3242"/>
                  </a:cubicBezTo>
                  <a:cubicBezTo>
                    <a:pt x="6040" y="2464"/>
                    <a:pt x="6227" y="1383"/>
                    <a:pt x="5821" y="665"/>
                  </a:cubicBezTo>
                  <a:cubicBezTo>
                    <a:pt x="5476" y="56"/>
                    <a:pt x="4955" y="0"/>
                    <a:pt x="434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43"/>
            <p:cNvSpPr/>
            <p:nvPr/>
          </p:nvSpPr>
          <p:spPr>
            <a:xfrm>
              <a:off x="5721400" y="2236300"/>
              <a:ext cx="17825" cy="15700"/>
            </a:xfrm>
            <a:custGeom>
              <a:rect b="b" l="l" r="r" t="t"/>
              <a:pathLst>
                <a:path extrusionOk="0" h="628" w="713">
                  <a:moveTo>
                    <a:pt x="388" y="339"/>
                  </a:moveTo>
                  <a:lnTo>
                    <a:pt x="388" y="340"/>
                  </a:lnTo>
                  <a:cubicBezTo>
                    <a:pt x="388" y="340"/>
                    <a:pt x="388" y="340"/>
                    <a:pt x="387" y="340"/>
                  </a:cubicBezTo>
                  <a:lnTo>
                    <a:pt x="387" y="340"/>
                  </a:lnTo>
                  <a:cubicBezTo>
                    <a:pt x="388" y="339"/>
                    <a:pt x="388" y="339"/>
                    <a:pt x="388" y="339"/>
                  </a:cubicBezTo>
                  <a:close/>
                  <a:moveTo>
                    <a:pt x="383" y="1"/>
                  </a:moveTo>
                  <a:cubicBezTo>
                    <a:pt x="306" y="1"/>
                    <a:pt x="226" y="29"/>
                    <a:pt x="169" y="87"/>
                  </a:cubicBezTo>
                  <a:cubicBezTo>
                    <a:pt x="1" y="261"/>
                    <a:pt x="85" y="589"/>
                    <a:pt x="333" y="625"/>
                  </a:cubicBezTo>
                  <a:cubicBezTo>
                    <a:pt x="348" y="627"/>
                    <a:pt x="362" y="628"/>
                    <a:pt x="375" y="628"/>
                  </a:cubicBezTo>
                  <a:cubicBezTo>
                    <a:pt x="569" y="628"/>
                    <a:pt x="712" y="429"/>
                    <a:pt x="650" y="246"/>
                  </a:cubicBezTo>
                  <a:lnTo>
                    <a:pt x="650" y="246"/>
                  </a:lnTo>
                  <a:cubicBezTo>
                    <a:pt x="650" y="243"/>
                    <a:pt x="651" y="240"/>
                    <a:pt x="651" y="237"/>
                  </a:cubicBezTo>
                  <a:cubicBezTo>
                    <a:pt x="648" y="84"/>
                    <a:pt x="518" y="1"/>
                    <a:pt x="3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43"/>
            <p:cNvSpPr/>
            <p:nvPr/>
          </p:nvSpPr>
          <p:spPr>
            <a:xfrm>
              <a:off x="5792600" y="2234350"/>
              <a:ext cx="17675" cy="14450"/>
            </a:xfrm>
            <a:custGeom>
              <a:rect b="b" l="l" r="r" t="t"/>
              <a:pathLst>
                <a:path extrusionOk="0" h="578" w="707">
                  <a:moveTo>
                    <a:pt x="375" y="1"/>
                  </a:moveTo>
                  <a:cubicBezTo>
                    <a:pt x="292" y="1"/>
                    <a:pt x="207" y="33"/>
                    <a:pt x="127" y="75"/>
                  </a:cubicBezTo>
                  <a:cubicBezTo>
                    <a:pt x="49" y="117"/>
                    <a:pt x="0" y="229"/>
                    <a:pt x="30" y="315"/>
                  </a:cubicBezTo>
                  <a:cubicBezTo>
                    <a:pt x="81" y="463"/>
                    <a:pt x="206" y="578"/>
                    <a:pt x="353" y="578"/>
                  </a:cubicBezTo>
                  <a:cubicBezTo>
                    <a:pt x="399" y="578"/>
                    <a:pt x="446" y="567"/>
                    <a:pt x="494" y="543"/>
                  </a:cubicBezTo>
                  <a:cubicBezTo>
                    <a:pt x="653" y="464"/>
                    <a:pt x="706" y="262"/>
                    <a:pt x="605" y="114"/>
                  </a:cubicBezTo>
                  <a:cubicBezTo>
                    <a:pt x="603" y="110"/>
                    <a:pt x="600" y="107"/>
                    <a:pt x="597" y="104"/>
                  </a:cubicBezTo>
                  <a:lnTo>
                    <a:pt x="597" y="104"/>
                  </a:lnTo>
                  <a:cubicBezTo>
                    <a:pt x="585" y="88"/>
                    <a:pt x="570" y="73"/>
                    <a:pt x="553" y="61"/>
                  </a:cubicBezTo>
                  <a:cubicBezTo>
                    <a:pt x="495" y="18"/>
                    <a:pt x="435" y="1"/>
                    <a:pt x="37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43"/>
            <p:cNvSpPr/>
            <p:nvPr/>
          </p:nvSpPr>
          <p:spPr>
            <a:xfrm>
              <a:off x="5796650" y="2271900"/>
              <a:ext cx="20525" cy="17025"/>
            </a:xfrm>
            <a:custGeom>
              <a:rect b="b" l="l" r="r" t="t"/>
              <a:pathLst>
                <a:path extrusionOk="0" h="681" w="821">
                  <a:moveTo>
                    <a:pt x="476" y="1"/>
                  </a:moveTo>
                  <a:cubicBezTo>
                    <a:pt x="423" y="1"/>
                    <a:pt x="380" y="23"/>
                    <a:pt x="350" y="58"/>
                  </a:cubicBezTo>
                  <a:lnTo>
                    <a:pt x="350" y="58"/>
                  </a:lnTo>
                  <a:cubicBezTo>
                    <a:pt x="316" y="62"/>
                    <a:pt x="280" y="75"/>
                    <a:pt x="245" y="97"/>
                  </a:cubicBezTo>
                  <a:cubicBezTo>
                    <a:pt x="149" y="152"/>
                    <a:pt x="80" y="242"/>
                    <a:pt x="49" y="349"/>
                  </a:cubicBezTo>
                  <a:cubicBezTo>
                    <a:pt x="0" y="503"/>
                    <a:pt x="130" y="680"/>
                    <a:pt x="292" y="680"/>
                  </a:cubicBezTo>
                  <a:cubicBezTo>
                    <a:pt x="296" y="680"/>
                    <a:pt x="300" y="680"/>
                    <a:pt x="304" y="680"/>
                  </a:cubicBezTo>
                  <a:cubicBezTo>
                    <a:pt x="479" y="672"/>
                    <a:pt x="612" y="630"/>
                    <a:pt x="746" y="513"/>
                  </a:cubicBezTo>
                  <a:cubicBezTo>
                    <a:pt x="805" y="460"/>
                    <a:pt x="821" y="367"/>
                    <a:pt x="804" y="294"/>
                  </a:cubicBezTo>
                  <a:cubicBezTo>
                    <a:pt x="766" y="144"/>
                    <a:pt x="679" y="49"/>
                    <a:pt x="530" y="8"/>
                  </a:cubicBezTo>
                  <a:cubicBezTo>
                    <a:pt x="511" y="3"/>
                    <a:pt x="493" y="1"/>
                    <a:pt x="4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43"/>
            <p:cNvSpPr/>
            <p:nvPr/>
          </p:nvSpPr>
          <p:spPr>
            <a:xfrm>
              <a:off x="5726100" y="2277750"/>
              <a:ext cx="18150" cy="18075"/>
            </a:xfrm>
            <a:custGeom>
              <a:rect b="b" l="l" r="r" t="t"/>
              <a:pathLst>
                <a:path extrusionOk="0" h="723" w="726">
                  <a:moveTo>
                    <a:pt x="342" y="1"/>
                  </a:moveTo>
                  <a:cubicBezTo>
                    <a:pt x="179" y="1"/>
                    <a:pt x="32" y="125"/>
                    <a:pt x="17" y="312"/>
                  </a:cubicBezTo>
                  <a:cubicBezTo>
                    <a:pt x="1" y="506"/>
                    <a:pt x="182" y="722"/>
                    <a:pt x="379" y="722"/>
                  </a:cubicBezTo>
                  <a:cubicBezTo>
                    <a:pt x="426" y="722"/>
                    <a:pt x="474" y="710"/>
                    <a:pt x="520" y="682"/>
                  </a:cubicBezTo>
                  <a:cubicBezTo>
                    <a:pt x="710" y="567"/>
                    <a:pt x="726" y="265"/>
                    <a:pt x="579" y="112"/>
                  </a:cubicBezTo>
                  <a:lnTo>
                    <a:pt x="579" y="112"/>
                  </a:lnTo>
                  <a:cubicBezTo>
                    <a:pt x="564" y="87"/>
                    <a:pt x="542" y="64"/>
                    <a:pt x="513" y="48"/>
                  </a:cubicBezTo>
                  <a:cubicBezTo>
                    <a:pt x="457" y="15"/>
                    <a:pt x="398" y="1"/>
                    <a:pt x="3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43"/>
            <p:cNvSpPr/>
            <p:nvPr/>
          </p:nvSpPr>
          <p:spPr>
            <a:xfrm>
              <a:off x="5727525" y="2310800"/>
              <a:ext cx="13600" cy="37450"/>
            </a:xfrm>
            <a:custGeom>
              <a:rect b="b" l="l" r="r" t="t"/>
              <a:pathLst>
                <a:path extrusionOk="0" h="1498" w="544">
                  <a:moveTo>
                    <a:pt x="391" y="1"/>
                  </a:moveTo>
                  <a:cubicBezTo>
                    <a:pt x="348" y="1"/>
                    <a:pt x="303" y="26"/>
                    <a:pt x="282" y="80"/>
                  </a:cubicBezTo>
                  <a:lnTo>
                    <a:pt x="282" y="81"/>
                  </a:lnTo>
                  <a:cubicBezTo>
                    <a:pt x="140" y="450"/>
                    <a:pt x="92" y="856"/>
                    <a:pt x="28" y="1244"/>
                  </a:cubicBezTo>
                  <a:cubicBezTo>
                    <a:pt x="0" y="1406"/>
                    <a:pt x="116" y="1498"/>
                    <a:pt x="231" y="1498"/>
                  </a:cubicBezTo>
                  <a:cubicBezTo>
                    <a:pt x="327" y="1498"/>
                    <a:pt x="422" y="1435"/>
                    <a:pt x="437" y="1298"/>
                  </a:cubicBezTo>
                  <a:cubicBezTo>
                    <a:pt x="481" y="908"/>
                    <a:pt x="543" y="505"/>
                    <a:pt x="506" y="111"/>
                  </a:cubicBezTo>
                  <a:cubicBezTo>
                    <a:pt x="499" y="39"/>
                    <a:pt x="445" y="1"/>
                    <a:pt x="39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43"/>
            <p:cNvSpPr/>
            <p:nvPr/>
          </p:nvSpPr>
          <p:spPr>
            <a:xfrm>
              <a:off x="5799950" y="2310625"/>
              <a:ext cx="13450" cy="37250"/>
            </a:xfrm>
            <a:custGeom>
              <a:rect b="b" l="l" r="r" t="t"/>
              <a:pathLst>
                <a:path extrusionOk="0" h="1490" w="538">
                  <a:moveTo>
                    <a:pt x="217" y="0"/>
                  </a:moveTo>
                  <a:cubicBezTo>
                    <a:pt x="169" y="0"/>
                    <a:pt x="120" y="29"/>
                    <a:pt x="105" y="84"/>
                  </a:cubicBezTo>
                  <a:lnTo>
                    <a:pt x="103" y="84"/>
                  </a:lnTo>
                  <a:cubicBezTo>
                    <a:pt x="0" y="455"/>
                    <a:pt x="58" y="873"/>
                    <a:pt x="47" y="1254"/>
                  </a:cubicBezTo>
                  <a:cubicBezTo>
                    <a:pt x="41" y="1410"/>
                    <a:pt x="165" y="1489"/>
                    <a:pt x="290" y="1489"/>
                  </a:cubicBezTo>
                  <a:cubicBezTo>
                    <a:pt x="413" y="1489"/>
                    <a:pt x="537" y="1411"/>
                    <a:pt x="534" y="1254"/>
                  </a:cubicBezTo>
                  <a:cubicBezTo>
                    <a:pt x="526" y="862"/>
                    <a:pt x="526" y="404"/>
                    <a:pt x="317" y="56"/>
                  </a:cubicBezTo>
                  <a:cubicBezTo>
                    <a:pt x="294" y="18"/>
                    <a:pt x="256" y="0"/>
                    <a:pt x="2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43"/>
            <p:cNvSpPr/>
            <p:nvPr/>
          </p:nvSpPr>
          <p:spPr>
            <a:xfrm>
              <a:off x="5694500" y="2341975"/>
              <a:ext cx="156475" cy="16550"/>
            </a:xfrm>
            <a:custGeom>
              <a:rect b="b" l="l" r="r" t="t"/>
              <a:pathLst>
                <a:path extrusionOk="0" h="662" w="6259">
                  <a:moveTo>
                    <a:pt x="1817" y="0"/>
                  </a:moveTo>
                  <a:cubicBezTo>
                    <a:pt x="1237" y="0"/>
                    <a:pt x="661" y="37"/>
                    <a:pt x="116" y="214"/>
                  </a:cubicBezTo>
                  <a:cubicBezTo>
                    <a:pt x="1" y="248"/>
                    <a:pt x="1" y="414"/>
                    <a:pt x="116" y="450"/>
                  </a:cubicBezTo>
                  <a:cubicBezTo>
                    <a:pt x="660" y="625"/>
                    <a:pt x="1235" y="662"/>
                    <a:pt x="1813" y="662"/>
                  </a:cubicBezTo>
                  <a:cubicBezTo>
                    <a:pt x="2238" y="662"/>
                    <a:pt x="2665" y="642"/>
                    <a:pt x="3082" y="642"/>
                  </a:cubicBezTo>
                  <a:cubicBezTo>
                    <a:pt x="3095" y="642"/>
                    <a:pt x="3108" y="642"/>
                    <a:pt x="3121" y="642"/>
                  </a:cubicBezTo>
                  <a:cubicBezTo>
                    <a:pt x="3417" y="643"/>
                    <a:pt x="3713" y="647"/>
                    <a:pt x="4010" y="647"/>
                  </a:cubicBezTo>
                  <a:cubicBezTo>
                    <a:pt x="4723" y="647"/>
                    <a:pt x="5435" y="621"/>
                    <a:pt x="6130" y="460"/>
                  </a:cubicBezTo>
                  <a:cubicBezTo>
                    <a:pt x="6257" y="431"/>
                    <a:pt x="6258" y="231"/>
                    <a:pt x="6130" y="201"/>
                  </a:cubicBezTo>
                  <a:cubicBezTo>
                    <a:pt x="5435" y="40"/>
                    <a:pt x="4723" y="15"/>
                    <a:pt x="4010" y="15"/>
                  </a:cubicBezTo>
                  <a:cubicBezTo>
                    <a:pt x="3713" y="15"/>
                    <a:pt x="3417" y="19"/>
                    <a:pt x="3121" y="20"/>
                  </a:cubicBezTo>
                  <a:cubicBezTo>
                    <a:pt x="3108" y="20"/>
                    <a:pt x="3095" y="20"/>
                    <a:pt x="3082" y="20"/>
                  </a:cubicBezTo>
                  <a:cubicBezTo>
                    <a:pt x="2666" y="20"/>
                    <a:pt x="2241" y="0"/>
                    <a:pt x="18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43"/>
            <p:cNvSpPr/>
            <p:nvPr/>
          </p:nvSpPr>
          <p:spPr>
            <a:xfrm>
              <a:off x="5840125" y="2344100"/>
              <a:ext cx="13425" cy="53175"/>
            </a:xfrm>
            <a:custGeom>
              <a:rect b="b" l="l" r="r" t="t"/>
              <a:pathLst>
                <a:path extrusionOk="0" h="2127" w="537">
                  <a:moveTo>
                    <a:pt x="268" y="1"/>
                  </a:moveTo>
                  <a:cubicBezTo>
                    <a:pt x="225" y="1"/>
                    <a:pt x="182" y="22"/>
                    <a:pt x="157" y="63"/>
                  </a:cubicBezTo>
                  <a:lnTo>
                    <a:pt x="158" y="63"/>
                  </a:lnTo>
                  <a:cubicBezTo>
                    <a:pt x="0" y="352"/>
                    <a:pt x="19" y="675"/>
                    <a:pt x="19" y="997"/>
                  </a:cubicBezTo>
                  <a:cubicBezTo>
                    <a:pt x="21" y="1349"/>
                    <a:pt x="44" y="1708"/>
                    <a:pt x="157" y="2042"/>
                  </a:cubicBezTo>
                  <a:cubicBezTo>
                    <a:pt x="173" y="2098"/>
                    <a:pt x="221" y="2127"/>
                    <a:pt x="268" y="2127"/>
                  </a:cubicBezTo>
                  <a:cubicBezTo>
                    <a:pt x="316" y="2127"/>
                    <a:pt x="364" y="2098"/>
                    <a:pt x="380" y="2042"/>
                  </a:cubicBezTo>
                  <a:cubicBezTo>
                    <a:pt x="492" y="1708"/>
                    <a:pt x="517" y="1350"/>
                    <a:pt x="517" y="997"/>
                  </a:cubicBezTo>
                  <a:cubicBezTo>
                    <a:pt x="517" y="675"/>
                    <a:pt x="536" y="354"/>
                    <a:pt x="378" y="63"/>
                  </a:cubicBezTo>
                  <a:cubicBezTo>
                    <a:pt x="353" y="22"/>
                    <a:pt x="311" y="1"/>
                    <a:pt x="2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43"/>
            <p:cNvSpPr/>
            <p:nvPr/>
          </p:nvSpPr>
          <p:spPr>
            <a:xfrm>
              <a:off x="5700425" y="2392425"/>
              <a:ext cx="152300" cy="12775"/>
            </a:xfrm>
            <a:custGeom>
              <a:rect b="b" l="l" r="r" t="t"/>
              <a:pathLst>
                <a:path extrusionOk="0" h="511" w="6092">
                  <a:moveTo>
                    <a:pt x="1629" y="1"/>
                  </a:moveTo>
                  <a:cubicBezTo>
                    <a:pt x="1117" y="1"/>
                    <a:pt x="607" y="28"/>
                    <a:pt x="115" y="140"/>
                  </a:cubicBezTo>
                  <a:cubicBezTo>
                    <a:pt x="1" y="167"/>
                    <a:pt x="1" y="345"/>
                    <a:pt x="115" y="370"/>
                  </a:cubicBezTo>
                  <a:cubicBezTo>
                    <a:pt x="607" y="483"/>
                    <a:pt x="1117" y="511"/>
                    <a:pt x="1629" y="511"/>
                  </a:cubicBezTo>
                  <a:cubicBezTo>
                    <a:pt x="2109" y="511"/>
                    <a:pt x="2590" y="486"/>
                    <a:pt x="3061" y="486"/>
                  </a:cubicBezTo>
                  <a:cubicBezTo>
                    <a:pt x="3101" y="485"/>
                    <a:pt x="3140" y="485"/>
                    <a:pt x="3180" y="485"/>
                  </a:cubicBezTo>
                  <a:cubicBezTo>
                    <a:pt x="3498" y="485"/>
                    <a:pt x="3818" y="491"/>
                    <a:pt x="4138" y="491"/>
                  </a:cubicBezTo>
                  <a:cubicBezTo>
                    <a:pt x="4764" y="491"/>
                    <a:pt x="5391" y="470"/>
                    <a:pt x="6001" y="348"/>
                  </a:cubicBezTo>
                  <a:cubicBezTo>
                    <a:pt x="6091" y="331"/>
                    <a:pt x="6091" y="183"/>
                    <a:pt x="6001" y="164"/>
                  </a:cubicBezTo>
                  <a:cubicBezTo>
                    <a:pt x="5390" y="42"/>
                    <a:pt x="4762" y="21"/>
                    <a:pt x="4135" y="21"/>
                  </a:cubicBezTo>
                  <a:cubicBezTo>
                    <a:pt x="3803" y="21"/>
                    <a:pt x="3471" y="27"/>
                    <a:pt x="3142" y="27"/>
                  </a:cubicBezTo>
                  <a:cubicBezTo>
                    <a:pt x="3115" y="27"/>
                    <a:pt x="3088" y="26"/>
                    <a:pt x="3061" y="26"/>
                  </a:cubicBezTo>
                  <a:cubicBezTo>
                    <a:pt x="2590" y="25"/>
                    <a:pt x="2109" y="1"/>
                    <a:pt x="16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43"/>
            <p:cNvSpPr/>
            <p:nvPr/>
          </p:nvSpPr>
          <p:spPr>
            <a:xfrm>
              <a:off x="5690625" y="2345700"/>
              <a:ext cx="12225" cy="52850"/>
            </a:xfrm>
            <a:custGeom>
              <a:rect b="b" l="l" r="r" t="t"/>
              <a:pathLst>
                <a:path extrusionOk="0" h="2114" w="489">
                  <a:moveTo>
                    <a:pt x="245" y="0"/>
                  </a:moveTo>
                  <a:cubicBezTo>
                    <a:pt x="190" y="0"/>
                    <a:pt x="134" y="30"/>
                    <a:pt x="124" y="90"/>
                  </a:cubicBezTo>
                  <a:cubicBezTo>
                    <a:pt x="65" y="436"/>
                    <a:pt x="51" y="785"/>
                    <a:pt x="45" y="1138"/>
                  </a:cubicBezTo>
                  <a:cubicBezTo>
                    <a:pt x="38" y="1455"/>
                    <a:pt x="1" y="1772"/>
                    <a:pt x="152" y="2061"/>
                  </a:cubicBezTo>
                  <a:cubicBezTo>
                    <a:pt x="170" y="2096"/>
                    <a:pt x="207" y="2114"/>
                    <a:pt x="245" y="2114"/>
                  </a:cubicBezTo>
                  <a:cubicBezTo>
                    <a:pt x="282" y="2114"/>
                    <a:pt x="319" y="2096"/>
                    <a:pt x="337" y="2061"/>
                  </a:cubicBezTo>
                  <a:cubicBezTo>
                    <a:pt x="488" y="1772"/>
                    <a:pt x="451" y="1455"/>
                    <a:pt x="444" y="1138"/>
                  </a:cubicBezTo>
                  <a:cubicBezTo>
                    <a:pt x="438" y="786"/>
                    <a:pt x="426" y="436"/>
                    <a:pt x="365" y="90"/>
                  </a:cubicBezTo>
                  <a:cubicBezTo>
                    <a:pt x="355" y="30"/>
                    <a:pt x="300" y="0"/>
                    <a:pt x="24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43"/>
            <p:cNvSpPr/>
            <p:nvPr/>
          </p:nvSpPr>
          <p:spPr>
            <a:xfrm>
              <a:off x="5699550" y="2365850"/>
              <a:ext cx="148175" cy="12950"/>
            </a:xfrm>
            <a:custGeom>
              <a:rect b="b" l="l" r="r" t="t"/>
              <a:pathLst>
                <a:path extrusionOk="0" h="518" w="5927">
                  <a:moveTo>
                    <a:pt x="4435" y="0"/>
                  </a:moveTo>
                  <a:cubicBezTo>
                    <a:pt x="3937" y="0"/>
                    <a:pt x="3435" y="33"/>
                    <a:pt x="2949" y="33"/>
                  </a:cubicBezTo>
                  <a:cubicBezTo>
                    <a:pt x="2933" y="33"/>
                    <a:pt x="2916" y="33"/>
                    <a:pt x="2899" y="33"/>
                  </a:cubicBezTo>
                  <a:cubicBezTo>
                    <a:pt x="2595" y="33"/>
                    <a:pt x="2289" y="29"/>
                    <a:pt x="1983" y="29"/>
                  </a:cubicBezTo>
                  <a:cubicBezTo>
                    <a:pt x="1350" y="29"/>
                    <a:pt x="716" y="48"/>
                    <a:pt x="95" y="162"/>
                  </a:cubicBezTo>
                  <a:cubicBezTo>
                    <a:pt x="0" y="179"/>
                    <a:pt x="0" y="340"/>
                    <a:pt x="95" y="357"/>
                  </a:cubicBezTo>
                  <a:cubicBezTo>
                    <a:pt x="716" y="471"/>
                    <a:pt x="1350" y="489"/>
                    <a:pt x="1983" y="489"/>
                  </a:cubicBezTo>
                  <a:cubicBezTo>
                    <a:pt x="2289" y="489"/>
                    <a:pt x="2595" y="485"/>
                    <a:pt x="2899" y="485"/>
                  </a:cubicBezTo>
                  <a:cubicBezTo>
                    <a:pt x="2916" y="485"/>
                    <a:pt x="2933" y="485"/>
                    <a:pt x="2949" y="485"/>
                  </a:cubicBezTo>
                  <a:cubicBezTo>
                    <a:pt x="3433" y="486"/>
                    <a:pt x="3934" y="518"/>
                    <a:pt x="4431" y="518"/>
                  </a:cubicBezTo>
                  <a:cubicBezTo>
                    <a:pt x="4899" y="518"/>
                    <a:pt x="5363" y="489"/>
                    <a:pt x="5808" y="380"/>
                  </a:cubicBezTo>
                  <a:cubicBezTo>
                    <a:pt x="5926" y="351"/>
                    <a:pt x="5926" y="168"/>
                    <a:pt x="5808" y="138"/>
                  </a:cubicBezTo>
                  <a:cubicBezTo>
                    <a:pt x="5364" y="29"/>
                    <a:pt x="4901" y="0"/>
                    <a:pt x="443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43"/>
            <p:cNvSpPr/>
            <p:nvPr/>
          </p:nvSpPr>
          <p:spPr>
            <a:xfrm>
              <a:off x="5731375" y="2402125"/>
              <a:ext cx="16150" cy="184475"/>
            </a:xfrm>
            <a:custGeom>
              <a:rect b="b" l="l" r="r" t="t"/>
              <a:pathLst>
                <a:path extrusionOk="0" h="7379" w="646">
                  <a:moveTo>
                    <a:pt x="323" y="0"/>
                  </a:moveTo>
                  <a:cubicBezTo>
                    <a:pt x="269" y="0"/>
                    <a:pt x="215" y="34"/>
                    <a:pt x="206" y="102"/>
                  </a:cubicBezTo>
                  <a:cubicBezTo>
                    <a:pt x="97" y="1386"/>
                    <a:pt x="125" y="2681"/>
                    <a:pt x="120" y="3970"/>
                  </a:cubicBezTo>
                  <a:cubicBezTo>
                    <a:pt x="117" y="5077"/>
                    <a:pt x="0" y="6226"/>
                    <a:pt x="231" y="7310"/>
                  </a:cubicBezTo>
                  <a:cubicBezTo>
                    <a:pt x="241" y="7356"/>
                    <a:pt x="282" y="7379"/>
                    <a:pt x="323" y="7379"/>
                  </a:cubicBezTo>
                  <a:cubicBezTo>
                    <a:pt x="364" y="7379"/>
                    <a:pt x="405" y="7356"/>
                    <a:pt x="414" y="7310"/>
                  </a:cubicBezTo>
                  <a:cubicBezTo>
                    <a:pt x="645" y="6230"/>
                    <a:pt x="528" y="5073"/>
                    <a:pt x="525" y="3970"/>
                  </a:cubicBezTo>
                  <a:cubicBezTo>
                    <a:pt x="520" y="2681"/>
                    <a:pt x="548" y="1388"/>
                    <a:pt x="439" y="102"/>
                  </a:cubicBezTo>
                  <a:cubicBezTo>
                    <a:pt x="430" y="34"/>
                    <a:pt x="377" y="0"/>
                    <a:pt x="3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43"/>
            <p:cNvSpPr/>
            <p:nvPr/>
          </p:nvSpPr>
          <p:spPr>
            <a:xfrm>
              <a:off x="5802950" y="2394625"/>
              <a:ext cx="17125" cy="196300"/>
            </a:xfrm>
            <a:custGeom>
              <a:rect b="b" l="l" r="r" t="t"/>
              <a:pathLst>
                <a:path extrusionOk="0" h="7852" w="685">
                  <a:moveTo>
                    <a:pt x="343" y="0"/>
                  </a:moveTo>
                  <a:cubicBezTo>
                    <a:pt x="295" y="0"/>
                    <a:pt x="246" y="27"/>
                    <a:pt x="236" y="79"/>
                  </a:cubicBezTo>
                  <a:cubicBezTo>
                    <a:pt x="0" y="1341"/>
                    <a:pt x="121" y="2655"/>
                    <a:pt x="127" y="3936"/>
                  </a:cubicBezTo>
                  <a:cubicBezTo>
                    <a:pt x="133" y="5215"/>
                    <a:pt x="38" y="6521"/>
                    <a:pt x="253" y="7786"/>
                  </a:cubicBezTo>
                  <a:cubicBezTo>
                    <a:pt x="261" y="7830"/>
                    <a:pt x="302" y="7852"/>
                    <a:pt x="343" y="7852"/>
                  </a:cubicBezTo>
                  <a:cubicBezTo>
                    <a:pt x="384" y="7852"/>
                    <a:pt x="425" y="7830"/>
                    <a:pt x="433" y="7786"/>
                  </a:cubicBezTo>
                  <a:cubicBezTo>
                    <a:pt x="649" y="6521"/>
                    <a:pt x="553" y="5215"/>
                    <a:pt x="560" y="3936"/>
                  </a:cubicBezTo>
                  <a:cubicBezTo>
                    <a:pt x="564" y="2655"/>
                    <a:pt x="684" y="1341"/>
                    <a:pt x="449" y="79"/>
                  </a:cubicBezTo>
                  <a:cubicBezTo>
                    <a:pt x="439" y="27"/>
                    <a:pt x="391" y="0"/>
                    <a:pt x="34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43"/>
            <p:cNvSpPr/>
            <p:nvPr/>
          </p:nvSpPr>
          <p:spPr>
            <a:xfrm>
              <a:off x="5690875" y="2582975"/>
              <a:ext cx="176925" cy="14550"/>
            </a:xfrm>
            <a:custGeom>
              <a:rect b="b" l="l" r="r" t="t"/>
              <a:pathLst>
                <a:path extrusionOk="0" h="582" w="7077">
                  <a:moveTo>
                    <a:pt x="5152" y="0"/>
                  </a:moveTo>
                  <a:cubicBezTo>
                    <a:pt x="4709" y="0"/>
                    <a:pt x="4265" y="16"/>
                    <a:pt x="3826" y="21"/>
                  </a:cubicBezTo>
                  <a:cubicBezTo>
                    <a:pt x="3601" y="23"/>
                    <a:pt x="3376" y="23"/>
                    <a:pt x="3151" y="23"/>
                  </a:cubicBezTo>
                  <a:cubicBezTo>
                    <a:pt x="3093" y="23"/>
                    <a:pt x="3035" y="23"/>
                    <a:pt x="2977" y="23"/>
                  </a:cubicBezTo>
                  <a:cubicBezTo>
                    <a:pt x="2040" y="23"/>
                    <a:pt x="1101" y="27"/>
                    <a:pt x="175" y="149"/>
                  </a:cubicBezTo>
                  <a:cubicBezTo>
                    <a:pt x="0" y="172"/>
                    <a:pt x="0" y="400"/>
                    <a:pt x="175" y="424"/>
                  </a:cubicBezTo>
                  <a:cubicBezTo>
                    <a:pt x="1380" y="582"/>
                    <a:pt x="2612" y="541"/>
                    <a:pt x="3826" y="552"/>
                  </a:cubicBezTo>
                  <a:cubicBezTo>
                    <a:pt x="4266" y="556"/>
                    <a:pt x="4709" y="572"/>
                    <a:pt x="5151" y="572"/>
                  </a:cubicBezTo>
                  <a:cubicBezTo>
                    <a:pt x="5768" y="572"/>
                    <a:pt x="6383" y="541"/>
                    <a:pt x="6986" y="400"/>
                  </a:cubicBezTo>
                  <a:cubicBezTo>
                    <a:pt x="7050" y="386"/>
                    <a:pt x="7075" y="336"/>
                    <a:pt x="7071" y="286"/>
                  </a:cubicBezTo>
                  <a:lnTo>
                    <a:pt x="7071" y="286"/>
                  </a:lnTo>
                  <a:cubicBezTo>
                    <a:pt x="7076" y="236"/>
                    <a:pt x="7052" y="186"/>
                    <a:pt x="6986" y="171"/>
                  </a:cubicBezTo>
                  <a:cubicBezTo>
                    <a:pt x="6385" y="32"/>
                    <a:pt x="5770" y="0"/>
                    <a:pt x="51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43"/>
            <p:cNvSpPr/>
            <p:nvPr/>
          </p:nvSpPr>
          <p:spPr>
            <a:xfrm>
              <a:off x="5687500" y="2584050"/>
              <a:ext cx="18425" cy="68200"/>
            </a:xfrm>
            <a:custGeom>
              <a:rect b="b" l="l" r="r" t="t"/>
              <a:pathLst>
                <a:path extrusionOk="0" h="2728" w="737">
                  <a:moveTo>
                    <a:pt x="370" y="1"/>
                  </a:moveTo>
                  <a:cubicBezTo>
                    <a:pt x="317" y="1"/>
                    <a:pt x="265" y="31"/>
                    <a:pt x="246" y="92"/>
                  </a:cubicBezTo>
                  <a:cubicBezTo>
                    <a:pt x="1" y="885"/>
                    <a:pt x="107" y="1880"/>
                    <a:pt x="301" y="2676"/>
                  </a:cubicBezTo>
                  <a:cubicBezTo>
                    <a:pt x="309" y="2710"/>
                    <a:pt x="339" y="2727"/>
                    <a:pt x="369" y="2727"/>
                  </a:cubicBezTo>
                  <a:cubicBezTo>
                    <a:pt x="399" y="2727"/>
                    <a:pt x="430" y="2710"/>
                    <a:pt x="438" y="2676"/>
                  </a:cubicBezTo>
                  <a:cubicBezTo>
                    <a:pt x="632" y="1880"/>
                    <a:pt x="737" y="885"/>
                    <a:pt x="493" y="92"/>
                  </a:cubicBezTo>
                  <a:cubicBezTo>
                    <a:pt x="474" y="31"/>
                    <a:pt x="422" y="1"/>
                    <a:pt x="37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43"/>
            <p:cNvSpPr/>
            <p:nvPr/>
          </p:nvSpPr>
          <p:spPr>
            <a:xfrm>
              <a:off x="5697575" y="2633525"/>
              <a:ext cx="175375" cy="19150"/>
            </a:xfrm>
            <a:custGeom>
              <a:rect b="b" l="l" r="r" t="t"/>
              <a:pathLst>
                <a:path extrusionOk="0" h="766" w="7015">
                  <a:moveTo>
                    <a:pt x="3042" y="1"/>
                  </a:moveTo>
                  <a:cubicBezTo>
                    <a:pt x="2021" y="1"/>
                    <a:pt x="1014" y="74"/>
                    <a:pt x="112" y="272"/>
                  </a:cubicBezTo>
                  <a:cubicBezTo>
                    <a:pt x="1" y="295"/>
                    <a:pt x="1" y="472"/>
                    <a:pt x="112" y="495"/>
                  </a:cubicBezTo>
                  <a:cubicBezTo>
                    <a:pt x="1014" y="692"/>
                    <a:pt x="2020" y="765"/>
                    <a:pt x="3039" y="765"/>
                  </a:cubicBezTo>
                  <a:cubicBezTo>
                    <a:pt x="4349" y="765"/>
                    <a:pt x="5683" y="644"/>
                    <a:pt x="6854" y="509"/>
                  </a:cubicBezTo>
                  <a:cubicBezTo>
                    <a:pt x="7014" y="489"/>
                    <a:pt x="7014" y="276"/>
                    <a:pt x="6854" y="258"/>
                  </a:cubicBezTo>
                  <a:cubicBezTo>
                    <a:pt x="5683" y="122"/>
                    <a:pt x="4350" y="1"/>
                    <a:pt x="304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43"/>
            <p:cNvSpPr/>
            <p:nvPr/>
          </p:nvSpPr>
          <p:spPr>
            <a:xfrm>
              <a:off x="5857900" y="2582425"/>
              <a:ext cx="16175" cy="61850"/>
            </a:xfrm>
            <a:custGeom>
              <a:rect b="b" l="l" r="r" t="t"/>
              <a:pathLst>
                <a:path extrusionOk="0" h="2474" w="647">
                  <a:moveTo>
                    <a:pt x="325" y="0"/>
                  </a:moveTo>
                  <a:cubicBezTo>
                    <a:pt x="313" y="0"/>
                    <a:pt x="300" y="3"/>
                    <a:pt x="288" y="9"/>
                  </a:cubicBezTo>
                  <a:lnTo>
                    <a:pt x="286" y="9"/>
                  </a:lnTo>
                  <a:lnTo>
                    <a:pt x="203" y="44"/>
                  </a:lnTo>
                  <a:cubicBezTo>
                    <a:pt x="125" y="80"/>
                    <a:pt x="94" y="171"/>
                    <a:pt x="86" y="249"/>
                  </a:cubicBezTo>
                  <a:cubicBezTo>
                    <a:pt x="16" y="944"/>
                    <a:pt x="0" y="1727"/>
                    <a:pt x="220" y="2397"/>
                  </a:cubicBezTo>
                  <a:cubicBezTo>
                    <a:pt x="236" y="2448"/>
                    <a:pt x="280" y="2473"/>
                    <a:pt x="323" y="2473"/>
                  </a:cubicBezTo>
                  <a:cubicBezTo>
                    <a:pt x="367" y="2473"/>
                    <a:pt x="411" y="2448"/>
                    <a:pt x="427" y="2397"/>
                  </a:cubicBezTo>
                  <a:cubicBezTo>
                    <a:pt x="647" y="1728"/>
                    <a:pt x="631" y="943"/>
                    <a:pt x="561" y="249"/>
                  </a:cubicBezTo>
                  <a:cubicBezTo>
                    <a:pt x="552" y="171"/>
                    <a:pt x="522" y="80"/>
                    <a:pt x="444" y="44"/>
                  </a:cubicBezTo>
                  <a:cubicBezTo>
                    <a:pt x="404" y="27"/>
                    <a:pt x="366" y="0"/>
                    <a:pt x="3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43"/>
            <p:cNvSpPr/>
            <p:nvPr/>
          </p:nvSpPr>
          <p:spPr>
            <a:xfrm>
              <a:off x="5697550" y="2605850"/>
              <a:ext cx="168875" cy="15650"/>
            </a:xfrm>
            <a:custGeom>
              <a:rect b="b" l="l" r="r" t="t"/>
              <a:pathLst>
                <a:path extrusionOk="0" h="626" w="6755">
                  <a:moveTo>
                    <a:pt x="3817" y="0"/>
                  </a:moveTo>
                  <a:cubicBezTo>
                    <a:pt x="2571" y="0"/>
                    <a:pt x="1310" y="89"/>
                    <a:pt x="144" y="170"/>
                  </a:cubicBezTo>
                  <a:cubicBezTo>
                    <a:pt x="64" y="170"/>
                    <a:pt x="0" y="234"/>
                    <a:pt x="0" y="313"/>
                  </a:cubicBezTo>
                  <a:cubicBezTo>
                    <a:pt x="0" y="391"/>
                    <a:pt x="64" y="456"/>
                    <a:pt x="144" y="456"/>
                  </a:cubicBezTo>
                  <a:cubicBezTo>
                    <a:pt x="1313" y="536"/>
                    <a:pt x="2577" y="625"/>
                    <a:pt x="3824" y="625"/>
                  </a:cubicBezTo>
                  <a:cubicBezTo>
                    <a:pt x="4792" y="625"/>
                    <a:pt x="5751" y="572"/>
                    <a:pt x="6648" y="420"/>
                  </a:cubicBezTo>
                  <a:cubicBezTo>
                    <a:pt x="6755" y="401"/>
                    <a:pt x="6755" y="224"/>
                    <a:pt x="6648" y="207"/>
                  </a:cubicBezTo>
                  <a:cubicBezTo>
                    <a:pt x="5748" y="54"/>
                    <a:pt x="4787" y="0"/>
                    <a:pt x="38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43"/>
            <p:cNvSpPr/>
            <p:nvPr/>
          </p:nvSpPr>
          <p:spPr>
            <a:xfrm>
              <a:off x="5803450" y="2640925"/>
              <a:ext cx="16150" cy="131325"/>
            </a:xfrm>
            <a:custGeom>
              <a:rect b="b" l="l" r="r" t="t"/>
              <a:pathLst>
                <a:path extrusionOk="0" h="5253" w="646">
                  <a:moveTo>
                    <a:pt x="323" y="0"/>
                  </a:moveTo>
                  <a:cubicBezTo>
                    <a:pt x="286" y="0"/>
                    <a:pt x="250" y="22"/>
                    <a:pt x="236" y="65"/>
                  </a:cubicBezTo>
                  <a:cubicBezTo>
                    <a:pt x="1" y="877"/>
                    <a:pt x="93" y="1778"/>
                    <a:pt x="93" y="2619"/>
                  </a:cubicBezTo>
                  <a:cubicBezTo>
                    <a:pt x="93" y="3481"/>
                    <a:pt x="65" y="4328"/>
                    <a:pt x="222" y="5177"/>
                  </a:cubicBezTo>
                  <a:cubicBezTo>
                    <a:pt x="232" y="5227"/>
                    <a:pt x="277" y="5252"/>
                    <a:pt x="323" y="5252"/>
                  </a:cubicBezTo>
                  <a:cubicBezTo>
                    <a:pt x="369" y="5252"/>
                    <a:pt x="415" y="5227"/>
                    <a:pt x="424" y="5177"/>
                  </a:cubicBezTo>
                  <a:cubicBezTo>
                    <a:pt x="582" y="4328"/>
                    <a:pt x="555" y="3481"/>
                    <a:pt x="554" y="2619"/>
                  </a:cubicBezTo>
                  <a:cubicBezTo>
                    <a:pt x="554" y="1778"/>
                    <a:pt x="646" y="877"/>
                    <a:pt x="410" y="65"/>
                  </a:cubicBezTo>
                  <a:cubicBezTo>
                    <a:pt x="397" y="22"/>
                    <a:pt x="360" y="0"/>
                    <a:pt x="3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43"/>
            <p:cNvSpPr/>
            <p:nvPr/>
          </p:nvSpPr>
          <p:spPr>
            <a:xfrm>
              <a:off x="5726025" y="2636850"/>
              <a:ext cx="26775" cy="143075"/>
            </a:xfrm>
            <a:custGeom>
              <a:rect b="b" l="l" r="r" t="t"/>
              <a:pathLst>
                <a:path extrusionOk="0" h="5723" w="1071">
                  <a:moveTo>
                    <a:pt x="536" y="0"/>
                  </a:moveTo>
                  <a:cubicBezTo>
                    <a:pt x="479" y="0"/>
                    <a:pt x="422" y="32"/>
                    <a:pt x="406" y="97"/>
                  </a:cubicBezTo>
                  <a:cubicBezTo>
                    <a:pt x="0" y="1760"/>
                    <a:pt x="277" y="3785"/>
                    <a:pt x="294" y="5489"/>
                  </a:cubicBezTo>
                  <a:cubicBezTo>
                    <a:pt x="295" y="5644"/>
                    <a:pt x="416" y="5722"/>
                    <a:pt x="536" y="5722"/>
                  </a:cubicBezTo>
                  <a:cubicBezTo>
                    <a:pt x="656" y="5722"/>
                    <a:pt x="776" y="5645"/>
                    <a:pt x="778" y="5489"/>
                  </a:cubicBezTo>
                  <a:cubicBezTo>
                    <a:pt x="795" y="3783"/>
                    <a:pt x="1070" y="1760"/>
                    <a:pt x="666" y="97"/>
                  </a:cubicBezTo>
                  <a:cubicBezTo>
                    <a:pt x="650" y="32"/>
                    <a:pt x="593" y="0"/>
                    <a:pt x="5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43"/>
            <p:cNvSpPr/>
            <p:nvPr/>
          </p:nvSpPr>
          <p:spPr>
            <a:xfrm>
              <a:off x="7165375" y="2866500"/>
              <a:ext cx="63550" cy="11100"/>
            </a:xfrm>
            <a:custGeom>
              <a:rect b="b" l="l" r="r" t="t"/>
              <a:pathLst>
                <a:path extrusionOk="0" h="444" w="2542">
                  <a:moveTo>
                    <a:pt x="1396" y="1"/>
                  </a:moveTo>
                  <a:cubicBezTo>
                    <a:pt x="1357" y="1"/>
                    <a:pt x="1317" y="1"/>
                    <a:pt x="1278" y="2"/>
                  </a:cubicBezTo>
                  <a:cubicBezTo>
                    <a:pt x="1242" y="2"/>
                    <a:pt x="1205" y="2"/>
                    <a:pt x="1169" y="2"/>
                  </a:cubicBezTo>
                  <a:cubicBezTo>
                    <a:pt x="1079" y="2"/>
                    <a:pt x="988" y="1"/>
                    <a:pt x="896" y="1"/>
                  </a:cubicBezTo>
                  <a:cubicBezTo>
                    <a:pt x="634" y="1"/>
                    <a:pt x="369" y="12"/>
                    <a:pt x="127" y="92"/>
                  </a:cubicBezTo>
                  <a:cubicBezTo>
                    <a:pt x="0" y="131"/>
                    <a:pt x="0" y="312"/>
                    <a:pt x="127" y="352"/>
                  </a:cubicBezTo>
                  <a:cubicBezTo>
                    <a:pt x="369" y="432"/>
                    <a:pt x="634" y="443"/>
                    <a:pt x="896" y="443"/>
                  </a:cubicBezTo>
                  <a:cubicBezTo>
                    <a:pt x="988" y="443"/>
                    <a:pt x="1079" y="441"/>
                    <a:pt x="1169" y="441"/>
                  </a:cubicBezTo>
                  <a:cubicBezTo>
                    <a:pt x="1205" y="441"/>
                    <a:pt x="1242" y="442"/>
                    <a:pt x="1278" y="442"/>
                  </a:cubicBezTo>
                  <a:cubicBezTo>
                    <a:pt x="1317" y="443"/>
                    <a:pt x="1357" y="443"/>
                    <a:pt x="1396" y="443"/>
                  </a:cubicBezTo>
                  <a:cubicBezTo>
                    <a:pt x="1747" y="443"/>
                    <a:pt x="2076" y="416"/>
                    <a:pt x="2424" y="339"/>
                  </a:cubicBezTo>
                  <a:cubicBezTo>
                    <a:pt x="2541" y="314"/>
                    <a:pt x="2541" y="130"/>
                    <a:pt x="2424" y="105"/>
                  </a:cubicBezTo>
                  <a:cubicBezTo>
                    <a:pt x="2076" y="27"/>
                    <a:pt x="1747" y="1"/>
                    <a:pt x="13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43"/>
            <p:cNvSpPr/>
            <p:nvPr/>
          </p:nvSpPr>
          <p:spPr>
            <a:xfrm>
              <a:off x="7163575" y="2897650"/>
              <a:ext cx="68150" cy="12500"/>
            </a:xfrm>
            <a:custGeom>
              <a:rect b="b" l="l" r="r" t="t"/>
              <a:pathLst>
                <a:path extrusionOk="0" h="500" w="2726">
                  <a:moveTo>
                    <a:pt x="926" y="1"/>
                  </a:moveTo>
                  <a:cubicBezTo>
                    <a:pt x="614" y="1"/>
                    <a:pt x="286" y="26"/>
                    <a:pt x="42" y="193"/>
                  </a:cubicBezTo>
                  <a:cubicBezTo>
                    <a:pt x="0" y="219"/>
                    <a:pt x="0" y="280"/>
                    <a:pt x="42" y="307"/>
                  </a:cubicBezTo>
                  <a:cubicBezTo>
                    <a:pt x="287" y="475"/>
                    <a:pt x="618" y="500"/>
                    <a:pt x="931" y="500"/>
                  </a:cubicBezTo>
                  <a:cubicBezTo>
                    <a:pt x="1041" y="500"/>
                    <a:pt x="1150" y="497"/>
                    <a:pt x="1251" y="496"/>
                  </a:cubicBezTo>
                  <a:cubicBezTo>
                    <a:pt x="1722" y="493"/>
                    <a:pt x="2189" y="436"/>
                    <a:pt x="2646" y="330"/>
                  </a:cubicBezTo>
                  <a:cubicBezTo>
                    <a:pt x="2726" y="311"/>
                    <a:pt x="2726" y="188"/>
                    <a:pt x="2646" y="169"/>
                  </a:cubicBezTo>
                  <a:cubicBezTo>
                    <a:pt x="2189" y="63"/>
                    <a:pt x="1722" y="8"/>
                    <a:pt x="1251" y="5"/>
                  </a:cubicBezTo>
                  <a:cubicBezTo>
                    <a:pt x="1148" y="4"/>
                    <a:pt x="1038" y="1"/>
                    <a:pt x="9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43"/>
            <p:cNvSpPr/>
            <p:nvPr/>
          </p:nvSpPr>
          <p:spPr>
            <a:xfrm>
              <a:off x="7209600" y="2802900"/>
              <a:ext cx="170725" cy="170250"/>
            </a:xfrm>
            <a:custGeom>
              <a:rect b="b" l="l" r="r" t="t"/>
              <a:pathLst>
                <a:path extrusionOk="0" h="6810" w="6829">
                  <a:moveTo>
                    <a:pt x="3489" y="852"/>
                  </a:moveTo>
                  <a:cubicBezTo>
                    <a:pt x="4785" y="852"/>
                    <a:pt x="6055" y="1698"/>
                    <a:pt x="6055" y="3403"/>
                  </a:cubicBezTo>
                  <a:cubicBezTo>
                    <a:pt x="6055" y="5108"/>
                    <a:pt x="4784" y="5954"/>
                    <a:pt x="3488" y="5954"/>
                  </a:cubicBezTo>
                  <a:cubicBezTo>
                    <a:pt x="2186" y="5954"/>
                    <a:pt x="859" y="5100"/>
                    <a:pt x="768" y="3403"/>
                  </a:cubicBezTo>
                  <a:cubicBezTo>
                    <a:pt x="859" y="1707"/>
                    <a:pt x="2187" y="852"/>
                    <a:pt x="3489" y="852"/>
                  </a:cubicBezTo>
                  <a:close/>
                  <a:moveTo>
                    <a:pt x="3405" y="0"/>
                  </a:moveTo>
                  <a:cubicBezTo>
                    <a:pt x="1530" y="0"/>
                    <a:pt x="149" y="1493"/>
                    <a:pt x="8" y="3314"/>
                  </a:cubicBezTo>
                  <a:lnTo>
                    <a:pt x="8" y="3314"/>
                  </a:lnTo>
                  <a:cubicBezTo>
                    <a:pt x="5" y="3337"/>
                    <a:pt x="3" y="3361"/>
                    <a:pt x="3" y="3386"/>
                  </a:cubicBezTo>
                  <a:lnTo>
                    <a:pt x="3" y="3386"/>
                  </a:lnTo>
                  <a:cubicBezTo>
                    <a:pt x="3" y="3392"/>
                    <a:pt x="3" y="3398"/>
                    <a:pt x="2" y="3403"/>
                  </a:cubicBezTo>
                  <a:cubicBezTo>
                    <a:pt x="0" y="3445"/>
                    <a:pt x="4" y="3483"/>
                    <a:pt x="12" y="3517"/>
                  </a:cubicBezTo>
                  <a:lnTo>
                    <a:pt x="12" y="3517"/>
                  </a:lnTo>
                  <a:cubicBezTo>
                    <a:pt x="160" y="5316"/>
                    <a:pt x="1521" y="6810"/>
                    <a:pt x="3411" y="6810"/>
                  </a:cubicBezTo>
                  <a:cubicBezTo>
                    <a:pt x="5259" y="6810"/>
                    <a:pt x="6829" y="5256"/>
                    <a:pt x="6819" y="3403"/>
                  </a:cubicBezTo>
                  <a:cubicBezTo>
                    <a:pt x="6811" y="1610"/>
                    <a:pt x="5371" y="89"/>
                    <a:pt x="3576" y="4"/>
                  </a:cubicBezTo>
                  <a:cubicBezTo>
                    <a:pt x="3519" y="1"/>
                    <a:pt x="3462" y="0"/>
                    <a:pt x="34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43"/>
            <p:cNvSpPr/>
            <p:nvPr/>
          </p:nvSpPr>
          <p:spPr>
            <a:xfrm>
              <a:off x="7282100" y="2836100"/>
              <a:ext cx="48150" cy="60050"/>
            </a:xfrm>
            <a:custGeom>
              <a:rect b="b" l="l" r="r" t="t"/>
              <a:pathLst>
                <a:path extrusionOk="0" h="2402" w="1926">
                  <a:moveTo>
                    <a:pt x="1407" y="1"/>
                  </a:moveTo>
                  <a:cubicBezTo>
                    <a:pt x="1293" y="1"/>
                    <a:pt x="1182" y="57"/>
                    <a:pt x="1112" y="191"/>
                  </a:cubicBezTo>
                  <a:cubicBezTo>
                    <a:pt x="776" y="840"/>
                    <a:pt x="469" y="1500"/>
                    <a:pt x="86" y="2120"/>
                  </a:cubicBezTo>
                  <a:cubicBezTo>
                    <a:pt x="0" y="2258"/>
                    <a:pt x="124" y="2401"/>
                    <a:pt x="256" y="2401"/>
                  </a:cubicBezTo>
                  <a:cubicBezTo>
                    <a:pt x="299" y="2401"/>
                    <a:pt x="343" y="2385"/>
                    <a:pt x="381" y="2349"/>
                  </a:cubicBezTo>
                  <a:cubicBezTo>
                    <a:pt x="920" y="1814"/>
                    <a:pt x="1414" y="1249"/>
                    <a:pt x="1768" y="576"/>
                  </a:cubicBezTo>
                  <a:cubicBezTo>
                    <a:pt x="1926" y="277"/>
                    <a:pt x="1661" y="1"/>
                    <a:pt x="140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43"/>
            <p:cNvSpPr/>
            <p:nvPr/>
          </p:nvSpPr>
          <p:spPr>
            <a:xfrm>
              <a:off x="7277200" y="2874050"/>
              <a:ext cx="32200" cy="29600"/>
            </a:xfrm>
            <a:custGeom>
              <a:rect b="b" l="l" r="r" t="t"/>
              <a:pathLst>
                <a:path extrusionOk="0" h="1184" w="1288">
                  <a:moveTo>
                    <a:pt x="641" y="1"/>
                  </a:moveTo>
                  <a:cubicBezTo>
                    <a:pt x="396" y="1"/>
                    <a:pt x="161" y="165"/>
                    <a:pt x="95" y="408"/>
                  </a:cubicBezTo>
                  <a:lnTo>
                    <a:pt x="95" y="408"/>
                  </a:lnTo>
                  <a:cubicBezTo>
                    <a:pt x="0" y="640"/>
                    <a:pt x="53" y="911"/>
                    <a:pt x="263" y="1068"/>
                  </a:cubicBezTo>
                  <a:cubicBezTo>
                    <a:pt x="361" y="1141"/>
                    <a:pt x="492" y="1184"/>
                    <a:pt x="622" y="1184"/>
                  </a:cubicBezTo>
                  <a:cubicBezTo>
                    <a:pt x="760" y="1184"/>
                    <a:pt x="897" y="1135"/>
                    <a:pt x="988" y="1024"/>
                  </a:cubicBezTo>
                  <a:lnTo>
                    <a:pt x="988" y="1026"/>
                  </a:lnTo>
                  <a:cubicBezTo>
                    <a:pt x="1066" y="931"/>
                    <a:pt x="1130" y="824"/>
                    <a:pt x="1174" y="709"/>
                  </a:cubicBezTo>
                  <a:cubicBezTo>
                    <a:pt x="1288" y="429"/>
                    <a:pt x="1049" y="93"/>
                    <a:pt x="783" y="20"/>
                  </a:cubicBezTo>
                  <a:cubicBezTo>
                    <a:pt x="736" y="7"/>
                    <a:pt x="688" y="1"/>
                    <a:pt x="64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43"/>
            <p:cNvSpPr/>
            <p:nvPr/>
          </p:nvSpPr>
          <p:spPr>
            <a:xfrm>
              <a:off x="6636925" y="2630650"/>
              <a:ext cx="50825" cy="12950"/>
            </a:xfrm>
            <a:custGeom>
              <a:rect b="b" l="l" r="r" t="t"/>
              <a:pathLst>
                <a:path extrusionOk="0" h="518" w="2033">
                  <a:moveTo>
                    <a:pt x="1172" y="1"/>
                  </a:moveTo>
                  <a:cubicBezTo>
                    <a:pt x="1135" y="1"/>
                    <a:pt x="1099" y="1"/>
                    <a:pt x="1063" y="2"/>
                  </a:cubicBezTo>
                  <a:cubicBezTo>
                    <a:pt x="885" y="9"/>
                    <a:pt x="702" y="16"/>
                    <a:pt x="524" y="34"/>
                  </a:cubicBezTo>
                  <a:cubicBezTo>
                    <a:pt x="336" y="51"/>
                    <a:pt x="278" y="123"/>
                    <a:pt x="94" y="165"/>
                  </a:cubicBezTo>
                  <a:cubicBezTo>
                    <a:pt x="0" y="185"/>
                    <a:pt x="0" y="334"/>
                    <a:pt x="94" y="354"/>
                  </a:cubicBezTo>
                  <a:cubicBezTo>
                    <a:pt x="278" y="396"/>
                    <a:pt x="336" y="468"/>
                    <a:pt x="524" y="487"/>
                  </a:cubicBezTo>
                  <a:cubicBezTo>
                    <a:pt x="702" y="504"/>
                    <a:pt x="885" y="512"/>
                    <a:pt x="1063" y="516"/>
                  </a:cubicBezTo>
                  <a:cubicBezTo>
                    <a:pt x="1099" y="517"/>
                    <a:pt x="1135" y="518"/>
                    <a:pt x="1172" y="518"/>
                  </a:cubicBezTo>
                  <a:cubicBezTo>
                    <a:pt x="1437" y="518"/>
                    <a:pt x="1695" y="489"/>
                    <a:pt x="1942" y="380"/>
                  </a:cubicBezTo>
                  <a:cubicBezTo>
                    <a:pt x="2033" y="340"/>
                    <a:pt x="2033" y="179"/>
                    <a:pt x="1942" y="138"/>
                  </a:cubicBezTo>
                  <a:cubicBezTo>
                    <a:pt x="1693" y="30"/>
                    <a:pt x="1437" y="1"/>
                    <a:pt x="117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43"/>
            <p:cNvSpPr/>
            <p:nvPr/>
          </p:nvSpPr>
          <p:spPr>
            <a:xfrm>
              <a:off x="6646025" y="2660400"/>
              <a:ext cx="45275" cy="13175"/>
            </a:xfrm>
            <a:custGeom>
              <a:rect b="b" l="l" r="r" t="t"/>
              <a:pathLst>
                <a:path extrusionOk="0" h="527" w="1811">
                  <a:moveTo>
                    <a:pt x="946" y="1"/>
                  </a:moveTo>
                  <a:cubicBezTo>
                    <a:pt x="915" y="1"/>
                    <a:pt x="884" y="1"/>
                    <a:pt x="852" y="3"/>
                  </a:cubicBezTo>
                  <a:cubicBezTo>
                    <a:pt x="602" y="15"/>
                    <a:pt x="300" y="4"/>
                    <a:pt x="86" y="148"/>
                  </a:cubicBezTo>
                  <a:cubicBezTo>
                    <a:pt x="0" y="201"/>
                    <a:pt x="0" y="326"/>
                    <a:pt x="86" y="381"/>
                  </a:cubicBezTo>
                  <a:cubicBezTo>
                    <a:pt x="300" y="524"/>
                    <a:pt x="602" y="513"/>
                    <a:pt x="852" y="524"/>
                  </a:cubicBezTo>
                  <a:cubicBezTo>
                    <a:pt x="886" y="526"/>
                    <a:pt x="920" y="527"/>
                    <a:pt x="953" y="527"/>
                  </a:cubicBezTo>
                  <a:cubicBezTo>
                    <a:pt x="1218" y="527"/>
                    <a:pt x="1441" y="472"/>
                    <a:pt x="1698" y="379"/>
                  </a:cubicBezTo>
                  <a:cubicBezTo>
                    <a:pt x="1811" y="345"/>
                    <a:pt x="1811" y="184"/>
                    <a:pt x="1698" y="150"/>
                  </a:cubicBezTo>
                  <a:cubicBezTo>
                    <a:pt x="1439" y="54"/>
                    <a:pt x="1214" y="1"/>
                    <a:pt x="9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43"/>
            <p:cNvSpPr/>
            <p:nvPr/>
          </p:nvSpPr>
          <p:spPr>
            <a:xfrm>
              <a:off x="6580100" y="2619275"/>
              <a:ext cx="70350" cy="61350"/>
            </a:xfrm>
            <a:custGeom>
              <a:rect b="b" l="l" r="r" t="t"/>
              <a:pathLst>
                <a:path extrusionOk="0" h="2454" w="2814">
                  <a:moveTo>
                    <a:pt x="656" y="522"/>
                  </a:moveTo>
                  <a:cubicBezTo>
                    <a:pt x="864" y="522"/>
                    <a:pt x="1119" y="562"/>
                    <a:pt x="1258" y="562"/>
                  </a:cubicBezTo>
                  <a:lnTo>
                    <a:pt x="2045" y="564"/>
                  </a:lnTo>
                  <a:lnTo>
                    <a:pt x="2045" y="564"/>
                  </a:lnTo>
                  <a:lnTo>
                    <a:pt x="2117" y="1095"/>
                  </a:lnTo>
                  <a:cubicBezTo>
                    <a:pt x="2138" y="1235"/>
                    <a:pt x="2216" y="1504"/>
                    <a:pt x="2194" y="1645"/>
                  </a:cubicBezTo>
                  <a:cubicBezTo>
                    <a:pt x="2301" y="1716"/>
                    <a:pt x="2297" y="1752"/>
                    <a:pt x="2182" y="1752"/>
                  </a:cubicBezTo>
                  <a:cubicBezTo>
                    <a:pt x="2156" y="1752"/>
                    <a:pt x="2124" y="1750"/>
                    <a:pt x="2086" y="1746"/>
                  </a:cubicBezTo>
                  <a:lnTo>
                    <a:pt x="1811" y="1790"/>
                  </a:lnTo>
                  <a:cubicBezTo>
                    <a:pt x="1595" y="1824"/>
                    <a:pt x="1383" y="1859"/>
                    <a:pt x="1169" y="1891"/>
                  </a:cubicBezTo>
                  <a:cubicBezTo>
                    <a:pt x="1057" y="1909"/>
                    <a:pt x="943" y="1945"/>
                    <a:pt x="844" y="1945"/>
                  </a:cubicBezTo>
                  <a:cubicBezTo>
                    <a:pt x="741" y="1945"/>
                    <a:pt x="652" y="1907"/>
                    <a:pt x="594" y="1770"/>
                  </a:cubicBezTo>
                  <a:cubicBezTo>
                    <a:pt x="525" y="1607"/>
                    <a:pt x="571" y="1287"/>
                    <a:pt x="546" y="1104"/>
                  </a:cubicBezTo>
                  <a:cubicBezTo>
                    <a:pt x="521" y="920"/>
                    <a:pt x="489" y="738"/>
                    <a:pt x="431" y="566"/>
                  </a:cubicBezTo>
                  <a:lnTo>
                    <a:pt x="431" y="566"/>
                  </a:lnTo>
                  <a:cubicBezTo>
                    <a:pt x="442" y="558"/>
                    <a:pt x="452" y="550"/>
                    <a:pt x="461" y="541"/>
                  </a:cubicBezTo>
                  <a:lnTo>
                    <a:pt x="461" y="541"/>
                  </a:lnTo>
                  <a:cubicBezTo>
                    <a:pt x="516" y="527"/>
                    <a:pt x="583" y="522"/>
                    <a:pt x="656" y="522"/>
                  </a:cubicBezTo>
                  <a:close/>
                  <a:moveTo>
                    <a:pt x="558" y="0"/>
                  </a:moveTo>
                  <a:cubicBezTo>
                    <a:pt x="368" y="0"/>
                    <a:pt x="205" y="16"/>
                    <a:pt x="103" y="166"/>
                  </a:cubicBezTo>
                  <a:lnTo>
                    <a:pt x="103" y="166"/>
                  </a:lnTo>
                  <a:cubicBezTo>
                    <a:pt x="55" y="183"/>
                    <a:pt x="16" y="227"/>
                    <a:pt x="15" y="289"/>
                  </a:cubicBezTo>
                  <a:lnTo>
                    <a:pt x="15" y="290"/>
                  </a:lnTo>
                  <a:cubicBezTo>
                    <a:pt x="1" y="618"/>
                    <a:pt x="87" y="943"/>
                    <a:pt x="107" y="1271"/>
                  </a:cubicBezTo>
                  <a:cubicBezTo>
                    <a:pt x="124" y="1526"/>
                    <a:pt x="60" y="1827"/>
                    <a:pt x="138" y="2073"/>
                  </a:cubicBezTo>
                  <a:cubicBezTo>
                    <a:pt x="235" y="2380"/>
                    <a:pt x="481" y="2453"/>
                    <a:pt x="748" y="2453"/>
                  </a:cubicBezTo>
                  <a:cubicBezTo>
                    <a:pt x="913" y="2453"/>
                    <a:pt x="1086" y="2425"/>
                    <a:pt x="1238" y="2407"/>
                  </a:cubicBezTo>
                  <a:cubicBezTo>
                    <a:pt x="1617" y="2362"/>
                    <a:pt x="2551" y="2440"/>
                    <a:pt x="2734" y="2009"/>
                  </a:cubicBezTo>
                  <a:cubicBezTo>
                    <a:pt x="2814" y="1823"/>
                    <a:pt x="2748" y="1598"/>
                    <a:pt x="2722" y="1406"/>
                  </a:cubicBezTo>
                  <a:lnTo>
                    <a:pt x="2558" y="212"/>
                  </a:lnTo>
                  <a:cubicBezTo>
                    <a:pt x="2541" y="92"/>
                    <a:pt x="2398" y="6"/>
                    <a:pt x="2287" y="6"/>
                  </a:cubicBezTo>
                  <a:lnTo>
                    <a:pt x="697" y="1"/>
                  </a:lnTo>
                  <a:cubicBezTo>
                    <a:pt x="650" y="1"/>
                    <a:pt x="603" y="0"/>
                    <a:pt x="5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43"/>
            <p:cNvSpPr/>
            <p:nvPr/>
          </p:nvSpPr>
          <p:spPr>
            <a:xfrm>
              <a:off x="6604550" y="2577675"/>
              <a:ext cx="66100" cy="50600"/>
            </a:xfrm>
            <a:custGeom>
              <a:rect b="b" l="l" r="r" t="t"/>
              <a:pathLst>
                <a:path extrusionOk="0" h="2024" w="2644">
                  <a:moveTo>
                    <a:pt x="2249" y="0"/>
                  </a:moveTo>
                  <a:cubicBezTo>
                    <a:pt x="2238" y="0"/>
                    <a:pt x="2226" y="1"/>
                    <a:pt x="2214" y="2"/>
                  </a:cubicBezTo>
                  <a:cubicBezTo>
                    <a:pt x="1533" y="67"/>
                    <a:pt x="842" y="116"/>
                    <a:pt x="172" y="253"/>
                  </a:cubicBezTo>
                  <a:cubicBezTo>
                    <a:pt x="79" y="274"/>
                    <a:pt x="0" y="380"/>
                    <a:pt x="5" y="475"/>
                  </a:cubicBezTo>
                  <a:cubicBezTo>
                    <a:pt x="21" y="970"/>
                    <a:pt x="52" y="1448"/>
                    <a:pt x="135" y="1937"/>
                  </a:cubicBezTo>
                  <a:cubicBezTo>
                    <a:pt x="144" y="1997"/>
                    <a:pt x="190" y="2023"/>
                    <a:pt x="239" y="2023"/>
                  </a:cubicBezTo>
                  <a:cubicBezTo>
                    <a:pt x="301" y="2023"/>
                    <a:pt x="368" y="1980"/>
                    <a:pt x="369" y="1906"/>
                  </a:cubicBezTo>
                  <a:cubicBezTo>
                    <a:pt x="375" y="1513"/>
                    <a:pt x="387" y="1109"/>
                    <a:pt x="432" y="716"/>
                  </a:cubicBezTo>
                  <a:lnTo>
                    <a:pt x="432" y="716"/>
                  </a:lnTo>
                  <a:cubicBezTo>
                    <a:pt x="577" y="722"/>
                    <a:pt x="722" y="725"/>
                    <a:pt x="868" y="725"/>
                  </a:cubicBezTo>
                  <a:cubicBezTo>
                    <a:pt x="1316" y="725"/>
                    <a:pt x="1766" y="700"/>
                    <a:pt x="2214" y="683"/>
                  </a:cubicBezTo>
                  <a:cubicBezTo>
                    <a:pt x="2642" y="666"/>
                    <a:pt x="2644" y="0"/>
                    <a:pt x="22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43"/>
            <p:cNvSpPr/>
            <p:nvPr/>
          </p:nvSpPr>
          <p:spPr>
            <a:xfrm>
              <a:off x="6505425" y="2631350"/>
              <a:ext cx="81475" cy="78275"/>
            </a:xfrm>
            <a:custGeom>
              <a:rect b="b" l="l" r="r" t="t"/>
              <a:pathLst>
                <a:path extrusionOk="0" h="3131" w="3259">
                  <a:moveTo>
                    <a:pt x="3004" y="1"/>
                  </a:moveTo>
                  <a:cubicBezTo>
                    <a:pt x="3002" y="1"/>
                    <a:pt x="3000" y="1"/>
                    <a:pt x="2997" y="1"/>
                  </a:cubicBezTo>
                  <a:lnTo>
                    <a:pt x="2995" y="1"/>
                  </a:lnTo>
                  <a:cubicBezTo>
                    <a:pt x="2168" y="35"/>
                    <a:pt x="1266" y="493"/>
                    <a:pt x="770" y="1160"/>
                  </a:cubicBezTo>
                  <a:cubicBezTo>
                    <a:pt x="413" y="1640"/>
                    <a:pt x="1" y="2745"/>
                    <a:pt x="704" y="3117"/>
                  </a:cubicBezTo>
                  <a:cubicBezTo>
                    <a:pt x="720" y="3126"/>
                    <a:pt x="738" y="3131"/>
                    <a:pt x="756" y="3131"/>
                  </a:cubicBezTo>
                  <a:cubicBezTo>
                    <a:pt x="801" y="3131"/>
                    <a:pt x="843" y="3102"/>
                    <a:pt x="857" y="3055"/>
                  </a:cubicBezTo>
                  <a:cubicBezTo>
                    <a:pt x="929" y="2816"/>
                    <a:pt x="894" y="2585"/>
                    <a:pt x="905" y="2339"/>
                  </a:cubicBezTo>
                  <a:cubicBezTo>
                    <a:pt x="923" y="1955"/>
                    <a:pt x="1096" y="1588"/>
                    <a:pt x="1354" y="1305"/>
                  </a:cubicBezTo>
                  <a:cubicBezTo>
                    <a:pt x="1829" y="788"/>
                    <a:pt x="2486" y="645"/>
                    <a:pt x="3092" y="351"/>
                  </a:cubicBezTo>
                  <a:cubicBezTo>
                    <a:pt x="3259" y="271"/>
                    <a:pt x="3180" y="1"/>
                    <a:pt x="30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43"/>
            <p:cNvSpPr/>
            <p:nvPr/>
          </p:nvSpPr>
          <p:spPr>
            <a:xfrm>
              <a:off x="6519175" y="2692625"/>
              <a:ext cx="40400" cy="12475"/>
            </a:xfrm>
            <a:custGeom>
              <a:rect b="b" l="l" r="r" t="t"/>
              <a:pathLst>
                <a:path extrusionOk="0" h="499" w="1616">
                  <a:moveTo>
                    <a:pt x="1167" y="0"/>
                  </a:moveTo>
                  <a:cubicBezTo>
                    <a:pt x="1062" y="0"/>
                    <a:pt x="953" y="13"/>
                    <a:pt x="854" y="15"/>
                  </a:cubicBezTo>
                  <a:cubicBezTo>
                    <a:pt x="626" y="20"/>
                    <a:pt x="385" y="12"/>
                    <a:pt x="165" y="82"/>
                  </a:cubicBezTo>
                  <a:cubicBezTo>
                    <a:pt x="1" y="132"/>
                    <a:pt x="1" y="365"/>
                    <a:pt x="165" y="416"/>
                  </a:cubicBezTo>
                  <a:cubicBezTo>
                    <a:pt x="385" y="487"/>
                    <a:pt x="626" y="479"/>
                    <a:pt x="854" y="484"/>
                  </a:cubicBezTo>
                  <a:cubicBezTo>
                    <a:pt x="953" y="485"/>
                    <a:pt x="1062" y="498"/>
                    <a:pt x="1167" y="498"/>
                  </a:cubicBezTo>
                  <a:cubicBezTo>
                    <a:pt x="1288" y="498"/>
                    <a:pt x="1405" y="481"/>
                    <a:pt x="1499" y="409"/>
                  </a:cubicBezTo>
                  <a:cubicBezTo>
                    <a:pt x="1616" y="319"/>
                    <a:pt x="1616" y="179"/>
                    <a:pt x="1499" y="90"/>
                  </a:cubicBezTo>
                  <a:cubicBezTo>
                    <a:pt x="1405" y="17"/>
                    <a:pt x="1288" y="0"/>
                    <a:pt x="11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43"/>
            <p:cNvSpPr/>
            <p:nvPr/>
          </p:nvSpPr>
          <p:spPr>
            <a:xfrm>
              <a:off x="6545125" y="2657700"/>
              <a:ext cx="44450" cy="47300"/>
            </a:xfrm>
            <a:custGeom>
              <a:rect b="b" l="l" r="r" t="t"/>
              <a:pathLst>
                <a:path extrusionOk="0" h="1892" w="1778">
                  <a:moveTo>
                    <a:pt x="1489" y="1"/>
                  </a:moveTo>
                  <a:cubicBezTo>
                    <a:pt x="1157" y="1"/>
                    <a:pt x="701" y="404"/>
                    <a:pt x="523" y="592"/>
                  </a:cubicBezTo>
                  <a:cubicBezTo>
                    <a:pt x="209" y="921"/>
                    <a:pt x="0" y="1342"/>
                    <a:pt x="22" y="1802"/>
                  </a:cubicBezTo>
                  <a:cubicBezTo>
                    <a:pt x="24" y="1862"/>
                    <a:pt x="66" y="1892"/>
                    <a:pt x="110" y="1892"/>
                  </a:cubicBezTo>
                  <a:cubicBezTo>
                    <a:pt x="147" y="1892"/>
                    <a:pt x="185" y="1870"/>
                    <a:pt x="203" y="1827"/>
                  </a:cubicBezTo>
                  <a:cubicBezTo>
                    <a:pt x="405" y="1340"/>
                    <a:pt x="686" y="870"/>
                    <a:pt x="1151" y="593"/>
                  </a:cubicBezTo>
                  <a:cubicBezTo>
                    <a:pt x="1306" y="503"/>
                    <a:pt x="1617" y="459"/>
                    <a:pt x="1714" y="300"/>
                  </a:cubicBezTo>
                  <a:cubicBezTo>
                    <a:pt x="1778" y="195"/>
                    <a:pt x="1732" y="75"/>
                    <a:pt x="1621" y="26"/>
                  </a:cubicBezTo>
                  <a:cubicBezTo>
                    <a:pt x="1581" y="9"/>
                    <a:pt x="1536" y="1"/>
                    <a:pt x="14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43"/>
            <p:cNvSpPr/>
            <p:nvPr/>
          </p:nvSpPr>
          <p:spPr>
            <a:xfrm>
              <a:off x="6550725" y="1995400"/>
              <a:ext cx="101300" cy="101075"/>
            </a:xfrm>
            <a:custGeom>
              <a:rect b="b" l="l" r="r" t="t"/>
              <a:pathLst>
                <a:path extrusionOk="0" h="4043" w="4052">
                  <a:moveTo>
                    <a:pt x="2071" y="438"/>
                  </a:moveTo>
                  <a:cubicBezTo>
                    <a:pt x="2876" y="438"/>
                    <a:pt x="3664" y="963"/>
                    <a:pt x="3664" y="2021"/>
                  </a:cubicBezTo>
                  <a:cubicBezTo>
                    <a:pt x="3664" y="3078"/>
                    <a:pt x="2875" y="3604"/>
                    <a:pt x="2071" y="3604"/>
                  </a:cubicBezTo>
                  <a:cubicBezTo>
                    <a:pt x="1263" y="3604"/>
                    <a:pt x="439" y="3074"/>
                    <a:pt x="384" y="2021"/>
                  </a:cubicBezTo>
                  <a:cubicBezTo>
                    <a:pt x="440" y="968"/>
                    <a:pt x="1264" y="438"/>
                    <a:pt x="2071" y="438"/>
                  </a:cubicBezTo>
                  <a:close/>
                  <a:moveTo>
                    <a:pt x="2023" y="0"/>
                  </a:moveTo>
                  <a:cubicBezTo>
                    <a:pt x="907" y="0"/>
                    <a:pt x="85" y="887"/>
                    <a:pt x="4" y="1971"/>
                  </a:cubicBezTo>
                  <a:lnTo>
                    <a:pt x="4" y="1971"/>
                  </a:lnTo>
                  <a:cubicBezTo>
                    <a:pt x="1" y="1986"/>
                    <a:pt x="0" y="2003"/>
                    <a:pt x="1" y="2021"/>
                  </a:cubicBezTo>
                  <a:cubicBezTo>
                    <a:pt x="1" y="2021"/>
                    <a:pt x="1" y="2021"/>
                    <a:pt x="1" y="2021"/>
                  </a:cubicBezTo>
                  <a:lnTo>
                    <a:pt x="1" y="2021"/>
                  </a:lnTo>
                  <a:cubicBezTo>
                    <a:pt x="0" y="2039"/>
                    <a:pt x="1" y="2055"/>
                    <a:pt x="4" y="2070"/>
                  </a:cubicBezTo>
                  <a:lnTo>
                    <a:pt x="4" y="2070"/>
                  </a:lnTo>
                  <a:cubicBezTo>
                    <a:pt x="85" y="3145"/>
                    <a:pt x="896" y="4042"/>
                    <a:pt x="2024" y="4042"/>
                  </a:cubicBezTo>
                  <a:cubicBezTo>
                    <a:pt x="3120" y="4042"/>
                    <a:pt x="4051" y="3120"/>
                    <a:pt x="4045" y="2021"/>
                  </a:cubicBezTo>
                  <a:cubicBezTo>
                    <a:pt x="4040" y="955"/>
                    <a:pt x="3188" y="54"/>
                    <a:pt x="2124" y="3"/>
                  </a:cubicBezTo>
                  <a:cubicBezTo>
                    <a:pt x="2090" y="1"/>
                    <a:pt x="2056" y="0"/>
                    <a:pt x="20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43"/>
            <p:cNvSpPr/>
            <p:nvPr/>
          </p:nvSpPr>
          <p:spPr>
            <a:xfrm>
              <a:off x="6640075" y="2032775"/>
              <a:ext cx="54575" cy="13350"/>
            </a:xfrm>
            <a:custGeom>
              <a:rect b="b" l="l" r="r" t="t"/>
              <a:pathLst>
                <a:path extrusionOk="0" h="534" w="2183">
                  <a:moveTo>
                    <a:pt x="413" y="0"/>
                  </a:moveTo>
                  <a:cubicBezTo>
                    <a:pt x="289" y="0"/>
                    <a:pt x="170" y="27"/>
                    <a:pt x="54" y="120"/>
                  </a:cubicBezTo>
                  <a:cubicBezTo>
                    <a:pt x="12" y="156"/>
                    <a:pt x="1" y="242"/>
                    <a:pt x="32" y="287"/>
                  </a:cubicBezTo>
                  <a:cubicBezTo>
                    <a:pt x="209" y="532"/>
                    <a:pt x="471" y="516"/>
                    <a:pt x="755" y="527"/>
                  </a:cubicBezTo>
                  <a:cubicBezTo>
                    <a:pt x="863" y="531"/>
                    <a:pt x="971" y="533"/>
                    <a:pt x="1079" y="533"/>
                  </a:cubicBezTo>
                  <a:cubicBezTo>
                    <a:pt x="1354" y="533"/>
                    <a:pt x="1630" y="520"/>
                    <a:pt x="1904" y="495"/>
                  </a:cubicBezTo>
                  <a:cubicBezTo>
                    <a:pt x="2171" y="471"/>
                    <a:pt x="2183" y="65"/>
                    <a:pt x="1913" y="65"/>
                  </a:cubicBezTo>
                  <a:cubicBezTo>
                    <a:pt x="1910" y="65"/>
                    <a:pt x="1907" y="65"/>
                    <a:pt x="1904" y="65"/>
                  </a:cubicBezTo>
                  <a:lnTo>
                    <a:pt x="1905" y="65"/>
                  </a:lnTo>
                  <a:cubicBezTo>
                    <a:pt x="1789" y="70"/>
                    <a:pt x="1673" y="72"/>
                    <a:pt x="1557" y="72"/>
                  </a:cubicBezTo>
                  <a:cubicBezTo>
                    <a:pt x="1312" y="72"/>
                    <a:pt x="1068" y="62"/>
                    <a:pt x="824" y="42"/>
                  </a:cubicBezTo>
                  <a:cubicBezTo>
                    <a:pt x="679" y="29"/>
                    <a:pt x="543" y="0"/>
                    <a:pt x="41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43"/>
            <p:cNvSpPr/>
            <p:nvPr/>
          </p:nvSpPr>
          <p:spPr>
            <a:xfrm>
              <a:off x="6637475" y="2051725"/>
              <a:ext cx="55850" cy="14550"/>
            </a:xfrm>
            <a:custGeom>
              <a:rect b="b" l="l" r="r" t="t"/>
              <a:pathLst>
                <a:path extrusionOk="0" h="582" w="2234">
                  <a:moveTo>
                    <a:pt x="1225" y="1"/>
                  </a:moveTo>
                  <a:cubicBezTo>
                    <a:pt x="1112" y="1"/>
                    <a:pt x="998" y="3"/>
                    <a:pt x="881" y="5"/>
                  </a:cubicBezTo>
                  <a:cubicBezTo>
                    <a:pt x="851" y="6"/>
                    <a:pt x="820" y="6"/>
                    <a:pt x="790" y="6"/>
                  </a:cubicBezTo>
                  <a:cubicBezTo>
                    <a:pt x="746" y="6"/>
                    <a:pt x="702" y="6"/>
                    <a:pt x="658" y="6"/>
                  </a:cubicBezTo>
                  <a:cubicBezTo>
                    <a:pt x="421" y="6"/>
                    <a:pt x="191" y="22"/>
                    <a:pt x="42" y="230"/>
                  </a:cubicBezTo>
                  <a:cubicBezTo>
                    <a:pt x="0" y="290"/>
                    <a:pt x="25" y="369"/>
                    <a:pt x="67" y="419"/>
                  </a:cubicBezTo>
                  <a:cubicBezTo>
                    <a:pt x="178" y="548"/>
                    <a:pt x="331" y="582"/>
                    <a:pt x="493" y="582"/>
                  </a:cubicBezTo>
                  <a:cubicBezTo>
                    <a:pt x="646" y="582"/>
                    <a:pt x="808" y="552"/>
                    <a:pt x="952" y="543"/>
                  </a:cubicBezTo>
                  <a:cubicBezTo>
                    <a:pt x="1333" y="518"/>
                    <a:pt x="1684" y="483"/>
                    <a:pt x="2056" y="397"/>
                  </a:cubicBezTo>
                  <a:cubicBezTo>
                    <a:pt x="2217" y="358"/>
                    <a:pt x="2234" y="77"/>
                    <a:pt x="2056" y="52"/>
                  </a:cubicBezTo>
                  <a:cubicBezTo>
                    <a:pt x="1772" y="12"/>
                    <a:pt x="1502" y="1"/>
                    <a:pt x="122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43"/>
            <p:cNvSpPr/>
            <p:nvPr/>
          </p:nvSpPr>
          <p:spPr>
            <a:xfrm>
              <a:off x="6578100" y="2018675"/>
              <a:ext cx="28400" cy="27650"/>
            </a:xfrm>
            <a:custGeom>
              <a:rect b="b" l="l" r="r" t="t"/>
              <a:pathLst>
                <a:path extrusionOk="0" h="1106" w="1136">
                  <a:moveTo>
                    <a:pt x="71" y="0"/>
                  </a:moveTo>
                  <a:cubicBezTo>
                    <a:pt x="21" y="0"/>
                    <a:pt x="1" y="70"/>
                    <a:pt x="32" y="109"/>
                  </a:cubicBezTo>
                  <a:cubicBezTo>
                    <a:pt x="316" y="457"/>
                    <a:pt x="646" y="765"/>
                    <a:pt x="966" y="1079"/>
                  </a:cubicBezTo>
                  <a:cubicBezTo>
                    <a:pt x="985" y="1098"/>
                    <a:pt x="1007" y="1106"/>
                    <a:pt x="1027" y="1106"/>
                  </a:cubicBezTo>
                  <a:cubicBezTo>
                    <a:pt x="1085" y="1106"/>
                    <a:pt x="1135" y="1038"/>
                    <a:pt x="1104" y="973"/>
                  </a:cubicBezTo>
                  <a:cubicBezTo>
                    <a:pt x="899" y="531"/>
                    <a:pt x="557" y="171"/>
                    <a:pt x="93" y="4"/>
                  </a:cubicBezTo>
                  <a:cubicBezTo>
                    <a:pt x="85" y="1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43"/>
            <p:cNvSpPr/>
            <p:nvPr/>
          </p:nvSpPr>
          <p:spPr>
            <a:xfrm>
              <a:off x="6687375" y="3317325"/>
              <a:ext cx="490900" cy="19725"/>
            </a:xfrm>
            <a:custGeom>
              <a:rect b="b" l="l" r="r" t="t"/>
              <a:pathLst>
                <a:path extrusionOk="0" h="789" w="19636">
                  <a:moveTo>
                    <a:pt x="15579" y="0"/>
                  </a:moveTo>
                  <a:cubicBezTo>
                    <a:pt x="13770" y="0"/>
                    <a:pt x="11943" y="109"/>
                    <a:pt x="10185" y="109"/>
                  </a:cubicBezTo>
                  <a:cubicBezTo>
                    <a:pt x="10170" y="109"/>
                    <a:pt x="10155" y="109"/>
                    <a:pt x="10141" y="109"/>
                  </a:cubicBezTo>
                  <a:cubicBezTo>
                    <a:pt x="8530" y="109"/>
                    <a:pt x="6895" y="68"/>
                    <a:pt x="5262" y="68"/>
                  </a:cubicBezTo>
                  <a:cubicBezTo>
                    <a:pt x="3539" y="68"/>
                    <a:pt x="1819" y="113"/>
                    <a:pt x="129" y="299"/>
                  </a:cubicBezTo>
                  <a:cubicBezTo>
                    <a:pt x="1" y="299"/>
                    <a:pt x="1" y="490"/>
                    <a:pt x="129" y="490"/>
                  </a:cubicBezTo>
                  <a:cubicBezTo>
                    <a:pt x="1823" y="676"/>
                    <a:pt x="3547" y="722"/>
                    <a:pt x="5273" y="722"/>
                  </a:cubicBezTo>
                  <a:cubicBezTo>
                    <a:pt x="6917" y="722"/>
                    <a:pt x="8563" y="680"/>
                    <a:pt x="10185" y="680"/>
                  </a:cubicBezTo>
                  <a:cubicBezTo>
                    <a:pt x="11940" y="680"/>
                    <a:pt x="13769" y="789"/>
                    <a:pt x="15580" y="789"/>
                  </a:cubicBezTo>
                  <a:cubicBezTo>
                    <a:pt x="16909" y="789"/>
                    <a:pt x="18230" y="730"/>
                    <a:pt x="19504" y="527"/>
                  </a:cubicBezTo>
                  <a:cubicBezTo>
                    <a:pt x="19636" y="507"/>
                    <a:pt x="19636" y="284"/>
                    <a:pt x="19504" y="262"/>
                  </a:cubicBezTo>
                  <a:cubicBezTo>
                    <a:pt x="18228" y="59"/>
                    <a:pt x="16908" y="0"/>
                    <a:pt x="1557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43"/>
            <p:cNvSpPr/>
            <p:nvPr/>
          </p:nvSpPr>
          <p:spPr>
            <a:xfrm>
              <a:off x="6686050" y="3320925"/>
              <a:ext cx="495800" cy="112775"/>
            </a:xfrm>
            <a:custGeom>
              <a:rect b="b" l="l" r="r" t="t"/>
              <a:pathLst>
                <a:path extrusionOk="0" h="4511" w="19832">
                  <a:moveTo>
                    <a:pt x="19517" y="1"/>
                  </a:moveTo>
                  <a:cubicBezTo>
                    <a:pt x="19477" y="1"/>
                    <a:pt x="19437" y="14"/>
                    <a:pt x="19400" y="43"/>
                  </a:cubicBezTo>
                  <a:cubicBezTo>
                    <a:pt x="16485" y="2275"/>
                    <a:pt x="13959" y="3752"/>
                    <a:pt x="10168" y="3752"/>
                  </a:cubicBezTo>
                  <a:cubicBezTo>
                    <a:pt x="10129" y="3752"/>
                    <a:pt x="10089" y="3751"/>
                    <a:pt x="10049" y="3751"/>
                  </a:cubicBezTo>
                  <a:cubicBezTo>
                    <a:pt x="6291" y="3721"/>
                    <a:pt x="2823" y="3248"/>
                    <a:pt x="286" y="288"/>
                  </a:cubicBezTo>
                  <a:cubicBezTo>
                    <a:pt x="256" y="253"/>
                    <a:pt x="222" y="239"/>
                    <a:pt x="188" y="239"/>
                  </a:cubicBezTo>
                  <a:cubicBezTo>
                    <a:pt x="91" y="239"/>
                    <a:pt x="1" y="362"/>
                    <a:pt x="52" y="469"/>
                  </a:cubicBezTo>
                  <a:cubicBezTo>
                    <a:pt x="1791" y="4051"/>
                    <a:pt x="6164" y="4420"/>
                    <a:pt x="9721" y="4506"/>
                  </a:cubicBezTo>
                  <a:cubicBezTo>
                    <a:pt x="9855" y="4509"/>
                    <a:pt x="9989" y="4510"/>
                    <a:pt x="10125" y="4510"/>
                  </a:cubicBezTo>
                  <a:cubicBezTo>
                    <a:pt x="13600" y="4510"/>
                    <a:pt x="17731" y="3415"/>
                    <a:pt x="19729" y="372"/>
                  </a:cubicBezTo>
                  <a:cubicBezTo>
                    <a:pt x="19831" y="218"/>
                    <a:pt x="19681" y="1"/>
                    <a:pt x="195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43"/>
            <p:cNvSpPr/>
            <p:nvPr/>
          </p:nvSpPr>
          <p:spPr>
            <a:xfrm>
              <a:off x="6676375" y="1851450"/>
              <a:ext cx="32700" cy="1467000"/>
            </a:xfrm>
            <a:custGeom>
              <a:rect b="b" l="l" r="r" t="t"/>
              <a:pathLst>
                <a:path extrusionOk="0" h="58680" w="1308">
                  <a:moveTo>
                    <a:pt x="647" y="0"/>
                  </a:moveTo>
                  <a:cubicBezTo>
                    <a:pt x="582" y="0"/>
                    <a:pt x="517" y="45"/>
                    <a:pt x="508" y="136"/>
                  </a:cubicBezTo>
                  <a:cubicBezTo>
                    <a:pt x="0" y="4944"/>
                    <a:pt x="358" y="9936"/>
                    <a:pt x="361" y="14771"/>
                  </a:cubicBezTo>
                  <a:lnTo>
                    <a:pt x="372" y="29790"/>
                  </a:lnTo>
                  <a:cubicBezTo>
                    <a:pt x="375" y="34666"/>
                    <a:pt x="325" y="39548"/>
                    <a:pt x="391" y="44424"/>
                  </a:cubicBezTo>
                  <a:cubicBezTo>
                    <a:pt x="423" y="46864"/>
                    <a:pt x="459" y="49303"/>
                    <a:pt x="478" y="51743"/>
                  </a:cubicBezTo>
                  <a:cubicBezTo>
                    <a:pt x="494" y="54026"/>
                    <a:pt x="311" y="56413"/>
                    <a:pt x="642" y="58676"/>
                  </a:cubicBezTo>
                  <a:cubicBezTo>
                    <a:pt x="643" y="58679"/>
                    <a:pt x="645" y="58680"/>
                    <a:pt x="648" y="58680"/>
                  </a:cubicBezTo>
                  <a:cubicBezTo>
                    <a:pt x="650" y="58680"/>
                    <a:pt x="652" y="58679"/>
                    <a:pt x="653" y="58676"/>
                  </a:cubicBezTo>
                  <a:cubicBezTo>
                    <a:pt x="967" y="56536"/>
                    <a:pt x="800" y="54287"/>
                    <a:pt x="815" y="52127"/>
                  </a:cubicBezTo>
                  <a:cubicBezTo>
                    <a:pt x="833" y="49687"/>
                    <a:pt x="861" y="47249"/>
                    <a:pt x="897" y="44810"/>
                  </a:cubicBezTo>
                  <a:cubicBezTo>
                    <a:pt x="979" y="39805"/>
                    <a:pt x="920" y="34794"/>
                    <a:pt x="923" y="29790"/>
                  </a:cubicBezTo>
                  <a:lnTo>
                    <a:pt x="934" y="15155"/>
                  </a:lnTo>
                  <a:cubicBezTo>
                    <a:pt x="937" y="10195"/>
                    <a:pt x="1308" y="5069"/>
                    <a:pt x="787" y="136"/>
                  </a:cubicBezTo>
                  <a:cubicBezTo>
                    <a:pt x="778" y="46"/>
                    <a:pt x="712" y="0"/>
                    <a:pt x="6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43"/>
            <p:cNvSpPr/>
            <p:nvPr/>
          </p:nvSpPr>
          <p:spPr>
            <a:xfrm>
              <a:off x="7151725" y="1851025"/>
              <a:ext cx="36475" cy="1482825"/>
            </a:xfrm>
            <a:custGeom>
              <a:rect b="b" l="l" r="r" t="t"/>
              <a:pathLst>
                <a:path extrusionOk="0" h="59313" w="1459">
                  <a:moveTo>
                    <a:pt x="723" y="0"/>
                  </a:moveTo>
                  <a:cubicBezTo>
                    <a:pt x="650" y="0"/>
                    <a:pt x="576" y="51"/>
                    <a:pt x="565" y="153"/>
                  </a:cubicBezTo>
                  <a:cubicBezTo>
                    <a:pt x="1" y="4961"/>
                    <a:pt x="459" y="10072"/>
                    <a:pt x="460" y="14914"/>
                  </a:cubicBezTo>
                  <a:cubicBezTo>
                    <a:pt x="462" y="19834"/>
                    <a:pt x="465" y="24755"/>
                    <a:pt x="469" y="29675"/>
                  </a:cubicBezTo>
                  <a:cubicBezTo>
                    <a:pt x="485" y="39516"/>
                    <a:pt x="457" y="49360"/>
                    <a:pt x="605" y="59200"/>
                  </a:cubicBezTo>
                  <a:cubicBezTo>
                    <a:pt x="607" y="59275"/>
                    <a:pt x="665" y="59312"/>
                    <a:pt x="722" y="59312"/>
                  </a:cubicBezTo>
                  <a:cubicBezTo>
                    <a:pt x="780" y="59312"/>
                    <a:pt x="837" y="59275"/>
                    <a:pt x="838" y="59200"/>
                  </a:cubicBezTo>
                  <a:cubicBezTo>
                    <a:pt x="988" y="49360"/>
                    <a:pt x="960" y="39516"/>
                    <a:pt x="976" y="29677"/>
                  </a:cubicBezTo>
                  <a:cubicBezTo>
                    <a:pt x="983" y="24885"/>
                    <a:pt x="987" y="20094"/>
                    <a:pt x="985" y="15303"/>
                  </a:cubicBezTo>
                  <a:cubicBezTo>
                    <a:pt x="985" y="10334"/>
                    <a:pt x="1458" y="5087"/>
                    <a:pt x="880" y="153"/>
                  </a:cubicBezTo>
                  <a:cubicBezTo>
                    <a:pt x="869" y="51"/>
                    <a:pt x="796" y="0"/>
                    <a:pt x="7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43"/>
            <p:cNvSpPr/>
            <p:nvPr/>
          </p:nvSpPr>
          <p:spPr>
            <a:xfrm>
              <a:off x="6864325" y="1962125"/>
              <a:ext cx="158575" cy="1272400"/>
            </a:xfrm>
            <a:custGeom>
              <a:rect b="b" l="l" r="r" t="t"/>
              <a:pathLst>
                <a:path extrusionOk="0" h="50896" w="6343">
                  <a:moveTo>
                    <a:pt x="3218" y="922"/>
                  </a:moveTo>
                  <a:cubicBezTo>
                    <a:pt x="4120" y="922"/>
                    <a:pt x="5007" y="1719"/>
                    <a:pt x="5007" y="3063"/>
                  </a:cubicBezTo>
                  <a:lnTo>
                    <a:pt x="5007" y="5509"/>
                  </a:lnTo>
                  <a:lnTo>
                    <a:pt x="5007" y="42615"/>
                  </a:lnTo>
                  <a:cubicBezTo>
                    <a:pt x="5007" y="44156"/>
                    <a:pt x="5986" y="49809"/>
                    <a:pt x="3220" y="50130"/>
                  </a:cubicBezTo>
                  <a:lnTo>
                    <a:pt x="3220" y="50130"/>
                  </a:lnTo>
                  <a:cubicBezTo>
                    <a:pt x="2829" y="50127"/>
                    <a:pt x="1564" y="48671"/>
                    <a:pt x="1434" y="48134"/>
                  </a:cubicBezTo>
                  <a:cubicBezTo>
                    <a:pt x="1375" y="47881"/>
                    <a:pt x="1434" y="47540"/>
                    <a:pt x="1434" y="47281"/>
                  </a:cubicBezTo>
                  <a:lnTo>
                    <a:pt x="1434" y="7663"/>
                  </a:lnTo>
                  <a:cubicBezTo>
                    <a:pt x="1434" y="6143"/>
                    <a:pt x="1111" y="4217"/>
                    <a:pt x="1434" y="2721"/>
                  </a:cubicBezTo>
                  <a:cubicBezTo>
                    <a:pt x="1705" y="1474"/>
                    <a:pt x="2466" y="922"/>
                    <a:pt x="3218" y="922"/>
                  </a:cubicBezTo>
                  <a:close/>
                  <a:moveTo>
                    <a:pt x="3876" y="1"/>
                  </a:moveTo>
                  <a:cubicBezTo>
                    <a:pt x="3299" y="1"/>
                    <a:pt x="2617" y="138"/>
                    <a:pt x="2203" y="287"/>
                  </a:cubicBezTo>
                  <a:cubicBezTo>
                    <a:pt x="1114" y="679"/>
                    <a:pt x="750" y="1649"/>
                    <a:pt x="672" y="2718"/>
                  </a:cubicBezTo>
                  <a:cubicBezTo>
                    <a:pt x="633" y="3255"/>
                    <a:pt x="672" y="3811"/>
                    <a:pt x="672" y="4352"/>
                  </a:cubicBezTo>
                  <a:lnTo>
                    <a:pt x="672" y="44596"/>
                  </a:lnTo>
                  <a:cubicBezTo>
                    <a:pt x="672" y="46657"/>
                    <a:pt x="0" y="50795"/>
                    <a:pt x="3109" y="50891"/>
                  </a:cubicBezTo>
                  <a:lnTo>
                    <a:pt x="3109" y="50891"/>
                  </a:lnTo>
                  <a:cubicBezTo>
                    <a:pt x="3128" y="50894"/>
                    <a:pt x="3147" y="50896"/>
                    <a:pt x="3168" y="50896"/>
                  </a:cubicBezTo>
                  <a:cubicBezTo>
                    <a:pt x="3185" y="50896"/>
                    <a:pt x="3202" y="50895"/>
                    <a:pt x="3220" y="50893"/>
                  </a:cubicBezTo>
                  <a:cubicBezTo>
                    <a:pt x="3259" y="50893"/>
                    <a:pt x="3295" y="50888"/>
                    <a:pt x="3329" y="50879"/>
                  </a:cubicBezTo>
                  <a:lnTo>
                    <a:pt x="3329" y="50879"/>
                  </a:lnTo>
                  <a:cubicBezTo>
                    <a:pt x="6205" y="50475"/>
                    <a:pt x="5769" y="47640"/>
                    <a:pt x="5769" y="45452"/>
                  </a:cubicBezTo>
                  <a:lnTo>
                    <a:pt x="5769" y="5920"/>
                  </a:lnTo>
                  <a:cubicBezTo>
                    <a:pt x="5769" y="4381"/>
                    <a:pt x="6342" y="668"/>
                    <a:pt x="4513" y="81"/>
                  </a:cubicBezTo>
                  <a:cubicBezTo>
                    <a:pt x="4337" y="24"/>
                    <a:pt x="4116" y="1"/>
                    <a:pt x="387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43"/>
            <p:cNvSpPr/>
            <p:nvPr/>
          </p:nvSpPr>
          <p:spPr>
            <a:xfrm>
              <a:off x="6907825" y="2020750"/>
              <a:ext cx="75075" cy="1186325"/>
            </a:xfrm>
            <a:custGeom>
              <a:rect b="b" l="l" r="r" t="t"/>
              <a:pathLst>
                <a:path extrusionOk="0" h="47453" w="3003">
                  <a:moveTo>
                    <a:pt x="1607" y="568"/>
                  </a:moveTo>
                  <a:cubicBezTo>
                    <a:pt x="2303" y="568"/>
                    <a:pt x="2136" y="2039"/>
                    <a:pt x="2143" y="2419"/>
                  </a:cubicBezTo>
                  <a:cubicBezTo>
                    <a:pt x="2145" y="2530"/>
                    <a:pt x="2143" y="2639"/>
                    <a:pt x="2143" y="2750"/>
                  </a:cubicBezTo>
                  <a:lnTo>
                    <a:pt x="2143" y="5070"/>
                  </a:lnTo>
                  <a:lnTo>
                    <a:pt x="2143" y="39997"/>
                  </a:lnTo>
                  <a:cubicBezTo>
                    <a:pt x="2143" y="40946"/>
                    <a:pt x="2755" y="46491"/>
                    <a:pt x="1467" y="47061"/>
                  </a:cubicBezTo>
                  <a:lnTo>
                    <a:pt x="1467" y="47061"/>
                  </a:lnTo>
                  <a:cubicBezTo>
                    <a:pt x="224" y="46829"/>
                    <a:pt x="849" y="31436"/>
                    <a:pt x="849" y="30528"/>
                  </a:cubicBezTo>
                  <a:lnTo>
                    <a:pt x="849" y="6997"/>
                  </a:lnTo>
                  <a:cubicBezTo>
                    <a:pt x="849" y="5476"/>
                    <a:pt x="786" y="3939"/>
                    <a:pt x="849" y="2419"/>
                  </a:cubicBezTo>
                  <a:cubicBezTo>
                    <a:pt x="869" y="1949"/>
                    <a:pt x="842" y="649"/>
                    <a:pt x="1547" y="571"/>
                  </a:cubicBezTo>
                  <a:cubicBezTo>
                    <a:pt x="1567" y="569"/>
                    <a:pt x="1587" y="568"/>
                    <a:pt x="1607" y="568"/>
                  </a:cubicBezTo>
                  <a:close/>
                  <a:moveTo>
                    <a:pt x="1565" y="1"/>
                  </a:moveTo>
                  <a:cubicBezTo>
                    <a:pt x="281" y="1"/>
                    <a:pt x="467" y="3077"/>
                    <a:pt x="467" y="3992"/>
                  </a:cubicBezTo>
                  <a:lnTo>
                    <a:pt x="467" y="41490"/>
                  </a:lnTo>
                  <a:cubicBezTo>
                    <a:pt x="467" y="42344"/>
                    <a:pt x="1" y="47274"/>
                    <a:pt x="1420" y="47441"/>
                  </a:cubicBezTo>
                  <a:lnTo>
                    <a:pt x="1420" y="47441"/>
                  </a:lnTo>
                  <a:cubicBezTo>
                    <a:pt x="1438" y="47448"/>
                    <a:pt x="1457" y="47452"/>
                    <a:pt x="1478" y="47452"/>
                  </a:cubicBezTo>
                  <a:cubicBezTo>
                    <a:pt x="1499" y="47452"/>
                    <a:pt x="1522" y="47448"/>
                    <a:pt x="1546" y="47439"/>
                  </a:cubicBezTo>
                  <a:lnTo>
                    <a:pt x="1546" y="47439"/>
                  </a:lnTo>
                  <a:cubicBezTo>
                    <a:pt x="1565" y="47434"/>
                    <a:pt x="1582" y="47427"/>
                    <a:pt x="1597" y="47417"/>
                  </a:cubicBezTo>
                  <a:lnTo>
                    <a:pt x="1597" y="47417"/>
                  </a:lnTo>
                  <a:cubicBezTo>
                    <a:pt x="3002" y="46779"/>
                    <a:pt x="2525" y="43314"/>
                    <a:pt x="2525" y="42050"/>
                  </a:cubicBezTo>
                  <a:lnTo>
                    <a:pt x="2525" y="5273"/>
                  </a:lnTo>
                  <a:cubicBezTo>
                    <a:pt x="2525" y="4306"/>
                    <a:pt x="2939" y="437"/>
                    <a:pt x="1922" y="70"/>
                  </a:cubicBezTo>
                  <a:cubicBezTo>
                    <a:pt x="1792" y="23"/>
                    <a:pt x="1673" y="1"/>
                    <a:pt x="156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43"/>
            <p:cNvSpPr/>
            <p:nvPr/>
          </p:nvSpPr>
          <p:spPr>
            <a:xfrm>
              <a:off x="6902825" y="2390875"/>
              <a:ext cx="23300" cy="17200"/>
            </a:xfrm>
            <a:custGeom>
              <a:rect b="b" l="l" r="r" t="t"/>
              <a:pathLst>
                <a:path extrusionOk="0" h="688" w="932">
                  <a:moveTo>
                    <a:pt x="878" y="1"/>
                  </a:moveTo>
                  <a:cubicBezTo>
                    <a:pt x="536" y="2"/>
                    <a:pt x="211" y="332"/>
                    <a:pt x="33" y="594"/>
                  </a:cubicBezTo>
                  <a:cubicBezTo>
                    <a:pt x="0" y="643"/>
                    <a:pt x="45" y="688"/>
                    <a:pt x="91" y="688"/>
                  </a:cubicBezTo>
                  <a:cubicBezTo>
                    <a:pt x="110" y="688"/>
                    <a:pt x="130" y="680"/>
                    <a:pt x="144" y="660"/>
                  </a:cubicBezTo>
                  <a:cubicBezTo>
                    <a:pt x="244" y="515"/>
                    <a:pt x="371" y="390"/>
                    <a:pt x="516" y="291"/>
                  </a:cubicBezTo>
                  <a:cubicBezTo>
                    <a:pt x="638" y="210"/>
                    <a:pt x="780" y="162"/>
                    <a:pt x="900" y="79"/>
                  </a:cubicBezTo>
                  <a:cubicBezTo>
                    <a:pt x="931" y="57"/>
                    <a:pt x="922" y="1"/>
                    <a:pt x="87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43"/>
            <p:cNvSpPr/>
            <p:nvPr/>
          </p:nvSpPr>
          <p:spPr>
            <a:xfrm>
              <a:off x="6899900" y="2416825"/>
              <a:ext cx="17250" cy="16425"/>
            </a:xfrm>
            <a:custGeom>
              <a:rect b="b" l="l" r="r" t="t"/>
              <a:pathLst>
                <a:path extrusionOk="0" h="657" w="690">
                  <a:moveTo>
                    <a:pt x="648" y="1"/>
                  </a:moveTo>
                  <a:cubicBezTo>
                    <a:pt x="642" y="1"/>
                    <a:pt x="637" y="2"/>
                    <a:pt x="631" y="5"/>
                  </a:cubicBezTo>
                  <a:cubicBezTo>
                    <a:pt x="411" y="156"/>
                    <a:pt x="228" y="378"/>
                    <a:pt x="39" y="566"/>
                  </a:cubicBezTo>
                  <a:cubicBezTo>
                    <a:pt x="1" y="603"/>
                    <a:pt x="38" y="657"/>
                    <a:pt x="80" y="657"/>
                  </a:cubicBezTo>
                  <a:cubicBezTo>
                    <a:pt x="92" y="657"/>
                    <a:pt x="105" y="652"/>
                    <a:pt x="116" y="641"/>
                  </a:cubicBezTo>
                  <a:cubicBezTo>
                    <a:pt x="302" y="452"/>
                    <a:pt x="525" y="269"/>
                    <a:pt x="677" y="50"/>
                  </a:cubicBezTo>
                  <a:cubicBezTo>
                    <a:pt x="689" y="26"/>
                    <a:pt x="671" y="1"/>
                    <a:pt x="6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43"/>
            <p:cNvSpPr/>
            <p:nvPr/>
          </p:nvSpPr>
          <p:spPr>
            <a:xfrm>
              <a:off x="6967950" y="3046500"/>
              <a:ext cx="23725" cy="17925"/>
            </a:xfrm>
            <a:custGeom>
              <a:rect b="b" l="l" r="r" t="t"/>
              <a:pathLst>
                <a:path extrusionOk="0" h="717" w="949">
                  <a:moveTo>
                    <a:pt x="887" y="0"/>
                  </a:moveTo>
                  <a:cubicBezTo>
                    <a:pt x="885" y="0"/>
                    <a:pt x="882" y="0"/>
                    <a:pt x="879" y="1"/>
                  </a:cubicBezTo>
                  <a:cubicBezTo>
                    <a:pt x="546" y="67"/>
                    <a:pt x="268" y="338"/>
                    <a:pt x="51" y="584"/>
                  </a:cubicBezTo>
                  <a:cubicBezTo>
                    <a:pt x="1" y="641"/>
                    <a:pt x="50" y="717"/>
                    <a:pt x="109" y="717"/>
                  </a:cubicBezTo>
                  <a:cubicBezTo>
                    <a:pt x="126" y="717"/>
                    <a:pt x="145" y="710"/>
                    <a:pt x="162" y="693"/>
                  </a:cubicBezTo>
                  <a:cubicBezTo>
                    <a:pt x="395" y="459"/>
                    <a:pt x="687" y="301"/>
                    <a:pt x="919" y="71"/>
                  </a:cubicBezTo>
                  <a:cubicBezTo>
                    <a:pt x="948" y="42"/>
                    <a:pt x="922" y="0"/>
                    <a:pt x="8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43"/>
            <p:cNvSpPr/>
            <p:nvPr/>
          </p:nvSpPr>
          <p:spPr>
            <a:xfrm>
              <a:off x="6970200" y="3083450"/>
              <a:ext cx="24425" cy="17600"/>
            </a:xfrm>
            <a:custGeom>
              <a:rect b="b" l="l" r="r" t="t"/>
              <a:pathLst>
                <a:path extrusionOk="0" h="704" w="977">
                  <a:moveTo>
                    <a:pt x="917" y="1"/>
                  </a:moveTo>
                  <a:cubicBezTo>
                    <a:pt x="912" y="1"/>
                    <a:pt x="906" y="2"/>
                    <a:pt x="900" y="4"/>
                  </a:cubicBezTo>
                  <a:cubicBezTo>
                    <a:pt x="597" y="105"/>
                    <a:pt x="325" y="360"/>
                    <a:pt x="70" y="547"/>
                  </a:cubicBezTo>
                  <a:cubicBezTo>
                    <a:pt x="0" y="598"/>
                    <a:pt x="42" y="704"/>
                    <a:pt x="110" y="704"/>
                  </a:cubicBezTo>
                  <a:cubicBezTo>
                    <a:pt x="123" y="704"/>
                    <a:pt x="138" y="700"/>
                    <a:pt x="153" y="690"/>
                  </a:cubicBezTo>
                  <a:cubicBezTo>
                    <a:pt x="415" y="513"/>
                    <a:pt x="751" y="343"/>
                    <a:pt x="951" y="91"/>
                  </a:cubicBezTo>
                  <a:cubicBezTo>
                    <a:pt x="976" y="58"/>
                    <a:pt x="959" y="1"/>
                    <a:pt x="91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43"/>
            <p:cNvSpPr/>
            <p:nvPr/>
          </p:nvSpPr>
          <p:spPr>
            <a:xfrm>
              <a:off x="6970200" y="3109650"/>
              <a:ext cx="19325" cy="17025"/>
            </a:xfrm>
            <a:custGeom>
              <a:rect b="b" l="l" r="r" t="t"/>
              <a:pathLst>
                <a:path extrusionOk="0" h="681" w="773">
                  <a:moveTo>
                    <a:pt x="699" y="0"/>
                  </a:moveTo>
                  <a:cubicBezTo>
                    <a:pt x="690" y="0"/>
                    <a:pt x="682" y="2"/>
                    <a:pt x="675" y="7"/>
                  </a:cubicBezTo>
                  <a:cubicBezTo>
                    <a:pt x="447" y="159"/>
                    <a:pt x="256" y="363"/>
                    <a:pt x="58" y="549"/>
                  </a:cubicBezTo>
                  <a:cubicBezTo>
                    <a:pt x="1" y="603"/>
                    <a:pt x="55" y="680"/>
                    <a:pt x="115" y="680"/>
                  </a:cubicBezTo>
                  <a:cubicBezTo>
                    <a:pt x="133" y="680"/>
                    <a:pt x="151" y="674"/>
                    <a:pt x="167" y="659"/>
                  </a:cubicBezTo>
                  <a:cubicBezTo>
                    <a:pt x="365" y="473"/>
                    <a:pt x="581" y="296"/>
                    <a:pt x="747" y="79"/>
                  </a:cubicBezTo>
                  <a:cubicBezTo>
                    <a:pt x="772" y="44"/>
                    <a:pt x="736" y="0"/>
                    <a:pt x="6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43"/>
            <p:cNvSpPr/>
            <p:nvPr/>
          </p:nvSpPr>
          <p:spPr>
            <a:xfrm>
              <a:off x="6950875" y="2006850"/>
              <a:ext cx="20350" cy="20875"/>
            </a:xfrm>
            <a:custGeom>
              <a:rect b="b" l="l" r="r" t="t"/>
              <a:pathLst>
                <a:path extrusionOk="0" h="835" w="814">
                  <a:moveTo>
                    <a:pt x="787" y="0"/>
                  </a:moveTo>
                  <a:cubicBezTo>
                    <a:pt x="783" y="0"/>
                    <a:pt x="778" y="2"/>
                    <a:pt x="774" y="5"/>
                  </a:cubicBezTo>
                  <a:cubicBezTo>
                    <a:pt x="518" y="244"/>
                    <a:pt x="276" y="496"/>
                    <a:pt x="34" y="749"/>
                  </a:cubicBezTo>
                  <a:cubicBezTo>
                    <a:pt x="0" y="784"/>
                    <a:pt x="34" y="835"/>
                    <a:pt x="72" y="835"/>
                  </a:cubicBezTo>
                  <a:cubicBezTo>
                    <a:pt x="83" y="835"/>
                    <a:pt x="94" y="830"/>
                    <a:pt x="104" y="819"/>
                  </a:cubicBezTo>
                  <a:cubicBezTo>
                    <a:pt x="342" y="560"/>
                    <a:pt x="578" y="302"/>
                    <a:pt x="801" y="30"/>
                  </a:cubicBezTo>
                  <a:cubicBezTo>
                    <a:pt x="813" y="17"/>
                    <a:pt x="801" y="0"/>
                    <a:pt x="7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43"/>
            <p:cNvSpPr/>
            <p:nvPr/>
          </p:nvSpPr>
          <p:spPr>
            <a:xfrm>
              <a:off x="6948525" y="1985300"/>
              <a:ext cx="31875" cy="24000"/>
            </a:xfrm>
            <a:custGeom>
              <a:rect b="b" l="l" r="r" t="t"/>
              <a:pathLst>
                <a:path extrusionOk="0" h="960" w="1275">
                  <a:moveTo>
                    <a:pt x="1215" y="0"/>
                  </a:moveTo>
                  <a:cubicBezTo>
                    <a:pt x="1215" y="0"/>
                    <a:pt x="1214" y="0"/>
                    <a:pt x="1214" y="1"/>
                  </a:cubicBezTo>
                  <a:cubicBezTo>
                    <a:pt x="703" y="18"/>
                    <a:pt x="266" y="419"/>
                    <a:pt x="33" y="849"/>
                  </a:cubicBezTo>
                  <a:cubicBezTo>
                    <a:pt x="0" y="907"/>
                    <a:pt x="51" y="960"/>
                    <a:pt x="102" y="960"/>
                  </a:cubicBezTo>
                  <a:cubicBezTo>
                    <a:pt x="124" y="960"/>
                    <a:pt x="146" y="949"/>
                    <a:pt x="161" y="924"/>
                  </a:cubicBezTo>
                  <a:cubicBezTo>
                    <a:pt x="411" y="488"/>
                    <a:pt x="795" y="282"/>
                    <a:pt x="1236" y="82"/>
                  </a:cubicBezTo>
                  <a:cubicBezTo>
                    <a:pt x="1274" y="63"/>
                    <a:pt x="1255" y="0"/>
                    <a:pt x="121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43"/>
            <p:cNvSpPr/>
            <p:nvPr/>
          </p:nvSpPr>
          <p:spPr>
            <a:xfrm>
              <a:off x="6689525" y="1847750"/>
              <a:ext cx="476925" cy="14200"/>
            </a:xfrm>
            <a:custGeom>
              <a:rect b="b" l="l" r="r" t="t"/>
              <a:pathLst>
                <a:path extrusionOk="0" h="568" w="19077">
                  <a:moveTo>
                    <a:pt x="4242" y="0"/>
                  </a:moveTo>
                  <a:cubicBezTo>
                    <a:pt x="2861" y="0"/>
                    <a:pt x="1483" y="35"/>
                    <a:pt x="122" y="159"/>
                  </a:cubicBezTo>
                  <a:cubicBezTo>
                    <a:pt x="54" y="160"/>
                    <a:pt x="0" y="217"/>
                    <a:pt x="0" y="284"/>
                  </a:cubicBezTo>
                  <a:cubicBezTo>
                    <a:pt x="0" y="351"/>
                    <a:pt x="54" y="406"/>
                    <a:pt x="122" y="409"/>
                  </a:cubicBezTo>
                  <a:cubicBezTo>
                    <a:pt x="1483" y="533"/>
                    <a:pt x="2861" y="567"/>
                    <a:pt x="4242" y="567"/>
                  </a:cubicBezTo>
                  <a:cubicBezTo>
                    <a:pt x="6012" y="567"/>
                    <a:pt x="7788" y="510"/>
                    <a:pt x="9538" y="510"/>
                  </a:cubicBezTo>
                  <a:cubicBezTo>
                    <a:pt x="11213" y="510"/>
                    <a:pt x="12897" y="550"/>
                    <a:pt x="14580" y="550"/>
                  </a:cubicBezTo>
                  <a:cubicBezTo>
                    <a:pt x="16043" y="550"/>
                    <a:pt x="17504" y="520"/>
                    <a:pt x="18956" y="409"/>
                  </a:cubicBezTo>
                  <a:cubicBezTo>
                    <a:pt x="19023" y="406"/>
                    <a:pt x="19076" y="351"/>
                    <a:pt x="19076" y="284"/>
                  </a:cubicBezTo>
                  <a:cubicBezTo>
                    <a:pt x="19076" y="217"/>
                    <a:pt x="19023" y="160"/>
                    <a:pt x="18956" y="159"/>
                  </a:cubicBezTo>
                  <a:cubicBezTo>
                    <a:pt x="17500" y="48"/>
                    <a:pt x="16035" y="18"/>
                    <a:pt x="14568" y="18"/>
                  </a:cubicBezTo>
                  <a:cubicBezTo>
                    <a:pt x="12890" y="18"/>
                    <a:pt x="11209" y="57"/>
                    <a:pt x="9538" y="57"/>
                  </a:cubicBezTo>
                  <a:cubicBezTo>
                    <a:pt x="7788" y="57"/>
                    <a:pt x="6012" y="0"/>
                    <a:pt x="42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43"/>
            <p:cNvSpPr/>
            <p:nvPr/>
          </p:nvSpPr>
          <p:spPr>
            <a:xfrm>
              <a:off x="7164150" y="1676975"/>
              <a:ext cx="181425" cy="179625"/>
            </a:xfrm>
            <a:custGeom>
              <a:rect b="b" l="l" r="r" t="t"/>
              <a:pathLst>
                <a:path extrusionOk="0" h="7185" w="7257">
                  <a:moveTo>
                    <a:pt x="7095" y="1"/>
                  </a:moveTo>
                  <a:cubicBezTo>
                    <a:pt x="7069" y="1"/>
                    <a:pt x="7041" y="11"/>
                    <a:pt x="7016" y="34"/>
                  </a:cubicBezTo>
                  <a:cubicBezTo>
                    <a:pt x="4576" y="2224"/>
                    <a:pt x="2173" y="4564"/>
                    <a:pt x="49" y="7066"/>
                  </a:cubicBezTo>
                  <a:cubicBezTo>
                    <a:pt x="0" y="7116"/>
                    <a:pt x="45" y="7185"/>
                    <a:pt x="99" y="7185"/>
                  </a:cubicBezTo>
                  <a:cubicBezTo>
                    <a:pt x="115" y="7185"/>
                    <a:pt x="132" y="7179"/>
                    <a:pt x="147" y="7163"/>
                  </a:cubicBezTo>
                  <a:lnTo>
                    <a:pt x="146" y="7163"/>
                  </a:lnTo>
                  <a:cubicBezTo>
                    <a:pt x="2650" y="5040"/>
                    <a:pt x="4988" y="2636"/>
                    <a:pt x="7180" y="198"/>
                  </a:cubicBezTo>
                  <a:cubicBezTo>
                    <a:pt x="7257" y="111"/>
                    <a:pt x="7184" y="1"/>
                    <a:pt x="709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43"/>
            <p:cNvSpPr/>
            <p:nvPr/>
          </p:nvSpPr>
          <p:spPr>
            <a:xfrm>
              <a:off x="6513450" y="1680100"/>
              <a:ext cx="177150" cy="175750"/>
            </a:xfrm>
            <a:custGeom>
              <a:rect b="b" l="l" r="r" t="t"/>
              <a:pathLst>
                <a:path extrusionOk="0" h="7030" w="7086">
                  <a:moveTo>
                    <a:pt x="167" y="0"/>
                  </a:moveTo>
                  <a:cubicBezTo>
                    <a:pt x="76" y="0"/>
                    <a:pt x="0" y="114"/>
                    <a:pt x="80" y="203"/>
                  </a:cubicBezTo>
                  <a:cubicBezTo>
                    <a:pt x="1222" y="1476"/>
                    <a:pt x="2448" y="2669"/>
                    <a:pt x="3663" y="3873"/>
                  </a:cubicBezTo>
                  <a:cubicBezTo>
                    <a:pt x="4733" y="4931"/>
                    <a:pt x="5772" y="6177"/>
                    <a:pt x="7017" y="7024"/>
                  </a:cubicBezTo>
                  <a:cubicBezTo>
                    <a:pt x="7023" y="7028"/>
                    <a:pt x="7030" y="7029"/>
                    <a:pt x="7036" y="7029"/>
                  </a:cubicBezTo>
                  <a:cubicBezTo>
                    <a:pt x="7063" y="7029"/>
                    <a:pt x="7085" y="6999"/>
                    <a:pt x="7070" y="6971"/>
                  </a:cubicBezTo>
                  <a:lnTo>
                    <a:pt x="7072" y="6969"/>
                  </a:lnTo>
                  <a:cubicBezTo>
                    <a:pt x="6223" y="5723"/>
                    <a:pt x="4978" y="4687"/>
                    <a:pt x="3919" y="3617"/>
                  </a:cubicBezTo>
                  <a:cubicBezTo>
                    <a:pt x="2717" y="2400"/>
                    <a:pt x="1523" y="1176"/>
                    <a:pt x="249" y="34"/>
                  </a:cubicBezTo>
                  <a:cubicBezTo>
                    <a:pt x="222" y="10"/>
                    <a:pt x="194" y="0"/>
                    <a:pt x="16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43"/>
            <p:cNvSpPr/>
            <p:nvPr/>
          </p:nvSpPr>
          <p:spPr>
            <a:xfrm>
              <a:off x="6520700" y="1676600"/>
              <a:ext cx="813925" cy="19225"/>
            </a:xfrm>
            <a:custGeom>
              <a:rect b="b" l="l" r="r" t="t"/>
              <a:pathLst>
                <a:path extrusionOk="0" h="769" w="32557">
                  <a:moveTo>
                    <a:pt x="7180" y="1"/>
                  </a:moveTo>
                  <a:cubicBezTo>
                    <a:pt x="4817" y="1"/>
                    <a:pt x="2460" y="63"/>
                    <a:pt x="130" y="283"/>
                  </a:cubicBezTo>
                  <a:cubicBezTo>
                    <a:pt x="1" y="290"/>
                    <a:pt x="1" y="480"/>
                    <a:pt x="130" y="486"/>
                  </a:cubicBezTo>
                  <a:cubicBezTo>
                    <a:pt x="2460" y="707"/>
                    <a:pt x="4817" y="769"/>
                    <a:pt x="7180" y="769"/>
                  </a:cubicBezTo>
                  <a:cubicBezTo>
                    <a:pt x="10204" y="769"/>
                    <a:pt x="13236" y="668"/>
                    <a:pt x="16229" y="668"/>
                  </a:cubicBezTo>
                  <a:cubicBezTo>
                    <a:pt x="19384" y="668"/>
                    <a:pt x="22568" y="761"/>
                    <a:pt x="25745" y="761"/>
                  </a:cubicBezTo>
                  <a:cubicBezTo>
                    <a:pt x="27946" y="761"/>
                    <a:pt x="30144" y="716"/>
                    <a:pt x="32326" y="564"/>
                  </a:cubicBezTo>
                  <a:cubicBezTo>
                    <a:pt x="32557" y="547"/>
                    <a:pt x="32557" y="222"/>
                    <a:pt x="32326" y="207"/>
                  </a:cubicBezTo>
                  <a:cubicBezTo>
                    <a:pt x="30138" y="54"/>
                    <a:pt x="27935" y="9"/>
                    <a:pt x="25729" y="9"/>
                  </a:cubicBezTo>
                  <a:cubicBezTo>
                    <a:pt x="22558" y="9"/>
                    <a:pt x="19380" y="102"/>
                    <a:pt x="16229" y="102"/>
                  </a:cubicBezTo>
                  <a:cubicBezTo>
                    <a:pt x="13236" y="102"/>
                    <a:pt x="10204" y="1"/>
                    <a:pt x="718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43"/>
            <p:cNvSpPr/>
            <p:nvPr/>
          </p:nvSpPr>
          <p:spPr>
            <a:xfrm>
              <a:off x="6508025" y="1286025"/>
              <a:ext cx="25525" cy="391850"/>
            </a:xfrm>
            <a:custGeom>
              <a:rect b="b" l="l" r="r" t="t"/>
              <a:pathLst>
                <a:path extrusionOk="0" h="15674" w="1021">
                  <a:moveTo>
                    <a:pt x="509" y="1"/>
                  </a:moveTo>
                  <a:cubicBezTo>
                    <a:pt x="465" y="1"/>
                    <a:pt x="420" y="25"/>
                    <a:pt x="412" y="73"/>
                  </a:cubicBezTo>
                  <a:cubicBezTo>
                    <a:pt x="0" y="2457"/>
                    <a:pt x="295" y="5061"/>
                    <a:pt x="305" y="7476"/>
                  </a:cubicBezTo>
                  <a:cubicBezTo>
                    <a:pt x="317" y="10177"/>
                    <a:pt x="191" y="12935"/>
                    <a:pt x="459" y="15627"/>
                  </a:cubicBezTo>
                  <a:cubicBezTo>
                    <a:pt x="461" y="15658"/>
                    <a:pt x="485" y="15674"/>
                    <a:pt x="509" y="15674"/>
                  </a:cubicBezTo>
                  <a:cubicBezTo>
                    <a:pt x="534" y="15674"/>
                    <a:pt x="559" y="15658"/>
                    <a:pt x="561" y="15627"/>
                  </a:cubicBezTo>
                  <a:cubicBezTo>
                    <a:pt x="830" y="12935"/>
                    <a:pt x="703" y="10177"/>
                    <a:pt x="714" y="7476"/>
                  </a:cubicBezTo>
                  <a:cubicBezTo>
                    <a:pt x="725" y="5058"/>
                    <a:pt x="1020" y="2459"/>
                    <a:pt x="608" y="73"/>
                  </a:cubicBezTo>
                  <a:cubicBezTo>
                    <a:pt x="599" y="25"/>
                    <a:pt x="554" y="1"/>
                    <a:pt x="50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43"/>
            <p:cNvSpPr/>
            <p:nvPr/>
          </p:nvSpPr>
          <p:spPr>
            <a:xfrm>
              <a:off x="6516250" y="1281075"/>
              <a:ext cx="833700" cy="21300"/>
            </a:xfrm>
            <a:custGeom>
              <a:rect b="b" l="l" r="r" t="t"/>
              <a:pathLst>
                <a:path extrusionOk="0" h="852" w="33348">
                  <a:moveTo>
                    <a:pt x="6826" y="0"/>
                  </a:moveTo>
                  <a:cubicBezTo>
                    <a:pt x="4595" y="0"/>
                    <a:pt x="2371" y="65"/>
                    <a:pt x="180" y="285"/>
                  </a:cubicBezTo>
                  <a:cubicBezTo>
                    <a:pt x="1" y="304"/>
                    <a:pt x="1" y="548"/>
                    <a:pt x="180" y="567"/>
                  </a:cubicBezTo>
                  <a:cubicBezTo>
                    <a:pt x="2372" y="787"/>
                    <a:pt x="4595" y="852"/>
                    <a:pt x="6827" y="852"/>
                  </a:cubicBezTo>
                  <a:cubicBezTo>
                    <a:pt x="10033" y="852"/>
                    <a:pt x="13255" y="718"/>
                    <a:pt x="16425" y="718"/>
                  </a:cubicBezTo>
                  <a:cubicBezTo>
                    <a:pt x="16632" y="718"/>
                    <a:pt x="16838" y="718"/>
                    <a:pt x="17044" y="720"/>
                  </a:cubicBezTo>
                  <a:cubicBezTo>
                    <a:pt x="19854" y="735"/>
                    <a:pt x="22664" y="737"/>
                    <a:pt x="25476" y="737"/>
                  </a:cubicBezTo>
                  <a:cubicBezTo>
                    <a:pt x="26886" y="737"/>
                    <a:pt x="28340" y="814"/>
                    <a:pt x="29784" y="814"/>
                  </a:cubicBezTo>
                  <a:cubicBezTo>
                    <a:pt x="30933" y="814"/>
                    <a:pt x="32075" y="765"/>
                    <a:pt x="33185" y="590"/>
                  </a:cubicBezTo>
                  <a:cubicBezTo>
                    <a:pt x="33347" y="565"/>
                    <a:pt x="33347" y="287"/>
                    <a:pt x="33185" y="262"/>
                  </a:cubicBezTo>
                  <a:cubicBezTo>
                    <a:pt x="32075" y="87"/>
                    <a:pt x="30932" y="38"/>
                    <a:pt x="29784" y="38"/>
                  </a:cubicBezTo>
                  <a:cubicBezTo>
                    <a:pt x="28340" y="38"/>
                    <a:pt x="26887" y="115"/>
                    <a:pt x="25476" y="115"/>
                  </a:cubicBezTo>
                  <a:cubicBezTo>
                    <a:pt x="22664" y="115"/>
                    <a:pt x="19854" y="115"/>
                    <a:pt x="17044" y="132"/>
                  </a:cubicBezTo>
                  <a:cubicBezTo>
                    <a:pt x="16838" y="134"/>
                    <a:pt x="16632" y="134"/>
                    <a:pt x="16425" y="134"/>
                  </a:cubicBezTo>
                  <a:cubicBezTo>
                    <a:pt x="13255" y="134"/>
                    <a:pt x="10032" y="0"/>
                    <a:pt x="682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43"/>
            <p:cNvSpPr/>
            <p:nvPr/>
          </p:nvSpPr>
          <p:spPr>
            <a:xfrm>
              <a:off x="7323450" y="1290975"/>
              <a:ext cx="22050" cy="399850"/>
            </a:xfrm>
            <a:custGeom>
              <a:rect b="b" l="l" r="r" t="t"/>
              <a:pathLst>
                <a:path extrusionOk="0" h="15994" w="882">
                  <a:moveTo>
                    <a:pt x="441" y="0"/>
                  </a:moveTo>
                  <a:cubicBezTo>
                    <a:pt x="382" y="0"/>
                    <a:pt x="323" y="41"/>
                    <a:pt x="313" y="124"/>
                  </a:cubicBezTo>
                  <a:cubicBezTo>
                    <a:pt x="0" y="2729"/>
                    <a:pt x="172" y="5408"/>
                    <a:pt x="177" y="8028"/>
                  </a:cubicBezTo>
                  <a:cubicBezTo>
                    <a:pt x="183" y="10650"/>
                    <a:pt x="64" y="13321"/>
                    <a:pt x="356" y="15932"/>
                  </a:cubicBezTo>
                  <a:cubicBezTo>
                    <a:pt x="356" y="15973"/>
                    <a:pt x="388" y="15994"/>
                    <a:pt x="420" y="15994"/>
                  </a:cubicBezTo>
                  <a:cubicBezTo>
                    <a:pt x="451" y="15994"/>
                    <a:pt x="483" y="15973"/>
                    <a:pt x="483" y="15932"/>
                  </a:cubicBezTo>
                  <a:cubicBezTo>
                    <a:pt x="777" y="13321"/>
                    <a:pt x="667" y="10652"/>
                    <a:pt x="684" y="8028"/>
                  </a:cubicBezTo>
                  <a:cubicBezTo>
                    <a:pt x="700" y="5410"/>
                    <a:pt x="881" y="2728"/>
                    <a:pt x="569" y="124"/>
                  </a:cubicBezTo>
                  <a:cubicBezTo>
                    <a:pt x="559" y="42"/>
                    <a:pt x="500" y="0"/>
                    <a:pt x="44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43"/>
            <p:cNvSpPr/>
            <p:nvPr/>
          </p:nvSpPr>
          <p:spPr>
            <a:xfrm>
              <a:off x="6521925" y="1123625"/>
              <a:ext cx="170975" cy="169525"/>
            </a:xfrm>
            <a:custGeom>
              <a:rect b="b" l="l" r="r" t="t"/>
              <a:pathLst>
                <a:path extrusionOk="0" h="6781" w="6839">
                  <a:moveTo>
                    <a:pt x="6695" y="0"/>
                  </a:moveTo>
                  <a:cubicBezTo>
                    <a:pt x="6678" y="0"/>
                    <a:pt x="6661" y="5"/>
                    <a:pt x="6645" y="17"/>
                  </a:cubicBezTo>
                  <a:cubicBezTo>
                    <a:pt x="5474" y="893"/>
                    <a:pt x="4477" y="2066"/>
                    <a:pt x="3451" y="3108"/>
                  </a:cubicBezTo>
                  <a:cubicBezTo>
                    <a:pt x="2296" y="4279"/>
                    <a:pt x="1123" y="5446"/>
                    <a:pt x="41" y="6683"/>
                  </a:cubicBezTo>
                  <a:cubicBezTo>
                    <a:pt x="1" y="6725"/>
                    <a:pt x="39" y="6781"/>
                    <a:pt x="82" y="6781"/>
                  </a:cubicBezTo>
                  <a:cubicBezTo>
                    <a:pt x="95" y="6781"/>
                    <a:pt x="108" y="6776"/>
                    <a:pt x="120" y="6765"/>
                  </a:cubicBezTo>
                  <a:cubicBezTo>
                    <a:pt x="1358" y="5681"/>
                    <a:pt x="2526" y="4509"/>
                    <a:pt x="3698" y="3355"/>
                  </a:cubicBezTo>
                  <a:cubicBezTo>
                    <a:pt x="4738" y="2328"/>
                    <a:pt x="5913" y="1330"/>
                    <a:pt x="6789" y="159"/>
                  </a:cubicBezTo>
                  <a:cubicBezTo>
                    <a:pt x="6838" y="93"/>
                    <a:pt x="6767" y="0"/>
                    <a:pt x="66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43"/>
            <p:cNvSpPr/>
            <p:nvPr/>
          </p:nvSpPr>
          <p:spPr>
            <a:xfrm>
              <a:off x="6694800" y="1117100"/>
              <a:ext cx="483150" cy="18375"/>
            </a:xfrm>
            <a:custGeom>
              <a:rect b="b" l="l" r="r" t="t"/>
              <a:pathLst>
                <a:path extrusionOk="0" h="735" w="19326">
                  <a:moveTo>
                    <a:pt x="15037" y="0"/>
                  </a:moveTo>
                  <a:cubicBezTo>
                    <a:pt x="13232" y="0"/>
                    <a:pt x="11419" y="81"/>
                    <a:pt x="9646" y="81"/>
                  </a:cubicBezTo>
                  <a:cubicBezTo>
                    <a:pt x="7956" y="81"/>
                    <a:pt x="6220" y="13"/>
                    <a:pt x="4491" y="13"/>
                  </a:cubicBezTo>
                  <a:cubicBezTo>
                    <a:pt x="3032" y="13"/>
                    <a:pt x="1580" y="61"/>
                    <a:pt x="166" y="239"/>
                  </a:cubicBezTo>
                  <a:cubicBezTo>
                    <a:pt x="0" y="260"/>
                    <a:pt x="0" y="474"/>
                    <a:pt x="166" y="496"/>
                  </a:cubicBezTo>
                  <a:cubicBezTo>
                    <a:pt x="1580" y="674"/>
                    <a:pt x="3033" y="722"/>
                    <a:pt x="4491" y="722"/>
                  </a:cubicBezTo>
                  <a:cubicBezTo>
                    <a:pt x="6220" y="722"/>
                    <a:pt x="7957" y="654"/>
                    <a:pt x="9646" y="654"/>
                  </a:cubicBezTo>
                  <a:cubicBezTo>
                    <a:pt x="11419" y="654"/>
                    <a:pt x="13233" y="735"/>
                    <a:pt x="15037" y="735"/>
                  </a:cubicBezTo>
                  <a:cubicBezTo>
                    <a:pt x="16413" y="735"/>
                    <a:pt x="17783" y="688"/>
                    <a:pt x="19126" y="523"/>
                  </a:cubicBezTo>
                  <a:cubicBezTo>
                    <a:pt x="19326" y="498"/>
                    <a:pt x="19326" y="237"/>
                    <a:pt x="19126" y="212"/>
                  </a:cubicBezTo>
                  <a:cubicBezTo>
                    <a:pt x="17783" y="47"/>
                    <a:pt x="16413" y="0"/>
                    <a:pt x="1503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43"/>
            <p:cNvSpPr/>
            <p:nvPr/>
          </p:nvSpPr>
          <p:spPr>
            <a:xfrm>
              <a:off x="7156975" y="1120875"/>
              <a:ext cx="193500" cy="174300"/>
            </a:xfrm>
            <a:custGeom>
              <a:rect b="b" l="l" r="r" t="t"/>
              <a:pathLst>
                <a:path extrusionOk="0" h="6972" w="7740">
                  <a:moveTo>
                    <a:pt x="133" y="1"/>
                  </a:moveTo>
                  <a:cubicBezTo>
                    <a:pt x="61" y="1"/>
                    <a:pt x="0" y="88"/>
                    <a:pt x="66" y="155"/>
                  </a:cubicBezTo>
                  <a:cubicBezTo>
                    <a:pt x="1114" y="1231"/>
                    <a:pt x="2207" y="2259"/>
                    <a:pt x="3295" y="3296"/>
                  </a:cubicBezTo>
                  <a:cubicBezTo>
                    <a:pt x="4379" y="4328"/>
                    <a:pt x="6086" y="5453"/>
                    <a:pt x="6803" y="6772"/>
                  </a:cubicBezTo>
                  <a:cubicBezTo>
                    <a:pt x="6881" y="6915"/>
                    <a:pt x="6986" y="6972"/>
                    <a:pt x="7091" y="6972"/>
                  </a:cubicBezTo>
                  <a:cubicBezTo>
                    <a:pt x="7413" y="6972"/>
                    <a:pt x="7739" y="6442"/>
                    <a:pt x="7322" y="6253"/>
                  </a:cubicBezTo>
                  <a:cubicBezTo>
                    <a:pt x="5942" y="5630"/>
                    <a:pt x="4693" y="4021"/>
                    <a:pt x="3577" y="3013"/>
                  </a:cubicBezTo>
                  <a:cubicBezTo>
                    <a:pt x="2460" y="2007"/>
                    <a:pt x="1351" y="990"/>
                    <a:pt x="195" y="25"/>
                  </a:cubicBezTo>
                  <a:cubicBezTo>
                    <a:pt x="176" y="8"/>
                    <a:pt x="154" y="1"/>
                    <a:pt x="1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43"/>
            <p:cNvSpPr/>
            <p:nvPr/>
          </p:nvSpPr>
          <p:spPr>
            <a:xfrm>
              <a:off x="6572225" y="1161925"/>
              <a:ext cx="43225" cy="39175"/>
            </a:xfrm>
            <a:custGeom>
              <a:rect b="b" l="l" r="r" t="t"/>
              <a:pathLst>
                <a:path extrusionOk="0" h="1567" w="1729">
                  <a:moveTo>
                    <a:pt x="121" y="1"/>
                  </a:moveTo>
                  <a:cubicBezTo>
                    <a:pt x="55" y="1"/>
                    <a:pt x="0" y="85"/>
                    <a:pt x="58" y="150"/>
                  </a:cubicBezTo>
                  <a:cubicBezTo>
                    <a:pt x="512" y="665"/>
                    <a:pt x="979" y="1242"/>
                    <a:pt x="1601" y="1557"/>
                  </a:cubicBezTo>
                  <a:cubicBezTo>
                    <a:pt x="1614" y="1564"/>
                    <a:pt x="1626" y="1567"/>
                    <a:pt x="1638" y="1567"/>
                  </a:cubicBezTo>
                  <a:cubicBezTo>
                    <a:pt x="1694" y="1567"/>
                    <a:pt x="1729" y="1497"/>
                    <a:pt x="1687" y="1445"/>
                  </a:cubicBezTo>
                  <a:cubicBezTo>
                    <a:pt x="1264" y="906"/>
                    <a:pt x="675" y="503"/>
                    <a:pt x="181" y="26"/>
                  </a:cubicBezTo>
                  <a:cubicBezTo>
                    <a:pt x="162" y="8"/>
                    <a:pt x="141" y="1"/>
                    <a:pt x="12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43"/>
            <p:cNvSpPr/>
            <p:nvPr/>
          </p:nvSpPr>
          <p:spPr>
            <a:xfrm>
              <a:off x="6588450" y="1149750"/>
              <a:ext cx="41875" cy="40500"/>
            </a:xfrm>
            <a:custGeom>
              <a:rect b="b" l="l" r="r" t="t"/>
              <a:pathLst>
                <a:path extrusionOk="0" h="1620" w="1675">
                  <a:moveTo>
                    <a:pt x="92" y="0"/>
                  </a:moveTo>
                  <a:cubicBezTo>
                    <a:pt x="45" y="0"/>
                    <a:pt x="0" y="55"/>
                    <a:pt x="18" y="99"/>
                  </a:cubicBezTo>
                  <a:cubicBezTo>
                    <a:pt x="134" y="384"/>
                    <a:pt x="365" y="591"/>
                    <a:pt x="569" y="812"/>
                  </a:cubicBezTo>
                  <a:cubicBezTo>
                    <a:pt x="815" y="1074"/>
                    <a:pt x="1051" y="1341"/>
                    <a:pt x="1335" y="1561"/>
                  </a:cubicBezTo>
                  <a:cubicBezTo>
                    <a:pt x="1367" y="1603"/>
                    <a:pt x="1405" y="1620"/>
                    <a:pt x="1443" y="1620"/>
                  </a:cubicBezTo>
                  <a:cubicBezTo>
                    <a:pt x="1561" y="1620"/>
                    <a:pt x="1675" y="1450"/>
                    <a:pt x="1574" y="1322"/>
                  </a:cubicBezTo>
                  <a:cubicBezTo>
                    <a:pt x="1354" y="1038"/>
                    <a:pt x="1088" y="801"/>
                    <a:pt x="826" y="557"/>
                  </a:cubicBezTo>
                  <a:cubicBezTo>
                    <a:pt x="604" y="351"/>
                    <a:pt x="396" y="120"/>
                    <a:pt x="113" y="4"/>
                  </a:cubicBezTo>
                  <a:cubicBezTo>
                    <a:pt x="106" y="1"/>
                    <a:pt x="99" y="0"/>
                    <a:pt x="9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43"/>
            <p:cNvSpPr/>
            <p:nvPr/>
          </p:nvSpPr>
          <p:spPr>
            <a:xfrm>
              <a:off x="6503225" y="1057950"/>
              <a:ext cx="111550" cy="111275"/>
            </a:xfrm>
            <a:custGeom>
              <a:rect b="b" l="l" r="r" t="t"/>
              <a:pathLst>
                <a:path extrusionOk="0" h="4451" w="4462">
                  <a:moveTo>
                    <a:pt x="2283" y="444"/>
                  </a:moveTo>
                  <a:cubicBezTo>
                    <a:pt x="3187" y="444"/>
                    <a:pt x="4074" y="1035"/>
                    <a:pt x="4074" y="2225"/>
                  </a:cubicBezTo>
                  <a:cubicBezTo>
                    <a:pt x="4074" y="3414"/>
                    <a:pt x="3187" y="4005"/>
                    <a:pt x="2282" y="4005"/>
                  </a:cubicBezTo>
                  <a:cubicBezTo>
                    <a:pt x="1374" y="4005"/>
                    <a:pt x="448" y="3409"/>
                    <a:pt x="384" y="2225"/>
                  </a:cubicBezTo>
                  <a:cubicBezTo>
                    <a:pt x="448" y="1041"/>
                    <a:pt x="1374" y="444"/>
                    <a:pt x="2283" y="444"/>
                  </a:cubicBezTo>
                  <a:close/>
                  <a:moveTo>
                    <a:pt x="2223" y="1"/>
                  </a:moveTo>
                  <a:cubicBezTo>
                    <a:pt x="995" y="1"/>
                    <a:pt x="91" y="981"/>
                    <a:pt x="5" y="2176"/>
                  </a:cubicBezTo>
                  <a:lnTo>
                    <a:pt x="5" y="2176"/>
                  </a:lnTo>
                  <a:cubicBezTo>
                    <a:pt x="2" y="2191"/>
                    <a:pt x="1" y="2207"/>
                    <a:pt x="2" y="2225"/>
                  </a:cubicBezTo>
                  <a:cubicBezTo>
                    <a:pt x="2" y="2225"/>
                    <a:pt x="2" y="2225"/>
                    <a:pt x="2" y="2225"/>
                  </a:cubicBezTo>
                  <a:lnTo>
                    <a:pt x="2" y="2225"/>
                  </a:lnTo>
                  <a:cubicBezTo>
                    <a:pt x="1" y="2243"/>
                    <a:pt x="2" y="2259"/>
                    <a:pt x="5" y="2274"/>
                  </a:cubicBezTo>
                  <a:lnTo>
                    <a:pt x="5" y="2274"/>
                  </a:lnTo>
                  <a:cubicBezTo>
                    <a:pt x="92" y="3461"/>
                    <a:pt x="984" y="4451"/>
                    <a:pt x="2229" y="4451"/>
                  </a:cubicBezTo>
                  <a:cubicBezTo>
                    <a:pt x="3436" y="4451"/>
                    <a:pt x="4461" y="3436"/>
                    <a:pt x="4455" y="2225"/>
                  </a:cubicBezTo>
                  <a:cubicBezTo>
                    <a:pt x="4450" y="1053"/>
                    <a:pt x="3511" y="62"/>
                    <a:pt x="2338" y="4"/>
                  </a:cubicBezTo>
                  <a:cubicBezTo>
                    <a:pt x="2300" y="2"/>
                    <a:pt x="2261" y="1"/>
                    <a:pt x="22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43"/>
            <p:cNvSpPr/>
            <p:nvPr/>
          </p:nvSpPr>
          <p:spPr>
            <a:xfrm>
              <a:off x="6550000" y="1077100"/>
              <a:ext cx="23800" cy="38225"/>
            </a:xfrm>
            <a:custGeom>
              <a:rect b="b" l="l" r="r" t="t"/>
              <a:pathLst>
                <a:path extrusionOk="0" h="1529" w="952">
                  <a:moveTo>
                    <a:pt x="873" y="1"/>
                  </a:moveTo>
                  <a:cubicBezTo>
                    <a:pt x="854" y="1"/>
                    <a:pt x="835" y="10"/>
                    <a:pt x="820" y="31"/>
                  </a:cubicBezTo>
                  <a:cubicBezTo>
                    <a:pt x="642" y="297"/>
                    <a:pt x="470" y="564"/>
                    <a:pt x="308" y="839"/>
                  </a:cubicBezTo>
                  <a:cubicBezTo>
                    <a:pt x="192" y="1033"/>
                    <a:pt x="0" y="1248"/>
                    <a:pt x="47" y="1479"/>
                  </a:cubicBezTo>
                  <a:cubicBezTo>
                    <a:pt x="55" y="1509"/>
                    <a:pt x="81" y="1528"/>
                    <a:pt x="111" y="1528"/>
                  </a:cubicBezTo>
                  <a:cubicBezTo>
                    <a:pt x="117" y="1528"/>
                    <a:pt x="122" y="1528"/>
                    <a:pt x="128" y="1526"/>
                  </a:cubicBezTo>
                  <a:cubicBezTo>
                    <a:pt x="349" y="1439"/>
                    <a:pt x="424" y="1168"/>
                    <a:pt x="525" y="965"/>
                  </a:cubicBezTo>
                  <a:cubicBezTo>
                    <a:pt x="669" y="680"/>
                    <a:pt x="802" y="389"/>
                    <a:pt x="930" y="95"/>
                  </a:cubicBezTo>
                  <a:cubicBezTo>
                    <a:pt x="951" y="45"/>
                    <a:pt x="913" y="1"/>
                    <a:pt x="8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43"/>
            <p:cNvSpPr/>
            <p:nvPr/>
          </p:nvSpPr>
          <p:spPr>
            <a:xfrm>
              <a:off x="6488050" y="1368450"/>
              <a:ext cx="38500" cy="11975"/>
            </a:xfrm>
            <a:custGeom>
              <a:rect b="b" l="l" r="r" t="t"/>
              <a:pathLst>
                <a:path extrusionOk="0" h="479" w="1540">
                  <a:moveTo>
                    <a:pt x="736" y="17"/>
                  </a:moveTo>
                  <a:cubicBezTo>
                    <a:pt x="529" y="17"/>
                    <a:pt x="326" y="39"/>
                    <a:pt x="129" y="110"/>
                  </a:cubicBezTo>
                  <a:cubicBezTo>
                    <a:pt x="1" y="149"/>
                    <a:pt x="1" y="330"/>
                    <a:pt x="129" y="369"/>
                  </a:cubicBezTo>
                  <a:cubicBezTo>
                    <a:pt x="325" y="440"/>
                    <a:pt x="527" y="462"/>
                    <a:pt x="731" y="462"/>
                  </a:cubicBezTo>
                  <a:cubicBezTo>
                    <a:pt x="787" y="462"/>
                    <a:pt x="842" y="461"/>
                    <a:pt x="897" y="458"/>
                  </a:cubicBezTo>
                  <a:cubicBezTo>
                    <a:pt x="1113" y="449"/>
                    <a:pt x="1347" y="478"/>
                    <a:pt x="1504" y="307"/>
                  </a:cubicBezTo>
                  <a:cubicBezTo>
                    <a:pt x="1539" y="269"/>
                    <a:pt x="1539" y="210"/>
                    <a:pt x="1504" y="172"/>
                  </a:cubicBezTo>
                  <a:cubicBezTo>
                    <a:pt x="1347" y="0"/>
                    <a:pt x="1113" y="30"/>
                    <a:pt x="897" y="21"/>
                  </a:cubicBezTo>
                  <a:cubicBezTo>
                    <a:pt x="843" y="18"/>
                    <a:pt x="789" y="17"/>
                    <a:pt x="736" y="17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43"/>
            <p:cNvSpPr/>
            <p:nvPr/>
          </p:nvSpPr>
          <p:spPr>
            <a:xfrm>
              <a:off x="6491775" y="1569000"/>
              <a:ext cx="34925" cy="11725"/>
            </a:xfrm>
            <a:custGeom>
              <a:rect b="b" l="l" r="r" t="t"/>
              <a:pathLst>
                <a:path extrusionOk="0" h="469" w="1397">
                  <a:moveTo>
                    <a:pt x="666" y="0"/>
                  </a:moveTo>
                  <a:cubicBezTo>
                    <a:pt x="462" y="0"/>
                    <a:pt x="307" y="46"/>
                    <a:pt x="111" y="123"/>
                  </a:cubicBezTo>
                  <a:cubicBezTo>
                    <a:pt x="0" y="165"/>
                    <a:pt x="0" y="304"/>
                    <a:pt x="111" y="346"/>
                  </a:cubicBezTo>
                  <a:cubicBezTo>
                    <a:pt x="307" y="422"/>
                    <a:pt x="463" y="469"/>
                    <a:pt x="667" y="469"/>
                  </a:cubicBezTo>
                  <a:cubicBezTo>
                    <a:pt x="682" y="469"/>
                    <a:pt x="698" y="469"/>
                    <a:pt x="714" y="468"/>
                  </a:cubicBezTo>
                  <a:cubicBezTo>
                    <a:pt x="808" y="468"/>
                    <a:pt x="900" y="460"/>
                    <a:pt x="992" y="445"/>
                  </a:cubicBezTo>
                  <a:cubicBezTo>
                    <a:pt x="1106" y="420"/>
                    <a:pt x="1197" y="337"/>
                    <a:pt x="1311" y="321"/>
                  </a:cubicBezTo>
                  <a:cubicBezTo>
                    <a:pt x="1397" y="309"/>
                    <a:pt x="1397" y="160"/>
                    <a:pt x="1311" y="148"/>
                  </a:cubicBezTo>
                  <a:cubicBezTo>
                    <a:pt x="1197" y="132"/>
                    <a:pt x="1106" y="50"/>
                    <a:pt x="992" y="26"/>
                  </a:cubicBezTo>
                  <a:cubicBezTo>
                    <a:pt x="900" y="10"/>
                    <a:pt x="808" y="3"/>
                    <a:pt x="714" y="1"/>
                  </a:cubicBezTo>
                  <a:cubicBezTo>
                    <a:pt x="698" y="1"/>
                    <a:pt x="681" y="0"/>
                    <a:pt x="66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43"/>
            <p:cNvSpPr/>
            <p:nvPr/>
          </p:nvSpPr>
          <p:spPr>
            <a:xfrm>
              <a:off x="6474950" y="1346375"/>
              <a:ext cx="21625" cy="255875"/>
            </a:xfrm>
            <a:custGeom>
              <a:rect b="b" l="l" r="r" t="t"/>
              <a:pathLst>
                <a:path extrusionOk="0" h="10235" w="865">
                  <a:moveTo>
                    <a:pt x="431" y="1"/>
                  </a:moveTo>
                  <a:cubicBezTo>
                    <a:pt x="215" y="1"/>
                    <a:pt x="0" y="154"/>
                    <a:pt x="67" y="460"/>
                  </a:cubicBezTo>
                  <a:cubicBezTo>
                    <a:pt x="739" y="3533"/>
                    <a:pt x="106" y="7019"/>
                    <a:pt x="353" y="10157"/>
                  </a:cubicBezTo>
                  <a:cubicBezTo>
                    <a:pt x="355" y="10209"/>
                    <a:pt x="394" y="10235"/>
                    <a:pt x="433" y="10235"/>
                  </a:cubicBezTo>
                  <a:cubicBezTo>
                    <a:pt x="472" y="10235"/>
                    <a:pt x="511" y="10209"/>
                    <a:pt x="514" y="10157"/>
                  </a:cubicBezTo>
                  <a:cubicBezTo>
                    <a:pt x="761" y="7021"/>
                    <a:pt x="127" y="3530"/>
                    <a:pt x="798" y="460"/>
                  </a:cubicBezTo>
                  <a:cubicBezTo>
                    <a:pt x="865" y="154"/>
                    <a:pt x="648" y="1"/>
                    <a:pt x="4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43"/>
            <p:cNvSpPr/>
            <p:nvPr/>
          </p:nvSpPr>
          <p:spPr>
            <a:xfrm>
              <a:off x="6444275" y="1603625"/>
              <a:ext cx="46925" cy="12525"/>
            </a:xfrm>
            <a:custGeom>
              <a:rect b="b" l="l" r="r" t="t"/>
              <a:pathLst>
                <a:path extrusionOk="0" h="501" w="1877">
                  <a:moveTo>
                    <a:pt x="405" y="0"/>
                  </a:moveTo>
                  <a:cubicBezTo>
                    <a:pt x="213" y="0"/>
                    <a:pt x="1" y="42"/>
                    <a:pt x="4" y="250"/>
                  </a:cubicBezTo>
                  <a:cubicBezTo>
                    <a:pt x="9" y="461"/>
                    <a:pt x="223" y="501"/>
                    <a:pt x="408" y="501"/>
                  </a:cubicBezTo>
                  <a:cubicBezTo>
                    <a:pt x="471" y="501"/>
                    <a:pt x="532" y="496"/>
                    <a:pt x="579" y="492"/>
                  </a:cubicBezTo>
                  <a:cubicBezTo>
                    <a:pt x="979" y="456"/>
                    <a:pt x="1421" y="444"/>
                    <a:pt x="1807" y="322"/>
                  </a:cubicBezTo>
                  <a:cubicBezTo>
                    <a:pt x="1877" y="300"/>
                    <a:pt x="1877" y="200"/>
                    <a:pt x="1807" y="178"/>
                  </a:cubicBezTo>
                  <a:cubicBezTo>
                    <a:pt x="1438" y="61"/>
                    <a:pt x="1024" y="55"/>
                    <a:pt x="641" y="16"/>
                  </a:cubicBezTo>
                  <a:cubicBezTo>
                    <a:pt x="585" y="10"/>
                    <a:pt x="497" y="0"/>
                    <a:pt x="40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43"/>
            <p:cNvSpPr/>
            <p:nvPr/>
          </p:nvSpPr>
          <p:spPr>
            <a:xfrm>
              <a:off x="6431675" y="1342975"/>
              <a:ext cx="25475" cy="273250"/>
            </a:xfrm>
            <a:custGeom>
              <a:rect b="b" l="l" r="r" t="t"/>
              <a:pathLst>
                <a:path extrusionOk="0" h="10930" w="1019">
                  <a:moveTo>
                    <a:pt x="510" y="1"/>
                  </a:moveTo>
                  <a:cubicBezTo>
                    <a:pt x="456" y="1"/>
                    <a:pt x="402" y="38"/>
                    <a:pt x="394" y="113"/>
                  </a:cubicBezTo>
                  <a:cubicBezTo>
                    <a:pt x="16" y="3547"/>
                    <a:pt x="0" y="7369"/>
                    <a:pt x="378" y="10803"/>
                  </a:cubicBezTo>
                  <a:cubicBezTo>
                    <a:pt x="388" y="10887"/>
                    <a:pt x="449" y="10929"/>
                    <a:pt x="510" y="10929"/>
                  </a:cubicBezTo>
                  <a:cubicBezTo>
                    <a:pt x="570" y="10929"/>
                    <a:pt x="631" y="10887"/>
                    <a:pt x="641" y="10803"/>
                  </a:cubicBezTo>
                  <a:cubicBezTo>
                    <a:pt x="1019" y="7368"/>
                    <a:pt x="1003" y="3545"/>
                    <a:pt x="625" y="113"/>
                  </a:cubicBezTo>
                  <a:cubicBezTo>
                    <a:pt x="617" y="38"/>
                    <a:pt x="563" y="1"/>
                    <a:pt x="5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43"/>
            <p:cNvSpPr/>
            <p:nvPr/>
          </p:nvSpPr>
          <p:spPr>
            <a:xfrm>
              <a:off x="6445000" y="1333150"/>
              <a:ext cx="54650" cy="18975"/>
            </a:xfrm>
            <a:custGeom>
              <a:rect b="b" l="l" r="r" t="t"/>
              <a:pathLst>
                <a:path extrusionOk="0" h="759" w="2186">
                  <a:moveTo>
                    <a:pt x="476" y="0"/>
                  </a:moveTo>
                  <a:cubicBezTo>
                    <a:pt x="0" y="0"/>
                    <a:pt x="0" y="758"/>
                    <a:pt x="476" y="758"/>
                  </a:cubicBezTo>
                  <a:cubicBezTo>
                    <a:pt x="479" y="758"/>
                    <a:pt x="482" y="758"/>
                    <a:pt x="486" y="758"/>
                  </a:cubicBezTo>
                  <a:lnTo>
                    <a:pt x="1239" y="741"/>
                  </a:lnTo>
                  <a:cubicBezTo>
                    <a:pt x="1346" y="738"/>
                    <a:pt x="1457" y="742"/>
                    <a:pt x="1562" y="725"/>
                  </a:cubicBezTo>
                  <a:cubicBezTo>
                    <a:pt x="1679" y="705"/>
                    <a:pt x="1773" y="614"/>
                    <a:pt x="1885" y="611"/>
                  </a:cubicBezTo>
                  <a:cubicBezTo>
                    <a:pt x="2185" y="605"/>
                    <a:pt x="2185" y="153"/>
                    <a:pt x="1885" y="146"/>
                  </a:cubicBezTo>
                  <a:cubicBezTo>
                    <a:pt x="1774" y="144"/>
                    <a:pt x="1679" y="53"/>
                    <a:pt x="1562" y="33"/>
                  </a:cubicBezTo>
                  <a:cubicBezTo>
                    <a:pt x="1456" y="14"/>
                    <a:pt x="1346" y="19"/>
                    <a:pt x="1239" y="18"/>
                  </a:cubicBezTo>
                  <a:lnTo>
                    <a:pt x="486" y="0"/>
                  </a:lnTo>
                  <a:cubicBezTo>
                    <a:pt x="482" y="0"/>
                    <a:pt x="479" y="0"/>
                    <a:pt x="47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43"/>
            <p:cNvSpPr/>
            <p:nvPr/>
          </p:nvSpPr>
          <p:spPr>
            <a:xfrm>
              <a:off x="7136300" y="1788425"/>
              <a:ext cx="67250" cy="65625"/>
            </a:xfrm>
            <a:custGeom>
              <a:rect b="b" l="l" r="r" t="t"/>
              <a:pathLst>
                <a:path extrusionOk="0" h="2625" w="2690">
                  <a:moveTo>
                    <a:pt x="2590" y="0"/>
                  </a:moveTo>
                  <a:cubicBezTo>
                    <a:pt x="2574" y="0"/>
                    <a:pt x="2558" y="6"/>
                    <a:pt x="2544" y="20"/>
                  </a:cubicBezTo>
                  <a:lnTo>
                    <a:pt x="2545" y="20"/>
                  </a:lnTo>
                  <a:cubicBezTo>
                    <a:pt x="2096" y="454"/>
                    <a:pt x="1644" y="885"/>
                    <a:pt x="1201" y="1324"/>
                  </a:cubicBezTo>
                  <a:cubicBezTo>
                    <a:pt x="805" y="1713"/>
                    <a:pt x="349" y="2088"/>
                    <a:pt x="26" y="2540"/>
                  </a:cubicBezTo>
                  <a:cubicBezTo>
                    <a:pt x="0" y="2576"/>
                    <a:pt x="37" y="2625"/>
                    <a:pt x="75" y="2625"/>
                  </a:cubicBezTo>
                  <a:cubicBezTo>
                    <a:pt x="84" y="2625"/>
                    <a:pt x="93" y="2622"/>
                    <a:pt x="101" y="2616"/>
                  </a:cubicBezTo>
                  <a:cubicBezTo>
                    <a:pt x="557" y="2296"/>
                    <a:pt x="933" y="1843"/>
                    <a:pt x="1327" y="1451"/>
                  </a:cubicBezTo>
                  <a:cubicBezTo>
                    <a:pt x="1769" y="1010"/>
                    <a:pt x="2203" y="562"/>
                    <a:pt x="2641" y="117"/>
                  </a:cubicBezTo>
                  <a:cubicBezTo>
                    <a:pt x="2689" y="68"/>
                    <a:pt x="2643" y="0"/>
                    <a:pt x="259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43"/>
            <p:cNvSpPr/>
            <p:nvPr/>
          </p:nvSpPr>
          <p:spPr>
            <a:xfrm>
              <a:off x="7108650" y="1793950"/>
              <a:ext cx="47725" cy="58225"/>
            </a:xfrm>
            <a:custGeom>
              <a:rect b="b" l="l" r="r" t="t"/>
              <a:pathLst>
                <a:path extrusionOk="0" h="2329" w="1909">
                  <a:moveTo>
                    <a:pt x="1777" y="0"/>
                  </a:moveTo>
                  <a:cubicBezTo>
                    <a:pt x="1755" y="0"/>
                    <a:pt x="1733" y="9"/>
                    <a:pt x="1713" y="30"/>
                  </a:cubicBezTo>
                  <a:lnTo>
                    <a:pt x="1714" y="30"/>
                  </a:lnTo>
                  <a:cubicBezTo>
                    <a:pt x="1366" y="403"/>
                    <a:pt x="1030" y="789"/>
                    <a:pt x="715" y="1191"/>
                  </a:cubicBezTo>
                  <a:cubicBezTo>
                    <a:pt x="462" y="1514"/>
                    <a:pt x="146" y="1858"/>
                    <a:pt x="17" y="2250"/>
                  </a:cubicBezTo>
                  <a:cubicBezTo>
                    <a:pt x="1" y="2297"/>
                    <a:pt x="40" y="2328"/>
                    <a:pt x="79" y="2328"/>
                  </a:cubicBezTo>
                  <a:cubicBezTo>
                    <a:pt x="95" y="2328"/>
                    <a:pt x="111" y="2323"/>
                    <a:pt x="124" y="2312"/>
                  </a:cubicBezTo>
                  <a:cubicBezTo>
                    <a:pt x="432" y="2048"/>
                    <a:pt x="641" y="1647"/>
                    <a:pt x="885" y="1324"/>
                  </a:cubicBezTo>
                  <a:cubicBezTo>
                    <a:pt x="1188" y="922"/>
                    <a:pt x="1510" y="536"/>
                    <a:pt x="1847" y="163"/>
                  </a:cubicBezTo>
                  <a:cubicBezTo>
                    <a:pt x="1908" y="94"/>
                    <a:pt x="1847" y="0"/>
                    <a:pt x="17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43"/>
            <p:cNvSpPr/>
            <p:nvPr/>
          </p:nvSpPr>
          <p:spPr>
            <a:xfrm>
              <a:off x="6703350" y="1817100"/>
              <a:ext cx="26200" cy="40400"/>
            </a:xfrm>
            <a:custGeom>
              <a:rect b="b" l="l" r="r" t="t"/>
              <a:pathLst>
                <a:path extrusionOk="0" h="1616" w="1048">
                  <a:moveTo>
                    <a:pt x="97" y="0"/>
                  </a:moveTo>
                  <a:cubicBezTo>
                    <a:pt x="52" y="0"/>
                    <a:pt x="1" y="41"/>
                    <a:pt x="21" y="91"/>
                  </a:cubicBezTo>
                  <a:cubicBezTo>
                    <a:pt x="229" y="613"/>
                    <a:pt x="497" y="1241"/>
                    <a:pt x="949" y="1600"/>
                  </a:cubicBezTo>
                  <a:cubicBezTo>
                    <a:pt x="959" y="1611"/>
                    <a:pt x="971" y="1615"/>
                    <a:pt x="983" y="1615"/>
                  </a:cubicBezTo>
                  <a:cubicBezTo>
                    <a:pt x="1017" y="1615"/>
                    <a:pt x="1048" y="1578"/>
                    <a:pt x="1027" y="1541"/>
                  </a:cubicBezTo>
                  <a:cubicBezTo>
                    <a:pt x="895" y="1282"/>
                    <a:pt x="705" y="1057"/>
                    <a:pt x="552" y="810"/>
                  </a:cubicBezTo>
                  <a:cubicBezTo>
                    <a:pt x="400" y="563"/>
                    <a:pt x="266" y="304"/>
                    <a:pt x="152" y="35"/>
                  </a:cubicBezTo>
                  <a:cubicBezTo>
                    <a:pt x="142" y="11"/>
                    <a:pt x="120" y="0"/>
                    <a:pt x="9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43"/>
            <p:cNvSpPr/>
            <p:nvPr/>
          </p:nvSpPr>
          <p:spPr>
            <a:xfrm>
              <a:off x="7312900" y="1605425"/>
              <a:ext cx="10025" cy="79775"/>
            </a:xfrm>
            <a:custGeom>
              <a:rect b="b" l="l" r="r" t="t"/>
              <a:pathLst>
                <a:path extrusionOk="0" h="3191" w="401">
                  <a:moveTo>
                    <a:pt x="86" y="1"/>
                  </a:moveTo>
                  <a:cubicBezTo>
                    <a:pt x="53" y="1"/>
                    <a:pt x="22" y="22"/>
                    <a:pt x="24" y="67"/>
                  </a:cubicBezTo>
                  <a:lnTo>
                    <a:pt x="25" y="67"/>
                  </a:lnTo>
                  <a:cubicBezTo>
                    <a:pt x="54" y="592"/>
                    <a:pt x="94" y="1121"/>
                    <a:pt x="83" y="1648"/>
                  </a:cubicBezTo>
                  <a:cubicBezTo>
                    <a:pt x="74" y="2149"/>
                    <a:pt x="0" y="2654"/>
                    <a:pt x="75" y="3151"/>
                  </a:cubicBezTo>
                  <a:cubicBezTo>
                    <a:pt x="80" y="3178"/>
                    <a:pt x="103" y="3190"/>
                    <a:pt x="127" y="3190"/>
                  </a:cubicBezTo>
                  <a:cubicBezTo>
                    <a:pt x="151" y="3190"/>
                    <a:pt x="176" y="3177"/>
                    <a:pt x="182" y="3151"/>
                  </a:cubicBezTo>
                  <a:cubicBezTo>
                    <a:pt x="400" y="2162"/>
                    <a:pt x="263" y="1062"/>
                    <a:pt x="161" y="67"/>
                  </a:cubicBezTo>
                  <a:cubicBezTo>
                    <a:pt x="157" y="24"/>
                    <a:pt x="120" y="1"/>
                    <a:pt x="8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43"/>
            <p:cNvSpPr/>
            <p:nvPr/>
          </p:nvSpPr>
          <p:spPr>
            <a:xfrm>
              <a:off x="7296725" y="1603500"/>
              <a:ext cx="9125" cy="71275"/>
            </a:xfrm>
            <a:custGeom>
              <a:rect b="b" l="l" r="r" t="t"/>
              <a:pathLst>
                <a:path extrusionOk="0" h="2851" w="365">
                  <a:moveTo>
                    <a:pt x="184" y="0"/>
                  </a:moveTo>
                  <a:cubicBezTo>
                    <a:pt x="150" y="0"/>
                    <a:pt x="116" y="22"/>
                    <a:pt x="116" y="66"/>
                  </a:cubicBezTo>
                  <a:cubicBezTo>
                    <a:pt x="107" y="964"/>
                    <a:pt x="1" y="1928"/>
                    <a:pt x="137" y="2815"/>
                  </a:cubicBezTo>
                  <a:cubicBezTo>
                    <a:pt x="141" y="2839"/>
                    <a:pt x="162" y="2850"/>
                    <a:pt x="183" y="2850"/>
                  </a:cubicBezTo>
                  <a:cubicBezTo>
                    <a:pt x="205" y="2850"/>
                    <a:pt x="226" y="2839"/>
                    <a:pt x="229" y="2815"/>
                  </a:cubicBezTo>
                  <a:cubicBezTo>
                    <a:pt x="365" y="1928"/>
                    <a:pt x="258" y="963"/>
                    <a:pt x="251" y="66"/>
                  </a:cubicBezTo>
                  <a:cubicBezTo>
                    <a:pt x="251" y="22"/>
                    <a:pt x="217" y="0"/>
                    <a:pt x="1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43"/>
            <p:cNvSpPr/>
            <p:nvPr/>
          </p:nvSpPr>
          <p:spPr>
            <a:xfrm>
              <a:off x="6606300" y="1304375"/>
              <a:ext cx="8425" cy="116325"/>
            </a:xfrm>
            <a:custGeom>
              <a:rect b="b" l="l" r="r" t="t"/>
              <a:pathLst>
                <a:path extrusionOk="0" h="4653" w="337">
                  <a:moveTo>
                    <a:pt x="62" y="1"/>
                  </a:moveTo>
                  <a:cubicBezTo>
                    <a:pt x="35" y="1"/>
                    <a:pt x="8" y="18"/>
                    <a:pt x="9" y="53"/>
                  </a:cubicBezTo>
                  <a:cubicBezTo>
                    <a:pt x="46" y="1565"/>
                    <a:pt x="1" y="3113"/>
                    <a:pt x="180" y="4616"/>
                  </a:cubicBezTo>
                  <a:cubicBezTo>
                    <a:pt x="184" y="4640"/>
                    <a:pt x="203" y="4653"/>
                    <a:pt x="221" y="4653"/>
                  </a:cubicBezTo>
                  <a:cubicBezTo>
                    <a:pt x="239" y="4653"/>
                    <a:pt x="257" y="4641"/>
                    <a:pt x="258" y="4616"/>
                  </a:cubicBezTo>
                  <a:cubicBezTo>
                    <a:pt x="337" y="3104"/>
                    <a:pt x="184" y="1564"/>
                    <a:pt x="119" y="53"/>
                  </a:cubicBezTo>
                  <a:cubicBezTo>
                    <a:pt x="118" y="18"/>
                    <a:pt x="90" y="1"/>
                    <a:pt x="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43"/>
            <p:cNvSpPr/>
            <p:nvPr/>
          </p:nvSpPr>
          <p:spPr>
            <a:xfrm>
              <a:off x="6626025" y="1307225"/>
              <a:ext cx="7825" cy="139125"/>
            </a:xfrm>
            <a:custGeom>
              <a:rect b="b" l="l" r="r" t="t"/>
              <a:pathLst>
                <a:path extrusionOk="0" h="5565" w="313">
                  <a:moveTo>
                    <a:pt x="232" y="1"/>
                  </a:moveTo>
                  <a:cubicBezTo>
                    <a:pt x="205" y="1"/>
                    <a:pt x="178" y="18"/>
                    <a:pt x="177" y="53"/>
                  </a:cubicBezTo>
                  <a:cubicBezTo>
                    <a:pt x="115" y="1871"/>
                    <a:pt x="1" y="3708"/>
                    <a:pt x="83" y="5527"/>
                  </a:cubicBezTo>
                  <a:cubicBezTo>
                    <a:pt x="83" y="5552"/>
                    <a:pt x="102" y="5564"/>
                    <a:pt x="121" y="5564"/>
                  </a:cubicBezTo>
                  <a:cubicBezTo>
                    <a:pt x="140" y="5564"/>
                    <a:pt x="158" y="5552"/>
                    <a:pt x="158" y="5527"/>
                  </a:cubicBezTo>
                  <a:cubicBezTo>
                    <a:pt x="313" y="3713"/>
                    <a:pt x="276" y="1873"/>
                    <a:pt x="286" y="53"/>
                  </a:cubicBezTo>
                  <a:cubicBezTo>
                    <a:pt x="286" y="18"/>
                    <a:pt x="259" y="1"/>
                    <a:pt x="23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43"/>
            <p:cNvSpPr/>
            <p:nvPr/>
          </p:nvSpPr>
          <p:spPr>
            <a:xfrm>
              <a:off x="6590175" y="1304125"/>
              <a:ext cx="7950" cy="59575"/>
            </a:xfrm>
            <a:custGeom>
              <a:rect b="b" l="l" r="r" t="t"/>
              <a:pathLst>
                <a:path extrusionOk="0" h="2383" w="318">
                  <a:moveTo>
                    <a:pt x="242" y="0"/>
                  </a:moveTo>
                  <a:cubicBezTo>
                    <a:pt x="219" y="0"/>
                    <a:pt x="199" y="14"/>
                    <a:pt x="194" y="44"/>
                  </a:cubicBezTo>
                  <a:lnTo>
                    <a:pt x="193" y="44"/>
                  </a:lnTo>
                  <a:cubicBezTo>
                    <a:pt x="79" y="802"/>
                    <a:pt x="1" y="1592"/>
                    <a:pt x="127" y="2355"/>
                  </a:cubicBezTo>
                  <a:cubicBezTo>
                    <a:pt x="131" y="2374"/>
                    <a:pt x="145" y="2382"/>
                    <a:pt x="161" y="2382"/>
                  </a:cubicBezTo>
                  <a:cubicBezTo>
                    <a:pt x="181" y="2382"/>
                    <a:pt x="203" y="2368"/>
                    <a:pt x="204" y="2344"/>
                  </a:cubicBezTo>
                  <a:cubicBezTo>
                    <a:pt x="227" y="1582"/>
                    <a:pt x="207" y="835"/>
                    <a:pt x="311" y="77"/>
                  </a:cubicBezTo>
                  <a:cubicBezTo>
                    <a:pt x="317" y="31"/>
                    <a:pt x="277" y="0"/>
                    <a:pt x="24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43"/>
            <p:cNvSpPr/>
            <p:nvPr/>
          </p:nvSpPr>
          <p:spPr>
            <a:xfrm>
              <a:off x="6698425" y="1121900"/>
              <a:ext cx="36350" cy="48275"/>
            </a:xfrm>
            <a:custGeom>
              <a:rect b="b" l="l" r="r" t="t"/>
              <a:pathLst>
                <a:path extrusionOk="0" h="1931" w="1454">
                  <a:moveTo>
                    <a:pt x="1399" y="1"/>
                  </a:moveTo>
                  <a:cubicBezTo>
                    <a:pt x="1389" y="1"/>
                    <a:pt x="1380" y="5"/>
                    <a:pt x="1372" y="14"/>
                  </a:cubicBezTo>
                  <a:lnTo>
                    <a:pt x="1372" y="12"/>
                  </a:lnTo>
                  <a:cubicBezTo>
                    <a:pt x="888" y="590"/>
                    <a:pt x="386" y="1202"/>
                    <a:pt x="19" y="1863"/>
                  </a:cubicBezTo>
                  <a:cubicBezTo>
                    <a:pt x="1" y="1895"/>
                    <a:pt x="29" y="1930"/>
                    <a:pt x="59" y="1930"/>
                  </a:cubicBezTo>
                  <a:cubicBezTo>
                    <a:pt x="70" y="1930"/>
                    <a:pt x="81" y="1926"/>
                    <a:pt x="90" y="1916"/>
                  </a:cubicBezTo>
                  <a:cubicBezTo>
                    <a:pt x="605" y="1363"/>
                    <a:pt x="1035" y="699"/>
                    <a:pt x="1435" y="62"/>
                  </a:cubicBezTo>
                  <a:cubicBezTo>
                    <a:pt x="1453" y="33"/>
                    <a:pt x="1426" y="1"/>
                    <a:pt x="13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43"/>
            <p:cNvSpPr/>
            <p:nvPr/>
          </p:nvSpPr>
          <p:spPr>
            <a:xfrm>
              <a:off x="6675875" y="1133250"/>
              <a:ext cx="36600" cy="50750"/>
            </a:xfrm>
            <a:custGeom>
              <a:rect b="b" l="l" r="r" t="t"/>
              <a:pathLst>
                <a:path extrusionOk="0" h="2030" w="1464">
                  <a:moveTo>
                    <a:pt x="1393" y="0"/>
                  </a:moveTo>
                  <a:cubicBezTo>
                    <a:pt x="1378" y="0"/>
                    <a:pt x="1362" y="7"/>
                    <a:pt x="1351" y="22"/>
                  </a:cubicBezTo>
                  <a:lnTo>
                    <a:pt x="1351" y="21"/>
                  </a:lnTo>
                  <a:cubicBezTo>
                    <a:pt x="889" y="659"/>
                    <a:pt x="400" y="1294"/>
                    <a:pt x="12" y="1981"/>
                  </a:cubicBezTo>
                  <a:cubicBezTo>
                    <a:pt x="0" y="2003"/>
                    <a:pt x="22" y="2029"/>
                    <a:pt x="43" y="2029"/>
                  </a:cubicBezTo>
                  <a:cubicBezTo>
                    <a:pt x="50" y="2029"/>
                    <a:pt x="56" y="2026"/>
                    <a:pt x="62" y="2020"/>
                  </a:cubicBezTo>
                  <a:cubicBezTo>
                    <a:pt x="573" y="1414"/>
                    <a:pt x="998" y="733"/>
                    <a:pt x="1438" y="74"/>
                  </a:cubicBezTo>
                  <a:cubicBezTo>
                    <a:pt x="1464" y="35"/>
                    <a:pt x="1429" y="0"/>
                    <a:pt x="139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43"/>
            <p:cNvSpPr/>
            <p:nvPr/>
          </p:nvSpPr>
          <p:spPr>
            <a:xfrm>
              <a:off x="7183375" y="1273975"/>
              <a:ext cx="7225" cy="12050"/>
            </a:xfrm>
            <a:custGeom>
              <a:rect b="b" l="l" r="r" t="t"/>
              <a:pathLst>
                <a:path extrusionOk="0" h="482" w="289">
                  <a:moveTo>
                    <a:pt x="35" y="1"/>
                  </a:moveTo>
                  <a:cubicBezTo>
                    <a:pt x="16" y="1"/>
                    <a:pt x="0" y="24"/>
                    <a:pt x="17" y="38"/>
                  </a:cubicBezTo>
                  <a:cubicBezTo>
                    <a:pt x="156" y="155"/>
                    <a:pt x="231" y="295"/>
                    <a:pt x="264" y="473"/>
                  </a:cubicBezTo>
                  <a:cubicBezTo>
                    <a:pt x="265" y="479"/>
                    <a:pt x="270" y="482"/>
                    <a:pt x="275" y="482"/>
                  </a:cubicBezTo>
                  <a:cubicBezTo>
                    <a:pt x="282" y="482"/>
                    <a:pt x="288" y="477"/>
                    <a:pt x="288" y="469"/>
                  </a:cubicBezTo>
                  <a:cubicBezTo>
                    <a:pt x="270" y="284"/>
                    <a:pt x="189" y="132"/>
                    <a:pt x="50" y="7"/>
                  </a:cubicBezTo>
                  <a:cubicBezTo>
                    <a:pt x="45" y="3"/>
                    <a:pt x="40" y="1"/>
                    <a:pt x="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43"/>
            <p:cNvSpPr/>
            <p:nvPr/>
          </p:nvSpPr>
          <p:spPr>
            <a:xfrm>
              <a:off x="7202375" y="1269975"/>
              <a:ext cx="14275" cy="22175"/>
            </a:xfrm>
            <a:custGeom>
              <a:rect b="b" l="l" r="r" t="t"/>
              <a:pathLst>
                <a:path extrusionOk="0" h="887" w="571">
                  <a:moveTo>
                    <a:pt x="83" y="0"/>
                  </a:moveTo>
                  <a:cubicBezTo>
                    <a:pt x="42" y="0"/>
                    <a:pt x="0" y="44"/>
                    <a:pt x="27" y="91"/>
                  </a:cubicBezTo>
                  <a:cubicBezTo>
                    <a:pt x="184" y="356"/>
                    <a:pt x="334" y="622"/>
                    <a:pt x="512" y="873"/>
                  </a:cubicBezTo>
                  <a:cubicBezTo>
                    <a:pt x="517" y="882"/>
                    <a:pt x="526" y="886"/>
                    <a:pt x="534" y="886"/>
                  </a:cubicBezTo>
                  <a:cubicBezTo>
                    <a:pt x="552" y="886"/>
                    <a:pt x="570" y="867"/>
                    <a:pt x="558" y="845"/>
                  </a:cubicBezTo>
                  <a:cubicBezTo>
                    <a:pt x="432" y="564"/>
                    <a:pt x="280" y="298"/>
                    <a:pt x="130" y="30"/>
                  </a:cubicBezTo>
                  <a:cubicBezTo>
                    <a:pt x="119" y="9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43"/>
            <p:cNvSpPr/>
            <p:nvPr/>
          </p:nvSpPr>
          <p:spPr>
            <a:xfrm>
              <a:off x="7129325" y="1084125"/>
              <a:ext cx="7475" cy="37350"/>
            </a:xfrm>
            <a:custGeom>
              <a:rect b="b" l="l" r="r" t="t"/>
              <a:pathLst>
                <a:path extrusionOk="0" h="1494" w="299">
                  <a:moveTo>
                    <a:pt x="149" y="1"/>
                  </a:moveTo>
                  <a:cubicBezTo>
                    <a:pt x="108" y="1"/>
                    <a:pt x="67" y="27"/>
                    <a:pt x="67" y="80"/>
                  </a:cubicBezTo>
                  <a:cubicBezTo>
                    <a:pt x="63" y="528"/>
                    <a:pt x="0" y="1023"/>
                    <a:pt x="105" y="1461"/>
                  </a:cubicBezTo>
                  <a:cubicBezTo>
                    <a:pt x="111" y="1483"/>
                    <a:pt x="130" y="1493"/>
                    <a:pt x="149" y="1493"/>
                  </a:cubicBezTo>
                  <a:cubicBezTo>
                    <a:pt x="168" y="1493"/>
                    <a:pt x="187" y="1483"/>
                    <a:pt x="194" y="1461"/>
                  </a:cubicBezTo>
                  <a:cubicBezTo>
                    <a:pt x="299" y="1023"/>
                    <a:pt x="235" y="528"/>
                    <a:pt x="231" y="80"/>
                  </a:cubicBezTo>
                  <a:cubicBezTo>
                    <a:pt x="231" y="27"/>
                    <a:pt x="190" y="1"/>
                    <a:pt x="14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43"/>
            <p:cNvSpPr/>
            <p:nvPr/>
          </p:nvSpPr>
          <p:spPr>
            <a:xfrm>
              <a:off x="7139750" y="1093375"/>
              <a:ext cx="3700" cy="27625"/>
            </a:xfrm>
            <a:custGeom>
              <a:rect b="b" l="l" r="r" t="t"/>
              <a:pathLst>
                <a:path extrusionOk="0" h="1105" w="148">
                  <a:moveTo>
                    <a:pt x="75" y="0"/>
                  </a:moveTo>
                  <a:cubicBezTo>
                    <a:pt x="48" y="0"/>
                    <a:pt x="21" y="18"/>
                    <a:pt x="21" y="52"/>
                  </a:cubicBezTo>
                  <a:cubicBezTo>
                    <a:pt x="21" y="396"/>
                    <a:pt x="0" y="745"/>
                    <a:pt x="49" y="1086"/>
                  </a:cubicBezTo>
                  <a:cubicBezTo>
                    <a:pt x="50" y="1099"/>
                    <a:pt x="62" y="1105"/>
                    <a:pt x="75" y="1105"/>
                  </a:cubicBezTo>
                  <a:cubicBezTo>
                    <a:pt x="87" y="1105"/>
                    <a:pt x="99" y="1099"/>
                    <a:pt x="100" y="1086"/>
                  </a:cubicBezTo>
                  <a:cubicBezTo>
                    <a:pt x="147" y="745"/>
                    <a:pt x="127" y="396"/>
                    <a:pt x="128" y="52"/>
                  </a:cubicBezTo>
                  <a:cubicBezTo>
                    <a:pt x="128" y="18"/>
                    <a:pt x="101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43"/>
            <p:cNvSpPr/>
            <p:nvPr/>
          </p:nvSpPr>
          <p:spPr>
            <a:xfrm>
              <a:off x="6678075" y="990950"/>
              <a:ext cx="17675" cy="140225"/>
            </a:xfrm>
            <a:custGeom>
              <a:rect b="b" l="l" r="r" t="t"/>
              <a:pathLst>
                <a:path extrusionOk="0" h="5609" w="707">
                  <a:moveTo>
                    <a:pt x="451" y="1"/>
                  </a:moveTo>
                  <a:cubicBezTo>
                    <a:pt x="417" y="1"/>
                    <a:pt x="383" y="24"/>
                    <a:pt x="380" y="69"/>
                  </a:cubicBezTo>
                  <a:cubicBezTo>
                    <a:pt x="202" y="1765"/>
                    <a:pt x="1" y="3888"/>
                    <a:pt x="385" y="5559"/>
                  </a:cubicBezTo>
                  <a:cubicBezTo>
                    <a:pt x="393" y="5592"/>
                    <a:pt x="422" y="5609"/>
                    <a:pt x="451" y="5609"/>
                  </a:cubicBezTo>
                  <a:cubicBezTo>
                    <a:pt x="481" y="5609"/>
                    <a:pt x="510" y="5592"/>
                    <a:pt x="518" y="5559"/>
                  </a:cubicBezTo>
                  <a:cubicBezTo>
                    <a:pt x="707" y="4739"/>
                    <a:pt x="629" y="3855"/>
                    <a:pt x="635" y="3015"/>
                  </a:cubicBezTo>
                  <a:cubicBezTo>
                    <a:pt x="644" y="2028"/>
                    <a:pt x="626" y="1053"/>
                    <a:pt x="523" y="69"/>
                  </a:cubicBezTo>
                  <a:cubicBezTo>
                    <a:pt x="520" y="24"/>
                    <a:pt x="486" y="1"/>
                    <a:pt x="45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43"/>
            <p:cNvSpPr/>
            <p:nvPr/>
          </p:nvSpPr>
          <p:spPr>
            <a:xfrm>
              <a:off x="6683050" y="984750"/>
              <a:ext cx="490275" cy="15850"/>
            </a:xfrm>
            <a:custGeom>
              <a:rect b="b" l="l" r="r" t="t"/>
              <a:pathLst>
                <a:path extrusionOk="0" h="634" w="19611">
                  <a:moveTo>
                    <a:pt x="4194" y="0"/>
                  </a:moveTo>
                  <a:cubicBezTo>
                    <a:pt x="2875" y="0"/>
                    <a:pt x="1559" y="28"/>
                    <a:pt x="253" y="120"/>
                  </a:cubicBezTo>
                  <a:cubicBezTo>
                    <a:pt x="0" y="137"/>
                    <a:pt x="0" y="495"/>
                    <a:pt x="253" y="514"/>
                  </a:cubicBezTo>
                  <a:cubicBezTo>
                    <a:pt x="1559" y="606"/>
                    <a:pt x="2875" y="633"/>
                    <a:pt x="4194" y="633"/>
                  </a:cubicBezTo>
                  <a:cubicBezTo>
                    <a:pt x="6086" y="633"/>
                    <a:pt x="7983" y="577"/>
                    <a:pt x="9861" y="576"/>
                  </a:cubicBezTo>
                  <a:cubicBezTo>
                    <a:pt x="9891" y="576"/>
                    <a:pt x="9920" y="576"/>
                    <a:pt x="9949" y="576"/>
                  </a:cubicBezTo>
                  <a:cubicBezTo>
                    <a:pt x="11647" y="576"/>
                    <a:pt x="13361" y="624"/>
                    <a:pt x="15072" y="624"/>
                  </a:cubicBezTo>
                  <a:cubicBezTo>
                    <a:pt x="16544" y="624"/>
                    <a:pt x="18014" y="588"/>
                    <a:pt x="19470" y="457"/>
                  </a:cubicBezTo>
                  <a:cubicBezTo>
                    <a:pt x="19546" y="457"/>
                    <a:pt x="19610" y="393"/>
                    <a:pt x="19610" y="317"/>
                  </a:cubicBezTo>
                  <a:cubicBezTo>
                    <a:pt x="19610" y="239"/>
                    <a:pt x="19546" y="176"/>
                    <a:pt x="19470" y="176"/>
                  </a:cubicBezTo>
                  <a:cubicBezTo>
                    <a:pt x="18010" y="45"/>
                    <a:pt x="16535" y="10"/>
                    <a:pt x="15059" y="10"/>
                  </a:cubicBezTo>
                  <a:cubicBezTo>
                    <a:pt x="13337" y="10"/>
                    <a:pt x="11613" y="58"/>
                    <a:pt x="9906" y="58"/>
                  </a:cubicBezTo>
                  <a:cubicBezTo>
                    <a:pt x="9891" y="58"/>
                    <a:pt x="9876" y="58"/>
                    <a:pt x="9861" y="58"/>
                  </a:cubicBezTo>
                  <a:cubicBezTo>
                    <a:pt x="7983" y="57"/>
                    <a:pt x="6086" y="0"/>
                    <a:pt x="419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43"/>
            <p:cNvSpPr/>
            <p:nvPr/>
          </p:nvSpPr>
          <p:spPr>
            <a:xfrm>
              <a:off x="7155450" y="985075"/>
              <a:ext cx="16000" cy="142900"/>
            </a:xfrm>
            <a:custGeom>
              <a:rect b="b" l="l" r="r" t="t"/>
              <a:pathLst>
                <a:path extrusionOk="0" h="5716" w="640">
                  <a:moveTo>
                    <a:pt x="319" y="0"/>
                  </a:moveTo>
                  <a:cubicBezTo>
                    <a:pt x="298" y="0"/>
                    <a:pt x="278" y="12"/>
                    <a:pt x="270" y="35"/>
                  </a:cubicBezTo>
                  <a:cubicBezTo>
                    <a:pt x="0" y="851"/>
                    <a:pt x="106" y="1782"/>
                    <a:pt x="102" y="2633"/>
                  </a:cubicBezTo>
                  <a:cubicBezTo>
                    <a:pt x="99" y="3645"/>
                    <a:pt x="127" y="4640"/>
                    <a:pt x="241" y="5648"/>
                  </a:cubicBezTo>
                  <a:cubicBezTo>
                    <a:pt x="246" y="5693"/>
                    <a:pt x="282" y="5716"/>
                    <a:pt x="318" y="5716"/>
                  </a:cubicBezTo>
                  <a:cubicBezTo>
                    <a:pt x="354" y="5716"/>
                    <a:pt x="391" y="5693"/>
                    <a:pt x="397" y="5648"/>
                  </a:cubicBezTo>
                  <a:cubicBezTo>
                    <a:pt x="511" y="4639"/>
                    <a:pt x="539" y="3647"/>
                    <a:pt x="534" y="2633"/>
                  </a:cubicBezTo>
                  <a:cubicBezTo>
                    <a:pt x="531" y="1774"/>
                    <a:pt x="639" y="855"/>
                    <a:pt x="367" y="35"/>
                  </a:cubicBezTo>
                  <a:cubicBezTo>
                    <a:pt x="360" y="12"/>
                    <a:pt x="340" y="0"/>
                    <a:pt x="31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43"/>
            <p:cNvSpPr/>
            <p:nvPr/>
          </p:nvSpPr>
          <p:spPr>
            <a:xfrm>
              <a:off x="6671250" y="839050"/>
              <a:ext cx="506025" cy="156475"/>
            </a:xfrm>
            <a:custGeom>
              <a:rect b="b" l="l" r="r" t="t"/>
              <a:pathLst>
                <a:path extrusionOk="0" h="6259" w="20241">
                  <a:moveTo>
                    <a:pt x="11402" y="0"/>
                  </a:moveTo>
                  <a:cubicBezTo>
                    <a:pt x="10795" y="0"/>
                    <a:pt x="10190" y="41"/>
                    <a:pt x="9596" y="120"/>
                  </a:cubicBezTo>
                  <a:cubicBezTo>
                    <a:pt x="7431" y="407"/>
                    <a:pt x="5300" y="1123"/>
                    <a:pt x="3476" y="2340"/>
                  </a:cubicBezTo>
                  <a:cubicBezTo>
                    <a:pt x="2439" y="3032"/>
                    <a:pt x="0" y="4712"/>
                    <a:pt x="488" y="6168"/>
                  </a:cubicBezTo>
                  <a:cubicBezTo>
                    <a:pt x="506" y="6222"/>
                    <a:pt x="550" y="6246"/>
                    <a:pt x="593" y="6246"/>
                  </a:cubicBezTo>
                  <a:cubicBezTo>
                    <a:pt x="658" y="6246"/>
                    <a:pt x="723" y="6193"/>
                    <a:pt x="702" y="6111"/>
                  </a:cubicBezTo>
                  <a:cubicBezTo>
                    <a:pt x="296" y="4561"/>
                    <a:pt x="3671" y="2632"/>
                    <a:pt x="4688" y="2112"/>
                  </a:cubicBezTo>
                  <a:cubicBezTo>
                    <a:pt x="6402" y="1235"/>
                    <a:pt x="8320" y="737"/>
                    <a:pt x="10235" y="593"/>
                  </a:cubicBezTo>
                  <a:cubicBezTo>
                    <a:pt x="10544" y="570"/>
                    <a:pt x="10856" y="559"/>
                    <a:pt x="11169" y="559"/>
                  </a:cubicBezTo>
                  <a:cubicBezTo>
                    <a:pt x="14807" y="559"/>
                    <a:pt x="18587" y="2143"/>
                    <a:pt x="19492" y="6004"/>
                  </a:cubicBezTo>
                  <a:cubicBezTo>
                    <a:pt x="19533" y="6182"/>
                    <a:pt x="19667" y="6258"/>
                    <a:pt x="19807" y="6258"/>
                  </a:cubicBezTo>
                  <a:cubicBezTo>
                    <a:pt x="20017" y="6258"/>
                    <a:pt x="20240" y="6083"/>
                    <a:pt x="20177" y="5815"/>
                  </a:cubicBezTo>
                  <a:cubicBezTo>
                    <a:pt x="19191" y="1677"/>
                    <a:pt x="15279" y="0"/>
                    <a:pt x="1140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43"/>
            <p:cNvSpPr/>
            <p:nvPr/>
          </p:nvSpPr>
          <p:spPr>
            <a:xfrm>
              <a:off x="6851475" y="999025"/>
              <a:ext cx="124325" cy="124000"/>
            </a:xfrm>
            <a:custGeom>
              <a:rect b="b" l="l" r="r" t="t"/>
              <a:pathLst>
                <a:path extrusionOk="0" h="4960" w="4973">
                  <a:moveTo>
                    <a:pt x="2437" y="823"/>
                  </a:moveTo>
                  <a:cubicBezTo>
                    <a:pt x="3283" y="823"/>
                    <a:pt x="4146" y="1378"/>
                    <a:pt x="4205" y="2481"/>
                  </a:cubicBezTo>
                  <a:cubicBezTo>
                    <a:pt x="4147" y="3584"/>
                    <a:pt x="3284" y="4139"/>
                    <a:pt x="2437" y="4139"/>
                  </a:cubicBezTo>
                  <a:cubicBezTo>
                    <a:pt x="1595" y="4139"/>
                    <a:pt x="769" y="3589"/>
                    <a:pt x="769" y="2481"/>
                  </a:cubicBezTo>
                  <a:cubicBezTo>
                    <a:pt x="769" y="1374"/>
                    <a:pt x="1595" y="823"/>
                    <a:pt x="2437" y="823"/>
                  </a:cubicBezTo>
                  <a:close/>
                  <a:moveTo>
                    <a:pt x="2489" y="0"/>
                  </a:moveTo>
                  <a:cubicBezTo>
                    <a:pt x="1144" y="0"/>
                    <a:pt x="0" y="1133"/>
                    <a:pt x="7" y="2481"/>
                  </a:cubicBezTo>
                  <a:cubicBezTo>
                    <a:pt x="13" y="3790"/>
                    <a:pt x="1066" y="4897"/>
                    <a:pt x="2373" y="4957"/>
                  </a:cubicBezTo>
                  <a:cubicBezTo>
                    <a:pt x="2413" y="4959"/>
                    <a:pt x="2452" y="4960"/>
                    <a:pt x="2491" y="4960"/>
                  </a:cubicBezTo>
                  <a:cubicBezTo>
                    <a:pt x="3848" y="4960"/>
                    <a:pt x="4849" y="3888"/>
                    <a:pt x="4964" y="2575"/>
                  </a:cubicBezTo>
                  <a:lnTo>
                    <a:pt x="4964" y="2575"/>
                  </a:lnTo>
                  <a:cubicBezTo>
                    <a:pt x="4968" y="2551"/>
                    <a:pt x="4970" y="2525"/>
                    <a:pt x="4970" y="2498"/>
                  </a:cubicBezTo>
                  <a:lnTo>
                    <a:pt x="4970" y="2498"/>
                  </a:lnTo>
                  <a:cubicBezTo>
                    <a:pt x="4970" y="2492"/>
                    <a:pt x="4970" y="2487"/>
                    <a:pt x="4971" y="2481"/>
                  </a:cubicBezTo>
                  <a:cubicBezTo>
                    <a:pt x="4973" y="2439"/>
                    <a:pt x="4969" y="2400"/>
                    <a:pt x="4961" y="2365"/>
                  </a:cubicBezTo>
                  <a:lnTo>
                    <a:pt x="4961" y="2365"/>
                  </a:lnTo>
                  <a:cubicBezTo>
                    <a:pt x="4839" y="1072"/>
                    <a:pt x="3852" y="0"/>
                    <a:pt x="248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43"/>
            <p:cNvSpPr/>
            <p:nvPr/>
          </p:nvSpPr>
          <p:spPr>
            <a:xfrm>
              <a:off x="6881850" y="1029250"/>
              <a:ext cx="57300" cy="57225"/>
            </a:xfrm>
            <a:custGeom>
              <a:rect b="b" l="l" r="r" t="t"/>
              <a:pathLst>
                <a:path extrusionOk="0" h="2289" w="2292">
                  <a:moveTo>
                    <a:pt x="1123" y="409"/>
                  </a:moveTo>
                  <a:cubicBezTo>
                    <a:pt x="1499" y="409"/>
                    <a:pt x="1883" y="656"/>
                    <a:pt x="1909" y="1145"/>
                  </a:cubicBezTo>
                  <a:cubicBezTo>
                    <a:pt x="1883" y="1636"/>
                    <a:pt x="1499" y="1882"/>
                    <a:pt x="1123" y="1882"/>
                  </a:cubicBezTo>
                  <a:cubicBezTo>
                    <a:pt x="749" y="1882"/>
                    <a:pt x="382" y="1638"/>
                    <a:pt x="382" y="1145"/>
                  </a:cubicBezTo>
                  <a:cubicBezTo>
                    <a:pt x="382" y="654"/>
                    <a:pt x="749" y="409"/>
                    <a:pt x="1123" y="409"/>
                  </a:cubicBezTo>
                  <a:close/>
                  <a:moveTo>
                    <a:pt x="1146" y="1"/>
                  </a:moveTo>
                  <a:cubicBezTo>
                    <a:pt x="524" y="1"/>
                    <a:pt x="1" y="524"/>
                    <a:pt x="1" y="1145"/>
                  </a:cubicBezTo>
                  <a:cubicBezTo>
                    <a:pt x="1" y="1750"/>
                    <a:pt x="491" y="2261"/>
                    <a:pt x="1094" y="2287"/>
                  </a:cubicBezTo>
                  <a:cubicBezTo>
                    <a:pt x="1112" y="2288"/>
                    <a:pt x="1130" y="2289"/>
                    <a:pt x="1147" y="2289"/>
                  </a:cubicBezTo>
                  <a:cubicBezTo>
                    <a:pt x="1770" y="2289"/>
                    <a:pt x="2229" y="1801"/>
                    <a:pt x="2286" y="1201"/>
                  </a:cubicBezTo>
                  <a:lnTo>
                    <a:pt x="2286" y="1201"/>
                  </a:lnTo>
                  <a:cubicBezTo>
                    <a:pt x="2290" y="1184"/>
                    <a:pt x="2292" y="1166"/>
                    <a:pt x="2291" y="1145"/>
                  </a:cubicBezTo>
                  <a:lnTo>
                    <a:pt x="2291" y="1145"/>
                  </a:lnTo>
                  <a:cubicBezTo>
                    <a:pt x="2291" y="1145"/>
                    <a:pt x="2291" y="1145"/>
                    <a:pt x="2291" y="1145"/>
                  </a:cubicBezTo>
                  <a:cubicBezTo>
                    <a:pt x="2292" y="1126"/>
                    <a:pt x="2290" y="1107"/>
                    <a:pt x="2286" y="1090"/>
                  </a:cubicBezTo>
                  <a:lnTo>
                    <a:pt x="2286" y="1090"/>
                  </a:lnTo>
                  <a:cubicBezTo>
                    <a:pt x="2230" y="493"/>
                    <a:pt x="1775" y="1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43"/>
            <p:cNvSpPr/>
            <p:nvPr/>
          </p:nvSpPr>
          <p:spPr>
            <a:xfrm>
              <a:off x="6890800" y="1056700"/>
              <a:ext cx="32550" cy="9625"/>
            </a:xfrm>
            <a:custGeom>
              <a:rect b="b" l="l" r="r" t="t"/>
              <a:pathLst>
                <a:path extrusionOk="0" h="385" w="1302">
                  <a:moveTo>
                    <a:pt x="1171" y="1"/>
                  </a:moveTo>
                  <a:cubicBezTo>
                    <a:pt x="1022" y="1"/>
                    <a:pt x="877" y="84"/>
                    <a:pt x="736" y="135"/>
                  </a:cubicBezTo>
                  <a:cubicBezTo>
                    <a:pt x="652" y="164"/>
                    <a:pt x="475" y="237"/>
                    <a:pt x="333" y="237"/>
                  </a:cubicBezTo>
                  <a:cubicBezTo>
                    <a:pt x="240" y="237"/>
                    <a:pt x="162" y="207"/>
                    <a:pt x="131" y="115"/>
                  </a:cubicBezTo>
                  <a:cubicBezTo>
                    <a:pt x="121" y="84"/>
                    <a:pt x="97" y="70"/>
                    <a:pt x="73" y="70"/>
                  </a:cubicBezTo>
                  <a:cubicBezTo>
                    <a:pt x="37" y="70"/>
                    <a:pt x="0" y="101"/>
                    <a:pt x="10" y="149"/>
                  </a:cubicBezTo>
                  <a:lnTo>
                    <a:pt x="11" y="147"/>
                  </a:lnTo>
                  <a:cubicBezTo>
                    <a:pt x="46" y="329"/>
                    <a:pt x="206" y="385"/>
                    <a:pt x="370" y="385"/>
                  </a:cubicBezTo>
                  <a:cubicBezTo>
                    <a:pt x="392" y="385"/>
                    <a:pt x="414" y="384"/>
                    <a:pt x="436" y="382"/>
                  </a:cubicBezTo>
                  <a:cubicBezTo>
                    <a:pt x="583" y="369"/>
                    <a:pt x="722" y="315"/>
                    <a:pt x="863" y="274"/>
                  </a:cubicBezTo>
                  <a:cubicBezTo>
                    <a:pt x="1012" y="232"/>
                    <a:pt x="1172" y="216"/>
                    <a:pt x="1278" y="94"/>
                  </a:cubicBezTo>
                  <a:cubicBezTo>
                    <a:pt x="1301" y="68"/>
                    <a:pt x="1295" y="19"/>
                    <a:pt x="1255" y="10"/>
                  </a:cubicBezTo>
                  <a:cubicBezTo>
                    <a:pt x="1227" y="4"/>
                    <a:pt x="1199" y="1"/>
                    <a:pt x="117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43"/>
            <p:cNvSpPr/>
            <p:nvPr/>
          </p:nvSpPr>
          <p:spPr>
            <a:xfrm>
              <a:off x="6732550" y="940400"/>
              <a:ext cx="37275" cy="49400"/>
            </a:xfrm>
            <a:custGeom>
              <a:rect b="b" l="l" r="r" t="t"/>
              <a:pathLst>
                <a:path extrusionOk="0" h="1976" w="1491">
                  <a:moveTo>
                    <a:pt x="1430" y="1"/>
                  </a:moveTo>
                  <a:cubicBezTo>
                    <a:pt x="1425" y="1"/>
                    <a:pt x="1420" y="2"/>
                    <a:pt x="1415" y="4"/>
                  </a:cubicBezTo>
                  <a:cubicBezTo>
                    <a:pt x="658" y="332"/>
                    <a:pt x="160" y="1158"/>
                    <a:pt x="7" y="1939"/>
                  </a:cubicBezTo>
                  <a:cubicBezTo>
                    <a:pt x="0" y="1961"/>
                    <a:pt x="18" y="1975"/>
                    <a:pt x="35" y="1975"/>
                  </a:cubicBezTo>
                  <a:cubicBezTo>
                    <a:pt x="46" y="1975"/>
                    <a:pt x="57" y="1969"/>
                    <a:pt x="62" y="1955"/>
                  </a:cubicBezTo>
                  <a:cubicBezTo>
                    <a:pt x="298" y="1122"/>
                    <a:pt x="804" y="590"/>
                    <a:pt x="1460" y="63"/>
                  </a:cubicBezTo>
                  <a:cubicBezTo>
                    <a:pt x="1491" y="38"/>
                    <a:pt x="1462" y="1"/>
                    <a:pt x="14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43"/>
            <p:cNvSpPr/>
            <p:nvPr/>
          </p:nvSpPr>
          <p:spPr>
            <a:xfrm>
              <a:off x="6720875" y="968575"/>
              <a:ext cx="13850" cy="13150"/>
            </a:xfrm>
            <a:custGeom>
              <a:rect b="b" l="l" r="r" t="t"/>
              <a:pathLst>
                <a:path extrusionOk="0" h="526" w="554">
                  <a:moveTo>
                    <a:pt x="516" y="0"/>
                  </a:moveTo>
                  <a:cubicBezTo>
                    <a:pt x="510" y="0"/>
                    <a:pt x="504" y="3"/>
                    <a:pt x="499" y="8"/>
                  </a:cubicBezTo>
                  <a:cubicBezTo>
                    <a:pt x="335" y="148"/>
                    <a:pt x="185" y="302"/>
                    <a:pt x="30" y="452"/>
                  </a:cubicBezTo>
                  <a:cubicBezTo>
                    <a:pt x="0" y="482"/>
                    <a:pt x="30" y="526"/>
                    <a:pt x="63" y="526"/>
                  </a:cubicBezTo>
                  <a:cubicBezTo>
                    <a:pt x="72" y="526"/>
                    <a:pt x="82" y="522"/>
                    <a:pt x="91" y="512"/>
                  </a:cubicBezTo>
                  <a:cubicBezTo>
                    <a:pt x="241" y="358"/>
                    <a:pt x="394" y="206"/>
                    <a:pt x="535" y="44"/>
                  </a:cubicBezTo>
                  <a:cubicBezTo>
                    <a:pt x="553" y="26"/>
                    <a:pt x="536" y="0"/>
                    <a:pt x="51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43"/>
            <p:cNvSpPr/>
            <p:nvPr/>
          </p:nvSpPr>
          <p:spPr>
            <a:xfrm>
              <a:off x="5130325" y="1764250"/>
              <a:ext cx="14000" cy="60050"/>
            </a:xfrm>
            <a:custGeom>
              <a:rect b="b" l="l" r="r" t="t"/>
              <a:pathLst>
                <a:path extrusionOk="0" h="2402" w="560">
                  <a:moveTo>
                    <a:pt x="279" y="1"/>
                  </a:moveTo>
                  <a:cubicBezTo>
                    <a:pt x="237" y="1"/>
                    <a:pt x="194" y="25"/>
                    <a:pt x="182" y="73"/>
                  </a:cubicBezTo>
                  <a:cubicBezTo>
                    <a:pt x="1" y="768"/>
                    <a:pt x="18" y="1656"/>
                    <a:pt x="211" y="2351"/>
                  </a:cubicBezTo>
                  <a:cubicBezTo>
                    <a:pt x="222" y="2384"/>
                    <a:pt x="251" y="2401"/>
                    <a:pt x="280" y="2401"/>
                  </a:cubicBezTo>
                  <a:cubicBezTo>
                    <a:pt x="310" y="2401"/>
                    <a:pt x="339" y="2384"/>
                    <a:pt x="349" y="2351"/>
                  </a:cubicBezTo>
                  <a:cubicBezTo>
                    <a:pt x="541" y="1656"/>
                    <a:pt x="560" y="768"/>
                    <a:pt x="377" y="73"/>
                  </a:cubicBezTo>
                  <a:cubicBezTo>
                    <a:pt x="365" y="25"/>
                    <a:pt x="322" y="1"/>
                    <a:pt x="27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43"/>
            <p:cNvSpPr/>
            <p:nvPr/>
          </p:nvSpPr>
          <p:spPr>
            <a:xfrm>
              <a:off x="4976850" y="1766400"/>
              <a:ext cx="12250" cy="57475"/>
            </a:xfrm>
            <a:custGeom>
              <a:rect b="b" l="l" r="r" t="t"/>
              <a:pathLst>
                <a:path extrusionOk="0" h="2299" w="490">
                  <a:moveTo>
                    <a:pt x="246" y="1"/>
                  </a:moveTo>
                  <a:cubicBezTo>
                    <a:pt x="206" y="1"/>
                    <a:pt x="166" y="22"/>
                    <a:pt x="159" y="65"/>
                  </a:cubicBezTo>
                  <a:cubicBezTo>
                    <a:pt x="101" y="457"/>
                    <a:pt x="74" y="854"/>
                    <a:pt x="80" y="1249"/>
                  </a:cubicBezTo>
                  <a:cubicBezTo>
                    <a:pt x="85" y="1579"/>
                    <a:pt x="1" y="1994"/>
                    <a:pt x="198" y="2272"/>
                  </a:cubicBezTo>
                  <a:cubicBezTo>
                    <a:pt x="209" y="2290"/>
                    <a:pt x="226" y="2298"/>
                    <a:pt x="244" y="2298"/>
                  </a:cubicBezTo>
                  <a:cubicBezTo>
                    <a:pt x="262" y="2298"/>
                    <a:pt x="280" y="2290"/>
                    <a:pt x="291" y="2272"/>
                  </a:cubicBezTo>
                  <a:lnTo>
                    <a:pt x="293" y="2272"/>
                  </a:lnTo>
                  <a:cubicBezTo>
                    <a:pt x="490" y="1994"/>
                    <a:pt x="407" y="1579"/>
                    <a:pt x="410" y="1249"/>
                  </a:cubicBezTo>
                  <a:cubicBezTo>
                    <a:pt x="416" y="854"/>
                    <a:pt x="390" y="457"/>
                    <a:pt x="332" y="65"/>
                  </a:cubicBezTo>
                  <a:cubicBezTo>
                    <a:pt x="326" y="22"/>
                    <a:pt x="286" y="1"/>
                    <a:pt x="2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43"/>
            <p:cNvSpPr/>
            <p:nvPr/>
          </p:nvSpPr>
          <p:spPr>
            <a:xfrm>
              <a:off x="5133000" y="1808125"/>
              <a:ext cx="17225" cy="5400"/>
            </a:xfrm>
            <a:custGeom>
              <a:rect b="b" l="l" r="r" t="t"/>
              <a:pathLst>
                <a:path extrusionOk="0" h="216" w="689">
                  <a:moveTo>
                    <a:pt x="618" y="1"/>
                  </a:moveTo>
                  <a:cubicBezTo>
                    <a:pt x="465" y="3"/>
                    <a:pt x="326" y="54"/>
                    <a:pt x="171" y="54"/>
                  </a:cubicBezTo>
                  <a:cubicBezTo>
                    <a:pt x="148" y="54"/>
                    <a:pt x="124" y="53"/>
                    <a:pt x="100" y="50"/>
                  </a:cubicBezTo>
                  <a:cubicBezTo>
                    <a:pt x="97" y="50"/>
                    <a:pt x="94" y="50"/>
                    <a:pt x="91" y="50"/>
                  </a:cubicBezTo>
                  <a:cubicBezTo>
                    <a:pt x="0" y="50"/>
                    <a:pt x="4" y="196"/>
                    <a:pt x="100" y="207"/>
                  </a:cubicBezTo>
                  <a:cubicBezTo>
                    <a:pt x="148" y="212"/>
                    <a:pt x="200" y="215"/>
                    <a:pt x="254" y="215"/>
                  </a:cubicBezTo>
                  <a:cubicBezTo>
                    <a:pt x="400" y="215"/>
                    <a:pt x="554" y="188"/>
                    <a:pt x="657" y="91"/>
                  </a:cubicBezTo>
                  <a:cubicBezTo>
                    <a:pt x="689" y="57"/>
                    <a:pt x="665" y="1"/>
                    <a:pt x="6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43"/>
            <p:cNvSpPr/>
            <p:nvPr/>
          </p:nvSpPr>
          <p:spPr>
            <a:xfrm>
              <a:off x="5030600" y="1711600"/>
              <a:ext cx="60075" cy="20425"/>
            </a:xfrm>
            <a:custGeom>
              <a:rect b="b" l="l" r="r" t="t"/>
              <a:pathLst>
                <a:path extrusionOk="0" h="817" w="2403">
                  <a:moveTo>
                    <a:pt x="1277" y="0"/>
                  </a:moveTo>
                  <a:cubicBezTo>
                    <a:pt x="1204" y="0"/>
                    <a:pt x="1125" y="8"/>
                    <a:pt x="1039" y="24"/>
                  </a:cubicBezTo>
                  <a:cubicBezTo>
                    <a:pt x="661" y="94"/>
                    <a:pt x="0" y="280"/>
                    <a:pt x="44" y="772"/>
                  </a:cubicBezTo>
                  <a:cubicBezTo>
                    <a:pt x="45" y="786"/>
                    <a:pt x="58" y="796"/>
                    <a:pt x="70" y="796"/>
                  </a:cubicBezTo>
                  <a:cubicBezTo>
                    <a:pt x="77" y="796"/>
                    <a:pt x="84" y="793"/>
                    <a:pt x="88" y="784"/>
                  </a:cubicBezTo>
                  <a:cubicBezTo>
                    <a:pt x="283" y="375"/>
                    <a:pt x="770" y="202"/>
                    <a:pt x="1211" y="180"/>
                  </a:cubicBezTo>
                  <a:cubicBezTo>
                    <a:pt x="1225" y="179"/>
                    <a:pt x="1240" y="179"/>
                    <a:pt x="1254" y="179"/>
                  </a:cubicBezTo>
                  <a:cubicBezTo>
                    <a:pt x="1696" y="179"/>
                    <a:pt x="1869" y="527"/>
                    <a:pt x="2173" y="789"/>
                  </a:cubicBezTo>
                  <a:cubicBezTo>
                    <a:pt x="2196" y="809"/>
                    <a:pt x="2221" y="817"/>
                    <a:pt x="2245" y="817"/>
                  </a:cubicBezTo>
                  <a:cubicBezTo>
                    <a:pt x="2329" y="817"/>
                    <a:pt x="2402" y="713"/>
                    <a:pt x="2324" y="636"/>
                  </a:cubicBezTo>
                  <a:cubicBezTo>
                    <a:pt x="1966" y="292"/>
                    <a:pt x="1733" y="0"/>
                    <a:pt x="12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43"/>
            <p:cNvSpPr/>
            <p:nvPr/>
          </p:nvSpPr>
          <p:spPr>
            <a:xfrm>
              <a:off x="5028900" y="1825775"/>
              <a:ext cx="8675" cy="136375"/>
            </a:xfrm>
            <a:custGeom>
              <a:rect b="b" l="l" r="r" t="t"/>
              <a:pathLst>
                <a:path extrusionOk="0" h="5455" w="347">
                  <a:moveTo>
                    <a:pt x="173" y="1"/>
                  </a:moveTo>
                  <a:cubicBezTo>
                    <a:pt x="87" y="1"/>
                    <a:pt x="0" y="56"/>
                    <a:pt x="1" y="168"/>
                  </a:cubicBezTo>
                  <a:cubicBezTo>
                    <a:pt x="10" y="1931"/>
                    <a:pt x="135" y="3674"/>
                    <a:pt x="156" y="5438"/>
                  </a:cubicBezTo>
                  <a:cubicBezTo>
                    <a:pt x="156" y="5449"/>
                    <a:pt x="165" y="5454"/>
                    <a:pt x="173" y="5454"/>
                  </a:cubicBezTo>
                  <a:cubicBezTo>
                    <a:pt x="181" y="5454"/>
                    <a:pt x="190" y="5449"/>
                    <a:pt x="192" y="5438"/>
                  </a:cubicBezTo>
                  <a:lnTo>
                    <a:pt x="190" y="5438"/>
                  </a:lnTo>
                  <a:cubicBezTo>
                    <a:pt x="212" y="3674"/>
                    <a:pt x="335" y="1931"/>
                    <a:pt x="346" y="168"/>
                  </a:cubicBezTo>
                  <a:cubicBezTo>
                    <a:pt x="347" y="57"/>
                    <a:pt x="260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43"/>
            <p:cNvSpPr/>
            <p:nvPr/>
          </p:nvSpPr>
          <p:spPr>
            <a:xfrm>
              <a:off x="5086550" y="1826250"/>
              <a:ext cx="16025" cy="140450"/>
            </a:xfrm>
            <a:custGeom>
              <a:rect b="b" l="l" r="r" t="t"/>
              <a:pathLst>
                <a:path extrusionOk="0" h="5618" w="641">
                  <a:moveTo>
                    <a:pt x="321" y="0"/>
                  </a:moveTo>
                  <a:cubicBezTo>
                    <a:pt x="283" y="0"/>
                    <a:pt x="245" y="25"/>
                    <a:pt x="243" y="75"/>
                  </a:cubicBezTo>
                  <a:cubicBezTo>
                    <a:pt x="165" y="1867"/>
                    <a:pt x="1" y="3754"/>
                    <a:pt x="238" y="5538"/>
                  </a:cubicBezTo>
                  <a:cubicBezTo>
                    <a:pt x="245" y="5591"/>
                    <a:pt x="283" y="5617"/>
                    <a:pt x="321" y="5617"/>
                  </a:cubicBezTo>
                  <a:cubicBezTo>
                    <a:pt x="359" y="5617"/>
                    <a:pt x="397" y="5591"/>
                    <a:pt x="405" y="5538"/>
                  </a:cubicBezTo>
                  <a:cubicBezTo>
                    <a:pt x="641" y="3754"/>
                    <a:pt x="479" y="1867"/>
                    <a:pt x="399" y="75"/>
                  </a:cubicBezTo>
                  <a:cubicBezTo>
                    <a:pt x="397" y="25"/>
                    <a:pt x="359" y="0"/>
                    <a:pt x="3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43"/>
            <p:cNvSpPr/>
            <p:nvPr/>
          </p:nvSpPr>
          <p:spPr>
            <a:xfrm>
              <a:off x="4980850" y="1818075"/>
              <a:ext cx="162925" cy="12625"/>
            </a:xfrm>
            <a:custGeom>
              <a:rect b="b" l="l" r="r" t="t"/>
              <a:pathLst>
                <a:path extrusionOk="0" h="505" w="6517">
                  <a:moveTo>
                    <a:pt x="4989" y="1"/>
                  </a:moveTo>
                  <a:cubicBezTo>
                    <a:pt x="4486" y="1"/>
                    <a:pt x="3981" y="27"/>
                    <a:pt x="3485" y="31"/>
                  </a:cubicBezTo>
                  <a:cubicBezTo>
                    <a:pt x="3387" y="31"/>
                    <a:pt x="3289" y="31"/>
                    <a:pt x="3191" y="31"/>
                  </a:cubicBezTo>
                  <a:cubicBezTo>
                    <a:pt x="2877" y="31"/>
                    <a:pt x="2562" y="29"/>
                    <a:pt x="2246" y="29"/>
                  </a:cubicBezTo>
                  <a:cubicBezTo>
                    <a:pt x="1549" y="29"/>
                    <a:pt x="850" y="42"/>
                    <a:pt x="161" y="127"/>
                  </a:cubicBezTo>
                  <a:cubicBezTo>
                    <a:pt x="0" y="148"/>
                    <a:pt x="0" y="359"/>
                    <a:pt x="161" y="377"/>
                  </a:cubicBezTo>
                  <a:lnTo>
                    <a:pt x="161" y="379"/>
                  </a:lnTo>
                  <a:cubicBezTo>
                    <a:pt x="848" y="463"/>
                    <a:pt x="1545" y="477"/>
                    <a:pt x="2241" y="477"/>
                  </a:cubicBezTo>
                  <a:cubicBezTo>
                    <a:pt x="2576" y="477"/>
                    <a:pt x="2911" y="473"/>
                    <a:pt x="3245" y="473"/>
                  </a:cubicBezTo>
                  <a:cubicBezTo>
                    <a:pt x="3325" y="473"/>
                    <a:pt x="3405" y="474"/>
                    <a:pt x="3485" y="474"/>
                  </a:cubicBezTo>
                  <a:cubicBezTo>
                    <a:pt x="3984" y="477"/>
                    <a:pt x="4490" y="504"/>
                    <a:pt x="4994" y="504"/>
                  </a:cubicBezTo>
                  <a:cubicBezTo>
                    <a:pt x="5458" y="504"/>
                    <a:pt x="5921" y="481"/>
                    <a:pt x="6375" y="396"/>
                  </a:cubicBezTo>
                  <a:cubicBezTo>
                    <a:pt x="6517" y="369"/>
                    <a:pt x="6517" y="135"/>
                    <a:pt x="6375" y="109"/>
                  </a:cubicBezTo>
                  <a:cubicBezTo>
                    <a:pt x="5921" y="24"/>
                    <a:pt x="5456" y="1"/>
                    <a:pt x="498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43"/>
            <p:cNvSpPr/>
            <p:nvPr/>
          </p:nvSpPr>
          <p:spPr>
            <a:xfrm>
              <a:off x="5003050" y="1758250"/>
              <a:ext cx="135700" cy="13275"/>
            </a:xfrm>
            <a:custGeom>
              <a:rect b="b" l="l" r="r" t="t"/>
              <a:pathLst>
                <a:path extrusionOk="0" h="531" w="5428">
                  <a:moveTo>
                    <a:pt x="3630" y="0"/>
                  </a:moveTo>
                  <a:cubicBezTo>
                    <a:pt x="2415" y="0"/>
                    <a:pt x="1141" y="183"/>
                    <a:pt x="17" y="254"/>
                  </a:cubicBezTo>
                  <a:cubicBezTo>
                    <a:pt x="1" y="254"/>
                    <a:pt x="1" y="277"/>
                    <a:pt x="17" y="277"/>
                  </a:cubicBezTo>
                  <a:cubicBezTo>
                    <a:pt x="1142" y="348"/>
                    <a:pt x="2416" y="531"/>
                    <a:pt x="3631" y="531"/>
                  </a:cubicBezTo>
                  <a:cubicBezTo>
                    <a:pt x="4217" y="531"/>
                    <a:pt x="4790" y="488"/>
                    <a:pt x="5326" y="369"/>
                  </a:cubicBezTo>
                  <a:cubicBezTo>
                    <a:pt x="5427" y="348"/>
                    <a:pt x="5427" y="185"/>
                    <a:pt x="5326" y="162"/>
                  </a:cubicBezTo>
                  <a:cubicBezTo>
                    <a:pt x="4790" y="43"/>
                    <a:pt x="4217" y="0"/>
                    <a:pt x="36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43"/>
            <p:cNvSpPr/>
            <p:nvPr/>
          </p:nvSpPr>
          <p:spPr>
            <a:xfrm>
              <a:off x="4986200" y="1762925"/>
              <a:ext cx="46600" cy="7675"/>
            </a:xfrm>
            <a:custGeom>
              <a:rect b="b" l="l" r="r" t="t"/>
              <a:pathLst>
                <a:path extrusionOk="0" h="307" w="1864">
                  <a:moveTo>
                    <a:pt x="1061" y="1"/>
                  </a:moveTo>
                  <a:cubicBezTo>
                    <a:pt x="708" y="1"/>
                    <a:pt x="352" y="59"/>
                    <a:pt x="16" y="136"/>
                  </a:cubicBezTo>
                  <a:cubicBezTo>
                    <a:pt x="0" y="142"/>
                    <a:pt x="0" y="165"/>
                    <a:pt x="16" y="170"/>
                  </a:cubicBezTo>
                  <a:cubicBezTo>
                    <a:pt x="353" y="248"/>
                    <a:pt x="709" y="306"/>
                    <a:pt x="1062" y="306"/>
                  </a:cubicBezTo>
                  <a:cubicBezTo>
                    <a:pt x="1318" y="306"/>
                    <a:pt x="1573" y="276"/>
                    <a:pt x="1818" y="200"/>
                  </a:cubicBezTo>
                  <a:cubicBezTo>
                    <a:pt x="1864" y="186"/>
                    <a:pt x="1864" y="121"/>
                    <a:pt x="1818" y="107"/>
                  </a:cubicBezTo>
                  <a:cubicBezTo>
                    <a:pt x="1573" y="31"/>
                    <a:pt x="1317" y="1"/>
                    <a:pt x="106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43"/>
            <p:cNvSpPr/>
            <p:nvPr/>
          </p:nvSpPr>
          <p:spPr>
            <a:xfrm>
              <a:off x="4987625" y="1792400"/>
              <a:ext cx="145200" cy="11925"/>
            </a:xfrm>
            <a:custGeom>
              <a:rect b="b" l="l" r="r" t="t"/>
              <a:pathLst>
                <a:path extrusionOk="0" h="477" w="5808">
                  <a:moveTo>
                    <a:pt x="4529" y="1"/>
                  </a:moveTo>
                  <a:cubicBezTo>
                    <a:pt x="3962" y="1"/>
                    <a:pt x="3389" y="48"/>
                    <a:pt x="2828" y="61"/>
                  </a:cubicBezTo>
                  <a:cubicBezTo>
                    <a:pt x="1891" y="81"/>
                    <a:pt x="955" y="58"/>
                    <a:pt x="31" y="209"/>
                  </a:cubicBezTo>
                  <a:cubicBezTo>
                    <a:pt x="1" y="219"/>
                    <a:pt x="1" y="259"/>
                    <a:pt x="31" y="267"/>
                  </a:cubicBezTo>
                  <a:cubicBezTo>
                    <a:pt x="955" y="419"/>
                    <a:pt x="1893" y="395"/>
                    <a:pt x="2828" y="417"/>
                  </a:cubicBezTo>
                  <a:cubicBezTo>
                    <a:pt x="3388" y="429"/>
                    <a:pt x="3962" y="476"/>
                    <a:pt x="4531" y="476"/>
                  </a:cubicBezTo>
                  <a:cubicBezTo>
                    <a:pt x="4911" y="476"/>
                    <a:pt x="5289" y="455"/>
                    <a:pt x="5659" y="389"/>
                  </a:cubicBezTo>
                  <a:cubicBezTo>
                    <a:pt x="5807" y="361"/>
                    <a:pt x="5807" y="116"/>
                    <a:pt x="5659" y="89"/>
                  </a:cubicBezTo>
                  <a:cubicBezTo>
                    <a:pt x="5288" y="22"/>
                    <a:pt x="4909" y="1"/>
                    <a:pt x="452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43"/>
            <p:cNvSpPr/>
            <p:nvPr/>
          </p:nvSpPr>
          <p:spPr>
            <a:xfrm>
              <a:off x="5134650" y="1777875"/>
              <a:ext cx="22200" cy="7350"/>
            </a:xfrm>
            <a:custGeom>
              <a:rect b="b" l="l" r="r" t="t"/>
              <a:pathLst>
                <a:path extrusionOk="0" h="294" w="888">
                  <a:moveTo>
                    <a:pt x="551" y="0"/>
                  </a:moveTo>
                  <a:cubicBezTo>
                    <a:pt x="490" y="0"/>
                    <a:pt x="427" y="7"/>
                    <a:pt x="362" y="17"/>
                  </a:cubicBezTo>
                  <a:cubicBezTo>
                    <a:pt x="221" y="42"/>
                    <a:pt x="140" y="111"/>
                    <a:pt x="17" y="181"/>
                  </a:cubicBezTo>
                  <a:cubicBezTo>
                    <a:pt x="1" y="190"/>
                    <a:pt x="7" y="214"/>
                    <a:pt x="26" y="214"/>
                  </a:cubicBezTo>
                  <a:lnTo>
                    <a:pt x="26" y="215"/>
                  </a:lnTo>
                  <a:cubicBezTo>
                    <a:pt x="28" y="215"/>
                    <a:pt x="31" y="215"/>
                    <a:pt x="33" y="215"/>
                  </a:cubicBezTo>
                  <a:cubicBezTo>
                    <a:pt x="252" y="215"/>
                    <a:pt x="478" y="289"/>
                    <a:pt x="701" y="294"/>
                  </a:cubicBezTo>
                  <a:cubicBezTo>
                    <a:pt x="702" y="294"/>
                    <a:pt x="703" y="294"/>
                    <a:pt x="704" y="294"/>
                  </a:cubicBezTo>
                  <a:cubicBezTo>
                    <a:pt x="857" y="294"/>
                    <a:pt x="887" y="62"/>
                    <a:pt x="738" y="23"/>
                  </a:cubicBezTo>
                  <a:cubicBezTo>
                    <a:pt x="674" y="7"/>
                    <a:pt x="613" y="0"/>
                    <a:pt x="5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43"/>
            <p:cNvSpPr/>
            <p:nvPr/>
          </p:nvSpPr>
          <p:spPr>
            <a:xfrm>
              <a:off x="5147975" y="1780125"/>
              <a:ext cx="12175" cy="28025"/>
            </a:xfrm>
            <a:custGeom>
              <a:rect b="b" l="l" r="r" t="t"/>
              <a:pathLst>
                <a:path extrusionOk="0" h="1121" w="487">
                  <a:moveTo>
                    <a:pt x="244" y="1"/>
                  </a:moveTo>
                  <a:cubicBezTo>
                    <a:pt x="184" y="1"/>
                    <a:pt x="125" y="33"/>
                    <a:pt x="112" y="99"/>
                  </a:cubicBezTo>
                  <a:cubicBezTo>
                    <a:pt x="54" y="380"/>
                    <a:pt x="1" y="716"/>
                    <a:pt x="79" y="999"/>
                  </a:cubicBezTo>
                  <a:cubicBezTo>
                    <a:pt x="101" y="1080"/>
                    <a:pt x="172" y="1121"/>
                    <a:pt x="244" y="1121"/>
                  </a:cubicBezTo>
                  <a:cubicBezTo>
                    <a:pt x="315" y="1121"/>
                    <a:pt x="386" y="1080"/>
                    <a:pt x="408" y="999"/>
                  </a:cubicBezTo>
                  <a:cubicBezTo>
                    <a:pt x="486" y="716"/>
                    <a:pt x="433" y="380"/>
                    <a:pt x="376" y="99"/>
                  </a:cubicBezTo>
                  <a:cubicBezTo>
                    <a:pt x="362" y="33"/>
                    <a:pt x="303" y="1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43"/>
            <p:cNvSpPr/>
            <p:nvPr/>
          </p:nvSpPr>
          <p:spPr>
            <a:xfrm>
              <a:off x="4960450" y="1784750"/>
              <a:ext cx="17800" cy="21675"/>
            </a:xfrm>
            <a:custGeom>
              <a:rect b="b" l="l" r="r" t="t"/>
              <a:pathLst>
                <a:path extrusionOk="0" h="867" w="712">
                  <a:moveTo>
                    <a:pt x="283" y="0"/>
                  </a:moveTo>
                  <a:cubicBezTo>
                    <a:pt x="272" y="0"/>
                    <a:pt x="261" y="1"/>
                    <a:pt x="251" y="1"/>
                  </a:cubicBezTo>
                  <a:cubicBezTo>
                    <a:pt x="174" y="6"/>
                    <a:pt x="88" y="56"/>
                    <a:pt x="73" y="137"/>
                  </a:cubicBezTo>
                  <a:cubicBezTo>
                    <a:pt x="34" y="343"/>
                    <a:pt x="1" y="592"/>
                    <a:pt x="166" y="754"/>
                  </a:cubicBezTo>
                  <a:cubicBezTo>
                    <a:pt x="238" y="825"/>
                    <a:pt x="332" y="867"/>
                    <a:pt x="427" y="867"/>
                  </a:cubicBezTo>
                  <a:cubicBezTo>
                    <a:pt x="489" y="867"/>
                    <a:pt x="551" y="848"/>
                    <a:pt x="607" y="807"/>
                  </a:cubicBezTo>
                  <a:cubicBezTo>
                    <a:pt x="711" y="729"/>
                    <a:pt x="667" y="566"/>
                    <a:pt x="543" y="566"/>
                  </a:cubicBezTo>
                  <a:cubicBezTo>
                    <a:pt x="531" y="566"/>
                    <a:pt x="519" y="567"/>
                    <a:pt x="507" y="570"/>
                  </a:cubicBezTo>
                  <a:cubicBezTo>
                    <a:pt x="495" y="573"/>
                    <a:pt x="484" y="574"/>
                    <a:pt x="475" y="574"/>
                  </a:cubicBezTo>
                  <a:cubicBezTo>
                    <a:pt x="374" y="574"/>
                    <a:pt x="381" y="443"/>
                    <a:pt x="402" y="340"/>
                  </a:cubicBezTo>
                  <a:lnTo>
                    <a:pt x="402" y="340"/>
                  </a:lnTo>
                  <a:cubicBezTo>
                    <a:pt x="499" y="305"/>
                    <a:pt x="583" y="239"/>
                    <a:pt x="536" y="131"/>
                  </a:cubicBezTo>
                  <a:cubicBezTo>
                    <a:pt x="493" y="29"/>
                    <a:pt x="385" y="0"/>
                    <a:pt x="2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43"/>
            <p:cNvSpPr/>
            <p:nvPr/>
          </p:nvSpPr>
          <p:spPr>
            <a:xfrm>
              <a:off x="5152325" y="1787175"/>
              <a:ext cx="39300" cy="14975"/>
            </a:xfrm>
            <a:custGeom>
              <a:rect b="b" l="l" r="r" t="t"/>
              <a:pathLst>
                <a:path extrusionOk="0" h="599" w="1572">
                  <a:moveTo>
                    <a:pt x="1122" y="1"/>
                  </a:moveTo>
                  <a:cubicBezTo>
                    <a:pt x="944" y="1"/>
                    <a:pt x="763" y="17"/>
                    <a:pt x="586" y="29"/>
                  </a:cubicBezTo>
                  <a:cubicBezTo>
                    <a:pt x="497" y="34"/>
                    <a:pt x="409" y="51"/>
                    <a:pt x="325" y="81"/>
                  </a:cubicBezTo>
                  <a:cubicBezTo>
                    <a:pt x="252" y="107"/>
                    <a:pt x="187" y="165"/>
                    <a:pt x="114" y="184"/>
                  </a:cubicBezTo>
                  <a:cubicBezTo>
                    <a:pt x="0" y="214"/>
                    <a:pt x="0" y="384"/>
                    <a:pt x="114" y="414"/>
                  </a:cubicBezTo>
                  <a:cubicBezTo>
                    <a:pt x="187" y="434"/>
                    <a:pt x="252" y="490"/>
                    <a:pt x="325" y="517"/>
                  </a:cubicBezTo>
                  <a:cubicBezTo>
                    <a:pt x="409" y="546"/>
                    <a:pt x="497" y="564"/>
                    <a:pt x="586" y="568"/>
                  </a:cubicBezTo>
                  <a:cubicBezTo>
                    <a:pt x="768" y="583"/>
                    <a:pt x="955" y="598"/>
                    <a:pt x="1138" y="598"/>
                  </a:cubicBezTo>
                  <a:cubicBezTo>
                    <a:pt x="1154" y="598"/>
                    <a:pt x="1170" y="598"/>
                    <a:pt x="1186" y="598"/>
                  </a:cubicBezTo>
                  <a:cubicBezTo>
                    <a:pt x="1570" y="589"/>
                    <a:pt x="1571" y="9"/>
                    <a:pt x="1186" y="1"/>
                  </a:cubicBezTo>
                  <a:cubicBezTo>
                    <a:pt x="1164" y="1"/>
                    <a:pt x="1143" y="1"/>
                    <a:pt x="11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43"/>
            <p:cNvSpPr/>
            <p:nvPr/>
          </p:nvSpPr>
          <p:spPr>
            <a:xfrm>
              <a:off x="5172700" y="1806925"/>
              <a:ext cx="11125" cy="109425"/>
            </a:xfrm>
            <a:custGeom>
              <a:rect b="b" l="l" r="r" t="t"/>
              <a:pathLst>
                <a:path extrusionOk="0" h="4377" w="445">
                  <a:moveTo>
                    <a:pt x="222" y="1"/>
                  </a:moveTo>
                  <a:cubicBezTo>
                    <a:pt x="209" y="1"/>
                    <a:pt x="195" y="8"/>
                    <a:pt x="193" y="22"/>
                  </a:cubicBezTo>
                  <a:cubicBezTo>
                    <a:pt x="0" y="1415"/>
                    <a:pt x="38" y="2948"/>
                    <a:pt x="186" y="4344"/>
                  </a:cubicBezTo>
                  <a:cubicBezTo>
                    <a:pt x="188" y="4366"/>
                    <a:pt x="205" y="4377"/>
                    <a:pt x="222" y="4377"/>
                  </a:cubicBezTo>
                  <a:cubicBezTo>
                    <a:pt x="239" y="4377"/>
                    <a:pt x="257" y="4366"/>
                    <a:pt x="258" y="4344"/>
                  </a:cubicBezTo>
                  <a:cubicBezTo>
                    <a:pt x="405" y="2948"/>
                    <a:pt x="444" y="1415"/>
                    <a:pt x="250" y="22"/>
                  </a:cubicBezTo>
                  <a:cubicBezTo>
                    <a:pt x="249" y="8"/>
                    <a:pt x="236" y="1"/>
                    <a:pt x="2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43"/>
            <p:cNvSpPr/>
            <p:nvPr/>
          </p:nvSpPr>
          <p:spPr>
            <a:xfrm>
              <a:off x="5173175" y="1798550"/>
              <a:ext cx="10125" cy="59225"/>
            </a:xfrm>
            <a:custGeom>
              <a:rect b="b" l="l" r="r" t="t"/>
              <a:pathLst>
                <a:path extrusionOk="0" h="2369" w="405">
                  <a:moveTo>
                    <a:pt x="203" y="1"/>
                  </a:moveTo>
                  <a:cubicBezTo>
                    <a:pt x="170" y="1"/>
                    <a:pt x="138" y="23"/>
                    <a:pt x="138" y="66"/>
                  </a:cubicBezTo>
                  <a:cubicBezTo>
                    <a:pt x="85" y="812"/>
                    <a:pt x="0" y="1578"/>
                    <a:pt x="135" y="2317"/>
                  </a:cubicBezTo>
                  <a:cubicBezTo>
                    <a:pt x="140" y="2352"/>
                    <a:pt x="171" y="2369"/>
                    <a:pt x="203" y="2369"/>
                  </a:cubicBezTo>
                  <a:cubicBezTo>
                    <a:pt x="234" y="2369"/>
                    <a:pt x="266" y="2352"/>
                    <a:pt x="272" y="2317"/>
                  </a:cubicBezTo>
                  <a:cubicBezTo>
                    <a:pt x="405" y="1578"/>
                    <a:pt x="320" y="812"/>
                    <a:pt x="269" y="66"/>
                  </a:cubicBezTo>
                  <a:cubicBezTo>
                    <a:pt x="269" y="23"/>
                    <a:pt x="236" y="1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43"/>
            <p:cNvSpPr/>
            <p:nvPr/>
          </p:nvSpPr>
          <p:spPr>
            <a:xfrm>
              <a:off x="5174875" y="1772750"/>
              <a:ext cx="3025" cy="15575"/>
            </a:xfrm>
            <a:custGeom>
              <a:rect b="b" l="l" r="r" t="t"/>
              <a:pathLst>
                <a:path extrusionOk="0" h="623" w="121">
                  <a:moveTo>
                    <a:pt x="60" y="1"/>
                  </a:moveTo>
                  <a:cubicBezTo>
                    <a:pt x="30" y="1"/>
                    <a:pt x="0" y="20"/>
                    <a:pt x="1" y="58"/>
                  </a:cubicBezTo>
                  <a:lnTo>
                    <a:pt x="13" y="578"/>
                  </a:lnTo>
                  <a:cubicBezTo>
                    <a:pt x="15" y="608"/>
                    <a:pt x="38" y="623"/>
                    <a:pt x="60" y="623"/>
                  </a:cubicBezTo>
                  <a:cubicBezTo>
                    <a:pt x="83" y="623"/>
                    <a:pt x="106" y="608"/>
                    <a:pt x="109" y="578"/>
                  </a:cubicBezTo>
                  <a:lnTo>
                    <a:pt x="120" y="58"/>
                  </a:lnTo>
                  <a:cubicBezTo>
                    <a:pt x="120" y="20"/>
                    <a:pt x="90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43"/>
            <p:cNvSpPr/>
            <p:nvPr/>
          </p:nvSpPr>
          <p:spPr>
            <a:xfrm>
              <a:off x="5176375" y="1770575"/>
              <a:ext cx="30050" cy="7225"/>
            </a:xfrm>
            <a:custGeom>
              <a:rect b="b" l="l" r="r" t="t"/>
              <a:pathLst>
                <a:path extrusionOk="0" h="289" w="1202">
                  <a:moveTo>
                    <a:pt x="862" y="0"/>
                  </a:moveTo>
                  <a:cubicBezTo>
                    <a:pt x="601" y="0"/>
                    <a:pt x="320" y="61"/>
                    <a:pt x="75" y="84"/>
                  </a:cubicBezTo>
                  <a:cubicBezTo>
                    <a:pt x="0" y="89"/>
                    <a:pt x="0" y="200"/>
                    <a:pt x="75" y="203"/>
                  </a:cubicBezTo>
                  <a:lnTo>
                    <a:pt x="75" y="204"/>
                  </a:lnTo>
                  <a:cubicBezTo>
                    <a:pt x="321" y="228"/>
                    <a:pt x="602" y="289"/>
                    <a:pt x="862" y="289"/>
                  </a:cubicBezTo>
                  <a:cubicBezTo>
                    <a:pt x="935" y="289"/>
                    <a:pt x="1007" y="284"/>
                    <a:pt x="1077" y="272"/>
                  </a:cubicBezTo>
                  <a:cubicBezTo>
                    <a:pt x="1201" y="250"/>
                    <a:pt x="1201" y="40"/>
                    <a:pt x="1077" y="17"/>
                  </a:cubicBezTo>
                  <a:cubicBezTo>
                    <a:pt x="1007" y="5"/>
                    <a:pt x="935" y="0"/>
                    <a:pt x="86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43"/>
            <p:cNvSpPr/>
            <p:nvPr/>
          </p:nvSpPr>
          <p:spPr>
            <a:xfrm>
              <a:off x="5198500" y="1773700"/>
              <a:ext cx="11550" cy="46525"/>
            </a:xfrm>
            <a:custGeom>
              <a:rect b="b" l="l" r="r" t="t"/>
              <a:pathLst>
                <a:path extrusionOk="0" h="1861" w="462">
                  <a:moveTo>
                    <a:pt x="231" y="1"/>
                  </a:moveTo>
                  <a:cubicBezTo>
                    <a:pt x="194" y="1"/>
                    <a:pt x="156" y="23"/>
                    <a:pt x="138" y="69"/>
                  </a:cubicBezTo>
                  <a:cubicBezTo>
                    <a:pt x="24" y="362"/>
                    <a:pt x="45" y="665"/>
                    <a:pt x="35" y="974"/>
                  </a:cubicBezTo>
                  <a:cubicBezTo>
                    <a:pt x="26" y="1263"/>
                    <a:pt x="1" y="1527"/>
                    <a:pt x="118" y="1796"/>
                  </a:cubicBezTo>
                  <a:cubicBezTo>
                    <a:pt x="137" y="1839"/>
                    <a:pt x="184" y="1861"/>
                    <a:pt x="231" y="1861"/>
                  </a:cubicBezTo>
                  <a:cubicBezTo>
                    <a:pt x="279" y="1861"/>
                    <a:pt x="326" y="1839"/>
                    <a:pt x="345" y="1796"/>
                  </a:cubicBezTo>
                  <a:cubicBezTo>
                    <a:pt x="462" y="1527"/>
                    <a:pt x="435" y="1263"/>
                    <a:pt x="427" y="974"/>
                  </a:cubicBezTo>
                  <a:cubicBezTo>
                    <a:pt x="416" y="665"/>
                    <a:pt x="437" y="362"/>
                    <a:pt x="323" y="69"/>
                  </a:cubicBezTo>
                  <a:cubicBezTo>
                    <a:pt x="306" y="23"/>
                    <a:pt x="268" y="1"/>
                    <a:pt x="23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43"/>
            <p:cNvSpPr/>
            <p:nvPr/>
          </p:nvSpPr>
          <p:spPr>
            <a:xfrm>
              <a:off x="5183425" y="1815025"/>
              <a:ext cx="19900" cy="107100"/>
            </a:xfrm>
            <a:custGeom>
              <a:rect b="b" l="l" r="r" t="t"/>
              <a:pathLst>
                <a:path extrusionOk="0" h="4284" w="796">
                  <a:moveTo>
                    <a:pt x="724" y="1"/>
                  </a:moveTo>
                  <a:cubicBezTo>
                    <a:pt x="694" y="1"/>
                    <a:pt x="663" y="17"/>
                    <a:pt x="652" y="51"/>
                  </a:cubicBezTo>
                  <a:cubicBezTo>
                    <a:pt x="256" y="1294"/>
                    <a:pt x="1" y="2961"/>
                    <a:pt x="202" y="4254"/>
                  </a:cubicBezTo>
                  <a:cubicBezTo>
                    <a:pt x="206" y="4274"/>
                    <a:pt x="224" y="4284"/>
                    <a:pt x="241" y="4284"/>
                  </a:cubicBezTo>
                  <a:cubicBezTo>
                    <a:pt x="260" y="4284"/>
                    <a:pt x="279" y="4274"/>
                    <a:pt x="284" y="4254"/>
                  </a:cubicBezTo>
                  <a:cubicBezTo>
                    <a:pt x="446" y="3623"/>
                    <a:pt x="462" y="2955"/>
                    <a:pt x="537" y="2308"/>
                  </a:cubicBezTo>
                  <a:cubicBezTo>
                    <a:pt x="624" y="1563"/>
                    <a:pt x="754" y="819"/>
                    <a:pt x="793" y="70"/>
                  </a:cubicBezTo>
                  <a:cubicBezTo>
                    <a:pt x="796" y="24"/>
                    <a:pt x="760" y="1"/>
                    <a:pt x="7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43"/>
            <p:cNvSpPr/>
            <p:nvPr/>
          </p:nvSpPr>
          <p:spPr>
            <a:xfrm>
              <a:off x="5037475" y="1959525"/>
              <a:ext cx="56600" cy="7325"/>
            </a:xfrm>
            <a:custGeom>
              <a:rect b="b" l="l" r="r" t="t"/>
              <a:pathLst>
                <a:path extrusionOk="0" h="293" w="2264">
                  <a:moveTo>
                    <a:pt x="492" y="1"/>
                  </a:moveTo>
                  <a:cubicBezTo>
                    <a:pt x="353" y="1"/>
                    <a:pt x="217" y="13"/>
                    <a:pt x="91" y="55"/>
                  </a:cubicBezTo>
                  <a:cubicBezTo>
                    <a:pt x="0" y="83"/>
                    <a:pt x="0" y="211"/>
                    <a:pt x="91" y="240"/>
                  </a:cubicBezTo>
                  <a:cubicBezTo>
                    <a:pt x="216" y="281"/>
                    <a:pt x="354" y="293"/>
                    <a:pt x="495" y="293"/>
                  </a:cubicBezTo>
                  <a:cubicBezTo>
                    <a:pt x="679" y="293"/>
                    <a:pt x="868" y="273"/>
                    <a:pt x="1040" y="271"/>
                  </a:cubicBezTo>
                  <a:lnTo>
                    <a:pt x="2118" y="260"/>
                  </a:lnTo>
                  <a:cubicBezTo>
                    <a:pt x="2263" y="258"/>
                    <a:pt x="2263" y="35"/>
                    <a:pt x="2118" y="33"/>
                  </a:cubicBezTo>
                  <a:lnTo>
                    <a:pt x="1040" y="24"/>
                  </a:lnTo>
                  <a:cubicBezTo>
                    <a:pt x="864" y="22"/>
                    <a:pt x="676" y="1"/>
                    <a:pt x="49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43"/>
            <p:cNvSpPr/>
            <p:nvPr/>
          </p:nvSpPr>
          <p:spPr>
            <a:xfrm>
              <a:off x="5086150" y="1961525"/>
              <a:ext cx="58350" cy="44875"/>
            </a:xfrm>
            <a:custGeom>
              <a:rect b="b" l="l" r="r" t="t"/>
              <a:pathLst>
                <a:path extrusionOk="0" h="1795" w="2334">
                  <a:moveTo>
                    <a:pt x="287" y="1"/>
                  </a:moveTo>
                  <a:cubicBezTo>
                    <a:pt x="261" y="1"/>
                    <a:pt x="234" y="16"/>
                    <a:pt x="221" y="49"/>
                  </a:cubicBezTo>
                  <a:lnTo>
                    <a:pt x="220" y="49"/>
                  </a:lnTo>
                  <a:cubicBezTo>
                    <a:pt x="1" y="577"/>
                    <a:pt x="82" y="1126"/>
                    <a:pt x="568" y="1472"/>
                  </a:cubicBezTo>
                  <a:cubicBezTo>
                    <a:pt x="841" y="1665"/>
                    <a:pt x="1233" y="1795"/>
                    <a:pt x="1604" y="1795"/>
                  </a:cubicBezTo>
                  <a:cubicBezTo>
                    <a:pt x="1814" y="1795"/>
                    <a:pt x="2017" y="1753"/>
                    <a:pt x="2189" y="1659"/>
                  </a:cubicBezTo>
                  <a:cubicBezTo>
                    <a:pt x="2333" y="1580"/>
                    <a:pt x="2248" y="1382"/>
                    <a:pt x="2106" y="1382"/>
                  </a:cubicBezTo>
                  <a:cubicBezTo>
                    <a:pt x="2095" y="1382"/>
                    <a:pt x="2085" y="1384"/>
                    <a:pt x="2074" y="1386"/>
                  </a:cubicBezTo>
                  <a:cubicBezTo>
                    <a:pt x="1882" y="1426"/>
                    <a:pt x="1695" y="1454"/>
                    <a:pt x="1512" y="1454"/>
                  </a:cubicBezTo>
                  <a:cubicBezTo>
                    <a:pt x="1285" y="1454"/>
                    <a:pt x="1062" y="1410"/>
                    <a:pt x="838" y="1290"/>
                  </a:cubicBezTo>
                  <a:cubicBezTo>
                    <a:pt x="384" y="1045"/>
                    <a:pt x="276" y="563"/>
                    <a:pt x="352" y="85"/>
                  </a:cubicBezTo>
                  <a:cubicBezTo>
                    <a:pt x="362" y="33"/>
                    <a:pt x="325" y="1"/>
                    <a:pt x="28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43"/>
            <p:cNvSpPr/>
            <p:nvPr/>
          </p:nvSpPr>
          <p:spPr>
            <a:xfrm>
              <a:off x="5023100" y="1961500"/>
              <a:ext cx="119475" cy="103475"/>
            </a:xfrm>
            <a:custGeom>
              <a:rect b="b" l="l" r="r" t="t"/>
              <a:pathLst>
                <a:path extrusionOk="0" h="4139" w="4779">
                  <a:moveTo>
                    <a:pt x="384" y="0"/>
                  </a:moveTo>
                  <a:cubicBezTo>
                    <a:pt x="353" y="0"/>
                    <a:pt x="321" y="18"/>
                    <a:pt x="311" y="50"/>
                  </a:cubicBezTo>
                  <a:lnTo>
                    <a:pt x="313" y="50"/>
                  </a:lnTo>
                  <a:cubicBezTo>
                    <a:pt x="0" y="1107"/>
                    <a:pt x="375" y="2455"/>
                    <a:pt x="1141" y="3239"/>
                  </a:cubicBezTo>
                  <a:cubicBezTo>
                    <a:pt x="1838" y="3954"/>
                    <a:pt x="2747" y="4138"/>
                    <a:pt x="3681" y="4138"/>
                  </a:cubicBezTo>
                  <a:cubicBezTo>
                    <a:pt x="3940" y="4138"/>
                    <a:pt x="4201" y="4124"/>
                    <a:pt x="4460" y="4103"/>
                  </a:cubicBezTo>
                  <a:cubicBezTo>
                    <a:pt x="4767" y="4079"/>
                    <a:pt x="4778" y="3607"/>
                    <a:pt x="4484" y="3607"/>
                  </a:cubicBezTo>
                  <a:cubicBezTo>
                    <a:pt x="4476" y="3607"/>
                    <a:pt x="4468" y="3607"/>
                    <a:pt x="4460" y="3608"/>
                  </a:cubicBezTo>
                  <a:cubicBezTo>
                    <a:pt x="4147" y="3635"/>
                    <a:pt x="3815" y="3660"/>
                    <a:pt x="3482" y="3660"/>
                  </a:cubicBezTo>
                  <a:cubicBezTo>
                    <a:pt x="2721" y="3660"/>
                    <a:pt x="1954" y="3527"/>
                    <a:pt x="1405" y="2975"/>
                  </a:cubicBezTo>
                  <a:cubicBezTo>
                    <a:pt x="572" y="2138"/>
                    <a:pt x="616" y="1123"/>
                    <a:pt x="444" y="50"/>
                  </a:cubicBezTo>
                  <a:cubicBezTo>
                    <a:pt x="439" y="16"/>
                    <a:pt x="412" y="0"/>
                    <a:pt x="38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43"/>
            <p:cNvSpPr/>
            <p:nvPr/>
          </p:nvSpPr>
          <p:spPr>
            <a:xfrm>
              <a:off x="5131975" y="1996850"/>
              <a:ext cx="14025" cy="67300"/>
            </a:xfrm>
            <a:custGeom>
              <a:rect b="b" l="l" r="r" t="t"/>
              <a:pathLst>
                <a:path extrusionOk="0" h="2692" w="561">
                  <a:moveTo>
                    <a:pt x="281" y="1"/>
                  </a:moveTo>
                  <a:cubicBezTo>
                    <a:pt x="237" y="1"/>
                    <a:pt x="192" y="21"/>
                    <a:pt x="174" y="62"/>
                  </a:cubicBezTo>
                  <a:cubicBezTo>
                    <a:pt x="0" y="437"/>
                    <a:pt x="69" y="863"/>
                    <a:pt x="72" y="1266"/>
                  </a:cubicBezTo>
                  <a:cubicBezTo>
                    <a:pt x="77" y="1707"/>
                    <a:pt x="31" y="2210"/>
                    <a:pt x="189" y="2624"/>
                  </a:cubicBezTo>
                  <a:cubicBezTo>
                    <a:pt x="203" y="2669"/>
                    <a:pt x="242" y="2691"/>
                    <a:pt x="281" y="2691"/>
                  </a:cubicBezTo>
                  <a:cubicBezTo>
                    <a:pt x="320" y="2691"/>
                    <a:pt x="359" y="2669"/>
                    <a:pt x="374" y="2624"/>
                  </a:cubicBezTo>
                  <a:lnTo>
                    <a:pt x="372" y="2624"/>
                  </a:lnTo>
                  <a:cubicBezTo>
                    <a:pt x="530" y="2210"/>
                    <a:pt x="484" y="1705"/>
                    <a:pt x="489" y="1266"/>
                  </a:cubicBezTo>
                  <a:cubicBezTo>
                    <a:pt x="494" y="862"/>
                    <a:pt x="561" y="437"/>
                    <a:pt x="389" y="62"/>
                  </a:cubicBezTo>
                  <a:cubicBezTo>
                    <a:pt x="370" y="21"/>
                    <a:pt x="326" y="1"/>
                    <a:pt x="2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43"/>
            <p:cNvSpPr/>
            <p:nvPr/>
          </p:nvSpPr>
          <p:spPr>
            <a:xfrm>
              <a:off x="5029025" y="1727600"/>
              <a:ext cx="7125" cy="36650"/>
            </a:xfrm>
            <a:custGeom>
              <a:rect b="b" l="l" r="r" t="t"/>
              <a:pathLst>
                <a:path extrusionOk="0" h="1466" w="285">
                  <a:moveTo>
                    <a:pt x="143" y="1"/>
                  </a:moveTo>
                  <a:cubicBezTo>
                    <a:pt x="130" y="1"/>
                    <a:pt x="115" y="8"/>
                    <a:pt x="107" y="21"/>
                  </a:cubicBezTo>
                  <a:cubicBezTo>
                    <a:pt x="1" y="216"/>
                    <a:pt x="40" y="458"/>
                    <a:pt x="40" y="675"/>
                  </a:cubicBezTo>
                  <a:cubicBezTo>
                    <a:pt x="40" y="930"/>
                    <a:pt x="23" y="1180"/>
                    <a:pt x="91" y="1427"/>
                  </a:cubicBezTo>
                  <a:cubicBezTo>
                    <a:pt x="99" y="1452"/>
                    <a:pt x="121" y="1465"/>
                    <a:pt x="143" y="1465"/>
                  </a:cubicBezTo>
                  <a:cubicBezTo>
                    <a:pt x="165" y="1465"/>
                    <a:pt x="187" y="1452"/>
                    <a:pt x="196" y="1427"/>
                  </a:cubicBezTo>
                  <a:cubicBezTo>
                    <a:pt x="263" y="1180"/>
                    <a:pt x="247" y="930"/>
                    <a:pt x="247" y="675"/>
                  </a:cubicBezTo>
                  <a:cubicBezTo>
                    <a:pt x="247" y="458"/>
                    <a:pt x="285" y="216"/>
                    <a:pt x="179" y="21"/>
                  </a:cubicBezTo>
                  <a:cubicBezTo>
                    <a:pt x="171" y="8"/>
                    <a:pt x="157" y="1"/>
                    <a:pt x="14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43"/>
            <p:cNvSpPr/>
            <p:nvPr/>
          </p:nvSpPr>
          <p:spPr>
            <a:xfrm>
              <a:off x="5085025" y="1727650"/>
              <a:ext cx="7025" cy="31075"/>
            </a:xfrm>
            <a:custGeom>
              <a:rect b="b" l="l" r="r" t="t"/>
              <a:pathLst>
                <a:path extrusionOk="0" h="1243" w="281">
                  <a:moveTo>
                    <a:pt x="140" y="0"/>
                  </a:moveTo>
                  <a:cubicBezTo>
                    <a:pt x="121" y="0"/>
                    <a:pt x="102" y="10"/>
                    <a:pt x="91" y="28"/>
                  </a:cubicBezTo>
                  <a:cubicBezTo>
                    <a:pt x="1" y="195"/>
                    <a:pt x="18" y="400"/>
                    <a:pt x="19" y="587"/>
                  </a:cubicBezTo>
                  <a:cubicBezTo>
                    <a:pt x="18" y="800"/>
                    <a:pt x="46" y="1011"/>
                    <a:pt x="104" y="1217"/>
                  </a:cubicBezTo>
                  <a:cubicBezTo>
                    <a:pt x="109" y="1234"/>
                    <a:pt x="124" y="1243"/>
                    <a:pt x="140" y="1243"/>
                  </a:cubicBezTo>
                  <a:cubicBezTo>
                    <a:pt x="155" y="1243"/>
                    <a:pt x="170" y="1234"/>
                    <a:pt x="176" y="1217"/>
                  </a:cubicBezTo>
                  <a:cubicBezTo>
                    <a:pt x="233" y="1011"/>
                    <a:pt x="263" y="800"/>
                    <a:pt x="261" y="587"/>
                  </a:cubicBezTo>
                  <a:cubicBezTo>
                    <a:pt x="263" y="400"/>
                    <a:pt x="280" y="195"/>
                    <a:pt x="190" y="28"/>
                  </a:cubicBezTo>
                  <a:cubicBezTo>
                    <a:pt x="178" y="10"/>
                    <a:pt x="159" y="0"/>
                    <a:pt x="14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43"/>
            <p:cNvSpPr/>
            <p:nvPr/>
          </p:nvSpPr>
          <p:spPr>
            <a:xfrm>
              <a:off x="6549125" y="1746725"/>
              <a:ext cx="56125" cy="50450"/>
            </a:xfrm>
            <a:custGeom>
              <a:rect b="b" l="l" r="r" t="t"/>
              <a:pathLst>
                <a:path extrusionOk="0" h="2018" w="2245">
                  <a:moveTo>
                    <a:pt x="1639" y="1"/>
                  </a:moveTo>
                  <a:cubicBezTo>
                    <a:pt x="1532" y="1"/>
                    <a:pt x="1422" y="54"/>
                    <a:pt x="1336" y="188"/>
                  </a:cubicBezTo>
                  <a:lnTo>
                    <a:pt x="1338" y="188"/>
                  </a:lnTo>
                  <a:cubicBezTo>
                    <a:pt x="1238" y="345"/>
                    <a:pt x="1168" y="513"/>
                    <a:pt x="1051" y="659"/>
                  </a:cubicBezTo>
                  <a:cubicBezTo>
                    <a:pt x="932" y="804"/>
                    <a:pt x="801" y="944"/>
                    <a:pt x="668" y="1080"/>
                  </a:cubicBezTo>
                  <a:cubicBezTo>
                    <a:pt x="434" y="1322"/>
                    <a:pt x="182" y="1538"/>
                    <a:pt x="40" y="1849"/>
                  </a:cubicBezTo>
                  <a:cubicBezTo>
                    <a:pt x="0" y="1936"/>
                    <a:pt x="59" y="2018"/>
                    <a:pt x="139" y="2018"/>
                  </a:cubicBezTo>
                  <a:cubicBezTo>
                    <a:pt x="157" y="2018"/>
                    <a:pt x="176" y="2014"/>
                    <a:pt x="195" y="2005"/>
                  </a:cubicBezTo>
                  <a:cubicBezTo>
                    <a:pt x="507" y="1863"/>
                    <a:pt x="723" y="1611"/>
                    <a:pt x="965" y="1376"/>
                  </a:cubicBezTo>
                  <a:cubicBezTo>
                    <a:pt x="1080" y="1265"/>
                    <a:pt x="1196" y="1154"/>
                    <a:pt x="1316" y="1049"/>
                  </a:cubicBezTo>
                  <a:cubicBezTo>
                    <a:pt x="1485" y="907"/>
                    <a:pt x="1672" y="823"/>
                    <a:pt x="1855" y="707"/>
                  </a:cubicBezTo>
                  <a:cubicBezTo>
                    <a:pt x="2245" y="459"/>
                    <a:pt x="1952" y="1"/>
                    <a:pt x="163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43"/>
            <p:cNvSpPr/>
            <p:nvPr/>
          </p:nvSpPr>
          <p:spPr>
            <a:xfrm>
              <a:off x="6600100" y="1801325"/>
              <a:ext cx="32275" cy="31050"/>
            </a:xfrm>
            <a:custGeom>
              <a:rect b="b" l="l" r="r" t="t"/>
              <a:pathLst>
                <a:path extrusionOk="0" h="1242" w="1291">
                  <a:moveTo>
                    <a:pt x="1150" y="0"/>
                  </a:moveTo>
                  <a:cubicBezTo>
                    <a:pt x="1134" y="0"/>
                    <a:pt x="1117" y="5"/>
                    <a:pt x="1102" y="16"/>
                  </a:cubicBezTo>
                  <a:cubicBezTo>
                    <a:pt x="722" y="305"/>
                    <a:pt x="153" y="588"/>
                    <a:pt x="21" y="1091"/>
                  </a:cubicBezTo>
                  <a:cubicBezTo>
                    <a:pt x="0" y="1170"/>
                    <a:pt x="61" y="1242"/>
                    <a:pt x="136" y="1242"/>
                  </a:cubicBezTo>
                  <a:cubicBezTo>
                    <a:pt x="147" y="1242"/>
                    <a:pt x="157" y="1241"/>
                    <a:pt x="168" y="1238"/>
                  </a:cubicBezTo>
                  <a:cubicBezTo>
                    <a:pt x="669" y="1105"/>
                    <a:pt x="953" y="536"/>
                    <a:pt x="1241" y="155"/>
                  </a:cubicBezTo>
                  <a:cubicBezTo>
                    <a:pt x="1290" y="91"/>
                    <a:pt x="1221" y="0"/>
                    <a:pt x="11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43"/>
            <p:cNvSpPr/>
            <p:nvPr/>
          </p:nvSpPr>
          <p:spPr>
            <a:xfrm>
              <a:off x="6523475" y="1775650"/>
              <a:ext cx="110050" cy="108175"/>
            </a:xfrm>
            <a:custGeom>
              <a:rect b="b" l="l" r="r" t="t"/>
              <a:pathLst>
                <a:path extrusionOk="0" h="4327" w="4402">
                  <a:moveTo>
                    <a:pt x="149" y="0"/>
                  </a:moveTo>
                  <a:cubicBezTo>
                    <a:pt x="69" y="0"/>
                    <a:pt x="1" y="92"/>
                    <a:pt x="49" y="170"/>
                  </a:cubicBezTo>
                  <a:cubicBezTo>
                    <a:pt x="541" y="996"/>
                    <a:pt x="1300" y="1679"/>
                    <a:pt x="1964" y="2368"/>
                  </a:cubicBezTo>
                  <a:cubicBezTo>
                    <a:pt x="2639" y="3071"/>
                    <a:pt x="3368" y="3719"/>
                    <a:pt x="4149" y="4305"/>
                  </a:cubicBezTo>
                  <a:cubicBezTo>
                    <a:pt x="4170" y="4320"/>
                    <a:pt x="4192" y="4326"/>
                    <a:pt x="4213" y="4326"/>
                  </a:cubicBezTo>
                  <a:cubicBezTo>
                    <a:pt x="4308" y="4326"/>
                    <a:pt x="4402" y="4204"/>
                    <a:pt x="4337" y="4116"/>
                  </a:cubicBezTo>
                  <a:cubicBezTo>
                    <a:pt x="3753" y="3336"/>
                    <a:pt x="3104" y="2605"/>
                    <a:pt x="2400" y="1932"/>
                  </a:cubicBezTo>
                  <a:cubicBezTo>
                    <a:pt x="1711" y="1268"/>
                    <a:pt x="1028" y="509"/>
                    <a:pt x="204" y="16"/>
                  </a:cubicBezTo>
                  <a:cubicBezTo>
                    <a:pt x="186" y="5"/>
                    <a:pt x="167" y="0"/>
                    <a:pt x="14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43"/>
            <p:cNvSpPr/>
            <p:nvPr/>
          </p:nvSpPr>
          <p:spPr>
            <a:xfrm>
              <a:off x="6482575" y="1783375"/>
              <a:ext cx="46475" cy="45250"/>
            </a:xfrm>
            <a:custGeom>
              <a:rect b="b" l="l" r="r" t="t"/>
              <a:pathLst>
                <a:path extrusionOk="0" h="1810" w="1859">
                  <a:moveTo>
                    <a:pt x="1781" y="1"/>
                  </a:moveTo>
                  <a:cubicBezTo>
                    <a:pt x="1772" y="1"/>
                    <a:pt x="1762" y="3"/>
                    <a:pt x="1754" y="10"/>
                  </a:cubicBezTo>
                  <a:cubicBezTo>
                    <a:pt x="1602" y="122"/>
                    <a:pt x="1449" y="191"/>
                    <a:pt x="1304" y="316"/>
                  </a:cubicBezTo>
                  <a:cubicBezTo>
                    <a:pt x="1140" y="458"/>
                    <a:pt x="979" y="603"/>
                    <a:pt x="820" y="752"/>
                  </a:cubicBezTo>
                  <a:cubicBezTo>
                    <a:pt x="524" y="1028"/>
                    <a:pt x="279" y="1337"/>
                    <a:pt x="45" y="1665"/>
                  </a:cubicBezTo>
                  <a:cubicBezTo>
                    <a:pt x="1" y="1727"/>
                    <a:pt x="64" y="1810"/>
                    <a:pt x="130" y="1810"/>
                  </a:cubicBezTo>
                  <a:cubicBezTo>
                    <a:pt x="146" y="1810"/>
                    <a:pt x="162" y="1805"/>
                    <a:pt x="176" y="1795"/>
                  </a:cubicBezTo>
                  <a:cubicBezTo>
                    <a:pt x="504" y="1561"/>
                    <a:pt x="813" y="1315"/>
                    <a:pt x="1090" y="1020"/>
                  </a:cubicBezTo>
                  <a:cubicBezTo>
                    <a:pt x="1223" y="878"/>
                    <a:pt x="1354" y="733"/>
                    <a:pt x="1482" y="586"/>
                  </a:cubicBezTo>
                  <a:cubicBezTo>
                    <a:pt x="1624" y="423"/>
                    <a:pt x="1704" y="259"/>
                    <a:pt x="1832" y="88"/>
                  </a:cubicBezTo>
                  <a:cubicBezTo>
                    <a:pt x="1859" y="51"/>
                    <a:pt x="1820" y="1"/>
                    <a:pt x="178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43"/>
            <p:cNvSpPr/>
            <p:nvPr/>
          </p:nvSpPr>
          <p:spPr>
            <a:xfrm>
              <a:off x="6485275" y="1820175"/>
              <a:ext cx="103200" cy="101400"/>
            </a:xfrm>
            <a:custGeom>
              <a:rect b="b" l="l" r="r" t="t"/>
              <a:pathLst>
                <a:path extrusionOk="0" h="4056" w="4128">
                  <a:moveTo>
                    <a:pt x="150" y="1"/>
                  </a:moveTo>
                  <a:cubicBezTo>
                    <a:pt x="74" y="1"/>
                    <a:pt x="1" y="98"/>
                    <a:pt x="53" y="170"/>
                  </a:cubicBezTo>
                  <a:cubicBezTo>
                    <a:pt x="1080" y="1596"/>
                    <a:pt x="2471" y="3016"/>
                    <a:pt x="3903" y="4038"/>
                  </a:cubicBezTo>
                  <a:cubicBezTo>
                    <a:pt x="3921" y="4050"/>
                    <a:pt x="3941" y="4056"/>
                    <a:pt x="3961" y="4056"/>
                  </a:cubicBezTo>
                  <a:cubicBezTo>
                    <a:pt x="4046" y="4056"/>
                    <a:pt x="4127" y="3949"/>
                    <a:pt x="4070" y="3869"/>
                  </a:cubicBezTo>
                  <a:cubicBezTo>
                    <a:pt x="3049" y="2436"/>
                    <a:pt x="1630" y="1046"/>
                    <a:pt x="202" y="18"/>
                  </a:cubicBezTo>
                  <a:cubicBezTo>
                    <a:pt x="186" y="6"/>
                    <a:pt x="168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43"/>
            <p:cNvSpPr/>
            <p:nvPr/>
          </p:nvSpPr>
          <p:spPr>
            <a:xfrm>
              <a:off x="6507050" y="1797675"/>
              <a:ext cx="101350" cy="99200"/>
            </a:xfrm>
            <a:custGeom>
              <a:rect b="b" l="l" r="r" t="t"/>
              <a:pathLst>
                <a:path extrusionOk="0" h="3968" w="4054">
                  <a:moveTo>
                    <a:pt x="168" y="1"/>
                  </a:moveTo>
                  <a:cubicBezTo>
                    <a:pt x="73" y="1"/>
                    <a:pt x="0" y="113"/>
                    <a:pt x="80" y="211"/>
                  </a:cubicBezTo>
                  <a:lnTo>
                    <a:pt x="78" y="212"/>
                  </a:lnTo>
                  <a:cubicBezTo>
                    <a:pt x="655" y="928"/>
                    <a:pt x="1303" y="1585"/>
                    <a:pt x="1937" y="2248"/>
                  </a:cubicBezTo>
                  <a:cubicBezTo>
                    <a:pt x="2504" y="2841"/>
                    <a:pt x="3052" y="3547"/>
                    <a:pt x="3779" y="3947"/>
                  </a:cubicBezTo>
                  <a:cubicBezTo>
                    <a:pt x="3804" y="3961"/>
                    <a:pt x="3830" y="3967"/>
                    <a:pt x="3855" y="3967"/>
                  </a:cubicBezTo>
                  <a:cubicBezTo>
                    <a:pt x="3964" y="3967"/>
                    <a:pt x="4053" y="3847"/>
                    <a:pt x="3991" y="3735"/>
                  </a:cubicBezTo>
                  <a:cubicBezTo>
                    <a:pt x="3591" y="3007"/>
                    <a:pt x="2887" y="2462"/>
                    <a:pt x="2293" y="1893"/>
                  </a:cubicBezTo>
                  <a:cubicBezTo>
                    <a:pt x="1629" y="1259"/>
                    <a:pt x="972" y="611"/>
                    <a:pt x="256" y="34"/>
                  </a:cubicBezTo>
                  <a:cubicBezTo>
                    <a:pt x="227" y="11"/>
                    <a:pt x="197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43"/>
            <p:cNvSpPr/>
            <p:nvPr/>
          </p:nvSpPr>
          <p:spPr>
            <a:xfrm>
              <a:off x="6389825" y="1839800"/>
              <a:ext cx="124600" cy="122825"/>
            </a:xfrm>
            <a:custGeom>
              <a:rect b="b" l="l" r="r" t="t"/>
              <a:pathLst>
                <a:path extrusionOk="0" h="4913" w="4984">
                  <a:moveTo>
                    <a:pt x="4855" y="1"/>
                  </a:moveTo>
                  <a:cubicBezTo>
                    <a:pt x="4834" y="1"/>
                    <a:pt x="4812" y="9"/>
                    <a:pt x="4792" y="28"/>
                  </a:cubicBezTo>
                  <a:cubicBezTo>
                    <a:pt x="3881" y="769"/>
                    <a:pt x="3060" y="1606"/>
                    <a:pt x="2219" y="2425"/>
                  </a:cubicBezTo>
                  <a:cubicBezTo>
                    <a:pt x="1457" y="3167"/>
                    <a:pt x="664" y="3873"/>
                    <a:pt x="51" y="4744"/>
                  </a:cubicBezTo>
                  <a:cubicBezTo>
                    <a:pt x="1" y="4817"/>
                    <a:pt x="73" y="4913"/>
                    <a:pt x="150" y="4913"/>
                  </a:cubicBezTo>
                  <a:cubicBezTo>
                    <a:pt x="168" y="4913"/>
                    <a:pt x="186" y="4907"/>
                    <a:pt x="203" y="4896"/>
                  </a:cubicBezTo>
                  <a:cubicBezTo>
                    <a:pt x="1076" y="4283"/>
                    <a:pt x="1780" y="3490"/>
                    <a:pt x="2522" y="2728"/>
                  </a:cubicBezTo>
                  <a:cubicBezTo>
                    <a:pt x="3341" y="1889"/>
                    <a:pt x="4178" y="1066"/>
                    <a:pt x="4919" y="155"/>
                  </a:cubicBezTo>
                  <a:cubicBezTo>
                    <a:pt x="4983" y="90"/>
                    <a:pt x="4924" y="1"/>
                    <a:pt x="48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43"/>
            <p:cNvSpPr/>
            <p:nvPr/>
          </p:nvSpPr>
          <p:spPr>
            <a:xfrm>
              <a:off x="6389950" y="1960475"/>
              <a:ext cx="51375" cy="49900"/>
            </a:xfrm>
            <a:custGeom>
              <a:rect b="b" l="l" r="r" t="t"/>
              <a:pathLst>
                <a:path extrusionOk="0" h="1996" w="2055">
                  <a:moveTo>
                    <a:pt x="144" y="1"/>
                  </a:moveTo>
                  <a:cubicBezTo>
                    <a:pt x="67" y="1"/>
                    <a:pt x="1" y="99"/>
                    <a:pt x="73" y="170"/>
                  </a:cubicBezTo>
                  <a:cubicBezTo>
                    <a:pt x="382" y="522"/>
                    <a:pt x="691" y="872"/>
                    <a:pt x="1007" y="1217"/>
                  </a:cubicBezTo>
                  <a:cubicBezTo>
                    <a:pt x="1276" y="1509"/>
                    <a:pt x="1510" y="1851"/>
                    <a:pt x="1894" y="1990"/>
                  </a:cubicBezTo>
                  <a:cubicBezTo>
                    <a:pt x="1904" y="1993"/>
                    <a:pt x="1914" y="1995"/>
                    <a:pt x="1924" y="1995"/>
                  </a:cubicBezTo>
                  <a:cubicBezTo>
                    <a:pt x="1991" y="1995"/>
                    <a:pt x="2055" y="1921"/>
                    <a:pt x="2030" y="1854"/>
                  </a:cubicBezTo>
                  <a:cubicBezTo>
                    <a:pt x="1893" y="1470"/>
                    <a:pt x="1551" y="1234"/>
                    <a:pt x="1257" y="965"/>
                  </a:cubicBezTo>
                  <a:cubicBezTo>
                    <a:pt x="912" y="651"/>
                    <a:pt x="562" y="341"/>
                    <a:pt x="212" y="31"/>
                  </a:cubicBezTo>
                  <a:cubicBezTo>
                    <a:pt x="191" y="10"/>
                    <a:pt x="167" y="1"/>
                    <a:pt x="14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43"/>
            <p:cNvSpPr/>
            <p:nvPr/>
          </p:nvSpPr>
          <p:spPr>
            <a:xfrm>
              <a:off x="6434650" y="1876975"/>
              <a:ext cx="131725" cy="129850"/>
            </a:xfrm>
            <a:custGeom>
              <a:rect b="b" l="l" r="r" t="t"/>
              <a:pathLst>
                <a:path extrusionOk="0" h="5194" w="5269">
                  <a:moveTo>
                    <a:pt x="5096" y="1"/>
                  </a:moveTo>
                  <a:cubicBezTo>
                    <a:pt x="5075" y="1"/>
                    <a:pt x="5054" y="6"/>
                    <a:pt x="5033" y="19"/>
                  </a:cubicBezTo>
                  <a:cubicBezTo>
                    <a:pt x="4100" y="606"/>
                    <a:pt x="3372" y="1542"/>
                    <a:pt x="2607" y="2328"/>
                  </a:cubicBezTo>
                  <a:cubicBezTo>
                    <a:pt x="1745" y="3215"/>
                    <a:pt x="895" y="4109"/>
                    <a:pt x="67" y="5025"/>
                  </a:cubicBezTo>
                  <a:cubicBezTo>
                    <a:pt x="1" y="5099"/>
                    <a:pt x="63" y="5193"/>
                    <a:pt x="139" y="5193"/>
                  </a:cubicBezTo>
                  <a:cubicBezTo>
                    <a:pt x="161" y="5193"/>
                    <a:pt x="185" y="5185"/>
                    <a:pt x="206" y="5166"/>
                  </a:cubicBezTo>
                  <a:cubicBezTo>
                    <a:pt x="1123" y="4337"/>
                    <a:pt x="2017" y="3487"/>
                    <a:pt x="2904" y="2625"/>
                  </a:cubicBezTo>
                  <a:cubicBezTo>
                    <a:pt x="3688" y="1861"/>
                    <a:pt x="4627" y="1130"/>
                    <a:pt x="5213" y="199"/>
                  </a:cubicBezTo>
                  <a:cubicBezTo>
                    <a:pt x="5268" y="109"/>
                    <a:pt x="5188" y="1"/>
                    <a:pt x="509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43"/>
            <p:cNvSpPr/>
            <p:nvPr/>
          </p:nvSpPr>
          <p:spPr>
            <a:xfrm>
              <a:off x="6306700" y="1952050"/>
              <a:ext cx="94350" cy="50250"/>
            </a:xfrm>
            <a:custGeom>
              <a:rect b="b" l="l" r="r" t="t"/>
              <a:pathLst>
                <a:path extrusionOk="0" h="2010" w="3774">
                  <a:moveTo>
                    <a:pt x="3659" y="0"/>
                  </a:moveTo>
                  <a:cubicBezTo>
                    <a:pt x="3643" y="0"/>
                    <a:pt x="3626" y="4"/>
                    <a:pt x="3609" y="14"/>
                  </a:cubicBezTo>
                  <a:cubicBezTo>
                    <a:pt x="3050" y="276"/>
                    <a:pt x="2667" y="853"/>
                    <a:pt x="2105" y="1151"/>
                  </a:cubicBezTo>
                  <a:cubicBezTo>
                    <a:pt x="1471" y="1487"/>
                    <a:pt x="816" y="1566"/>
                    <a:pt x="129" y="1716"/>
                  </a:cubicBezTo>
                  <a:cubicBezTo>
                    <a:pt x="5" y="1743"/>
                    <a:pt x="1" y="1944"/>
                    <a:pt x="129" y="1969"/>
                  </a:cubicBezTo>
                  <a:cubicBezTo>
                    <a:pt x="275" y="1997"/>
                    <a:pt x="423" y="2009"/>
                    <a:pt x="571" y="2009"/>
                  </a:cubicBezTo>
                  <a:cubicBezTo>
                    <a:pt x="1143" y="2009"/>
                    <a:pt x="1720" y="1822"/>
                    <a:pt x="2227" y="1573"/>
                  </a:cubicBezTo>
                  <a:cubicBezTo>
                    <a:pt x="2791" y="1295"/>
                    <a:pt x="3629" y="795"/>
                    <a:pt x="3757" y="128"/>
                  </a:cubicBezTo>
                  <a:cubicBezTo>
                    <a:pt x="3773" y="59"/>
                    <a:pt x="3720" y="0"/>
                    <a:pt x="36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43"/>
            <p:cNvSpPr/>
            <p:nvPr/>
          </p:nvSpPr>
          <p:spPr>
            <a:xfrm>
              <a:off x="6312925" y="2003825"/>
              <a:ext cx="124450" cy="60775"/>
            </a:xfrm>
            <a:custGeom>
              <a:rect b="b" l="l" r="r" t="t"/>
              <a:pathLst>
                <a:path extrusionOk="0" h="2431" w="4978">
                  <a:moveTo>
                    <a:pt x="4821" y="0"/>
                  </a:moveTo>
                  <a:cubicBezTo>
                    <a:pt x="4795" y="0"/>
                    <a:pt x="4769" y="8"/>
                    <a:pt x="4747" y="26"/>
                  </a:cubicBezTo>
                  <a:lnTo>
                    <a:pt x="4749" y="28"/>
                  </a:lnTo>
                  <a:cubicBezTo>
                    <a:pt x="3979" y="675"/>
                    <a:pt x="3215" y="1245"/>
                    <a:pt x="2249" y="1568"/>
                  </a:cubicBezTo>
                  <a:cubicBezTo>
                    <a:pt x="1550" y="1803"/>
                    <a:pt x="734" y="1699"/>
                    <a:pt x="94" y="2029"/>
                  </a:cubicBezTo>
                  <a:cubicBezTo>
                    <a:pt x="0" y="2077"/>
                    <a:pt x="3" y="2223"/>
                    <a:pt x="94" y="2271"/>
                  </a:cubicBezTo>
                  <a:cubicBezTo>
                    <a:pt x="304" y="2385"/>
                    <a:pt x="549" y="2431"/>
                    <a:pt x="807" y="2431"/>
                  </a:cubicBezTo>
                  <a:cubicBezTo>
                    <a:pt x="1415" y="2431"/>
                    <a:pt x="2097" y="2179"/>
                    <a:pt x="2581" y="1979"/>
                  </a:cubicBezTo>
                  <a:cubicBezTo>
                    <a:pt x="3513" y="1595"/>
                    <a:pt x="4354" y="1001"/>
                    <a:pt x="4921" y="161"/>
                  </a:cubicBezTo>
                  <a:cubicBezTo>
                    <a:pt x="4977" y="77"/>
                    <a:pt x="4901" y="0"/>
                    <a:pt x="48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43"/>
            <p:cNvSpPr/>
            <p:nvPr/>
          </p:nvSpPr>
          <p:spPr>
            <a:xfrm>
              <a:off x="5971375" y="1952350"/>
              <a:ext cx="9975" cy="48250"/>
            </a:xfrm>
            <a:custGeom>
              <a:rect b="b" l="l" r="r" t="t"/>
              <a:pathLst>
                <a:path extrusionOk="0" h="1930" w="399">
                  <a:moveTo>
                    <a:pt x="200" y="1"/>
                  </a:moveTo>
                  <a:cubicBezTo>
                    <a:pt x="159" y="1"/>
                    <a:pt x="118" y="27"/>
                    <a:pt x="116" y="81"/>
                  </a:cubicBezTo>
                  <a:lnTo>
                    <a:pt x="77" y="1100"/>
                  </a:lnTo>
                  <a:cubicBezTo>
                    <a:pt x="66" y="1367"/>
                    <a:pt x="0" y="1647"/>
                    <a:pt x="127" y="1889"/>
                  </a:cubicBezTo>
                  <a:cubicBezTo>
                    <a:pt x="143" y="1916"/>
                    <a:pt x="171" y="1930"/>
                    <a:pt x="199" y="1930"/>
                  </a:cubicBezTo>
                  <a:cubicBezTo>
                    <a:pt x="227" y="1930"/>
                    <a:pt x="254" y="1916"/>
                    <a:pt x="271" y="1889"/>
                  </a:cubicBezTo>
                  <a:cubicBezTo>
                    <a:pt x="399" y="1647"/>
                    <a:pt x="333" y="1367"/>
                    <a:pt x="322" y="1100"/>
                  </a:cubicBezTo>
                  <a:lnTo>
                    <a:pt x="283" y="81"/>
                  </a:lnTo>
                  <a:cubicBezTo>
                    <a:pt x="281" y="27"/>
                    <a:pt x="240" y="1"/>
                    <a:pt x="20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43"/>
            <p:cNvSpPr/>
            <p:nvPr/>
          </p:nvSpPr>
          <p:spPr>
            <a:xfrm>
              <a:off x="5993175" y="1952650"/>
              <a:ext cx="15875" cy="47375"/>
            </a:xfrm>
            <a:custGeom>
              <a:rect b="b" l="l" r="r" t="t"/>
              <a:pathLst>
                <a:path extrusionOk="0" h="1895" w="635">
                  <a:moveTo>
                    <a:pt x="424" y="0"/>
                  </a:moveTo>
                  <a:cubicBezTo>
                    <a:pt x="366" y="0"/>
                    <a:pt x="305" y="33"/>
                    <a:pt x="289" y="91"/>
                  </a:cubicBezTo>
                  <a:cubicBezTo>
                    <a:pt x="195" y="435"/>
                    <a:pt x="172" y="786"/>
                    <a:pt x="136" y="1141"/>
                  </a:cubicBezTo>
                  <a:cubicBezTo>
                    <a:pt x="108" y="1403"/>
                    <a:pt x="0" y="1708"/>
                    <a:pt x="250" y="1878"/>
                  </a:cubicBezTo>
                  <a:cubicBezTo>
                    <a:pt x="269" y="1889"/>
                    <a:pt x="289" y="1895"/>
                    <a:pt x="310" y="1895"/>
                  </a:cubicBezTo>
                  <a:cubicBezTo>
                    <a:pt x="331" y="1895"/>
                    <a:pt x="352" y="1889"/>
                    <a:pt x="370" y="1878"/>
                  </a:cubicBezTo>
                  <a:cubicBezTo>
                    <a:pt x="634" y="1744"/>
                    <a:pt x="559" y="1394"/>
                    <a:pt x="564" y="1141"/>
                  </a:cubicBezTo>
                  <a:cubicBezTo>
                    <a:pt x="570" y="786"/>
                    <a:pt x="586" y="443"/>
                    <a:pt x="536" y="91"/>
                  </a:cubicBezTo>
                  <a:cubicBezTo>
                    <a:pt x="528" y="29"/>
                    <a:pt x="477" y="0"/>
                    <a:pt x="42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43"/>
            <p:cNvSpPr/>
            <p:nvPr/>
          </p:nvSpPr>
          <p:spPr>
            <a:xfrm>
              <a:off x="5951925" y="1941125"/>
              <a:ext cx="76950" cy="14725"/>
            </a:xfrm>
            <a:custGeom>
              <a:rect b="b" l="l" r="r" t="t"/>
              <a:pathLst>
                <a:path extrusionOk="0" h="589" w="3078">
                  <a:moveTo>
                    <a:pt x="2333" y="1"/>
                  </a:moveTo>
                  <a:cubicBezTo>
                    <a:pt x="2100" y="1"/>
                    <a:pt x="1859" y="34"/>
                    <a:pt x="1642" y="40"/>
                  </a:cubicBezTo>
                  <a:cubicBezTo>
                    <a:pt x="1135" y="52"/>
                    <a:pt x="613" y="34"/>
                    <a:pt x="119" y="173"/>
                  </a:cubicBezTo>
                  <a:cubicBezTo>
                    <a:pt x="1" y="207"/>
                    <a:pt x="1" y="382"/>
                    <a:pt x="119" y="415"/>
                  </a:cubicBezTo>
                  <a:cubicBezTo>
                    <a:pt x="613" y="555"/>
                    <a:pt x="1135" y="537"/>
                    <a:pt x="1642" y="549"/>
                  </a:cubicBezTo>
                  <a:cubicBezTo>
                    <a:pt x="1859" y="555"/>
                    <a:pt x="2099" y="588"/>
                    <a:pt x="2332" y="588"/>
                  </a:cubicBezTo>
                  <a:cubicBezTo>
                    <a:pt x="2571" y="588"/>
                    <a:pt x="2802" y="553"/>
                    <a:pt x="2990" y="413"/>
                  </a:cubicBezTo>
                  <a:cubicBezTo>
                    <a:pt x="3078" y="348"/>
                    <a:pt x="3078" y="241"/>
                    <a:pt x="2990" y="176"/>
                  </a:cubicBezTo>
                  <a:cubicBezTo>
                    <a:pt x="2803" y="36"/>
                    <a:pt x="2572" y="1"/>
                    <a:pt x="233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43"/>
            <p:cNvSpPr/>
            <p:nvPr/>
          </p:nvSpPr>
          <p:spPr>
            <a:xfrm>
              <a:off x="5945475" y="1916425"/>
              <a:ext cx="11700" cy="36425"/>
            </a:xfrm>
            <a:custGeom>
              <a:rect b="b" l="l" r="r" t="t"/>
              <a:pathLst>
                <a:path extrusionOk="0" h="1457" w="468">
                  <a:moveTo>
                    <a:pt x="234" y="0"/>
                  </a:moveTo>
                  <a:cubicBezTo>
                    <a:pt x="149" y="0"/>
                    <a:pt x="63" y="55"/>
                    <a:pt x="65" y="164"/>
                  </a:cubicBezTo>
                  <a:cubicBezTo>
                    <a:pt x="70" y="578"/>
                    <a:pt x="1" y="1050"/>
                    <a:pt x="185" y="1429"/>
                  </a:cubicBezTo>
                  <a:cubicBezTo>
                    <a:pt x="196" y="1447"/>
                    <a:pt x="215" y="1456"/>
                    <a:pt x="234" y="1456"/>
                  </a:cubicBezTo>
                  <a:cubicBezTo>
                    <a:pt x="253" y="1456"/>
                    <a:pt x="272" y="1447"/>
                    <a:pt x="284" y="1429"/>
                  </a:cubicBezTo>
                  <a:cubicBezTo>
                    <a:pt x="468" y="1050"/>
                    <a:pt x="399" y="578"/>
                    <a:pt x="404" y="164"/>
                  </a:cubicBezTo>
                  <a:cubicBezTo>
                    <a:pt x="405" y="55"/>
                    <a:pt x="320" y="0"/>
                    <a:pt x="23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43"/>
            <p:cNvSpPr/>
            <p:nvPr/>
          </p:nvSpPr>
          <p:spPr>
            <a:xfrm>
              <a:off x="5943325" y="1911300"/>
              <a:ext cx="89275" cy="18475"/>
            </a:xfrm>
            <a:custGeom>
              <a:rect b="b" l="l" r="r" t="t"/>
              <a:pathLst>
                <a:path extrusionOk="0" h="739" w="3571">
                  <a:moveTo>
                    <a:pt x="380" y="0"/>
                  </a:moveTo>
                  <a:cubicBezTo>
                    <a:pt x="186" y="0"/>
                    <a:pt x="1" y="138"/>
                    <a:pt x="1" y="369"/>
                  </a:cubicBezTo>
                  <a:cubicBezTo>
                    <a:pt x="1" y="600"/>
                    <a:pt x="186" y="738"/>
                    <a:pt x="380" y="738"/>
                  </a:cubicBezTo>
                  <a:cubicBezTo>
                    <a:pt x="473" y="738"/>
                    <a:pt x="569" y="706"/>
                    <a:pt x="648" y="636"/>
                  </a:cubicBezTo>
                  <a:cubicBezTo>
                    <a:pt x="743" y="552"/>
                    <a:pt x="940" y="525"/>
                    <a:pt x="1163" y="525"/>
                  </a:cubicBezTo>
                  <a:cubicBezTo>
                    <a:pt x="1527" y="525"/>
                    <a:pt x="1961" y="595"/>
                    <a:pt x="2146" y="596"/>
                  </a:cubicBezTo>
                  <a:cubicBezTo>
                    <a:pt x="2306" y="597"/>
                    <a:pt x="2465" y="604"/>
                    <a:pt x="2622" y="604"/>
                  </a:cubicBezTo>
                  <a:cubicBezTo>
                    <a:pt x="2910" y="604"/>
                    <a:pt x="3192" y="582"/>
                    <a:pt x="3469" y="472"/>
                  </a:cubicBezTo>
                  <a:cubicBezTo>
                    <a:pt x="3570" y="433"/>
                    <a:pt x="3570" y="305"/>
                    <a:pt x="3469" y="266"/>
                  </a:cubicBezTo>
                  <a:cubicBezTo>
                    <a:pt x="3187" y="155"/>
                    <a:pt x="2904" y="134"/>
                    <a:pt x="2614" y="134"/>
                  </a:cubicBezTo>
                  <a:cubicBezTo>
                    <a:pt x="2460" y="134"/>
                    <a:pt x="2304" y="140"/>
                    <a:pt x="2146" y="141"/>
                  </a:cubicBezTo>
                  <a:cubicBezTo>
                    <a:pt x="1953" y="143"/>
                    <a:pt x="1519" y="210"/>
                    <a:pt x="1158" y="210"/>
                  </a:cubicBezTo>
                  <a:cubicBezTo>
                    <a:pt x="935" y="210"/>
                    <a:pt x="740" y="184"/>
                    <a:pt x="648" y="102"/>
                  </a:cubicBezTo>
                  <a:cubicBezTo>
                    <a:pt x="569" y="32"/>
                    <a:pt x="473" y="0"/>
                    <a:pt x="3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43"/>
            <p:cNvSpPr/>
            <p:nvPr/>
          </p:nvSpPr>
          <p:spPr>
            <a:xfrm>
              <a:off x="6022150" y="1919300"/>
              <a:ext cx="14375" cy="27450"/>
            </a:xfrm>
            <a:custGeom>
              <a:rect b="b" l="l" r="r" t="t"/>
              <a:pathLst>
                <a:path extrusionOk="0" h="1098" w="575">
                  <a:moveTo>
                    <a:pt x="287" y="0"/>
                  </a:moveTo>
                  <a:cubicBezTo>
                    <a:pt x="242" y="0"/>
                    <a:pt x="197" y="26"/>
                    <a:pt x="181" y="79"/>
                  </a:cubicBezTo>
                  <a:cubicBezTo>
                    <a:pt x="80" y="383"/>
                    <a:pt x="0" y="763"/>
                    <a:pt x="195" y="1046"/>
                  </a:cubicBezTo>
                  <a:cubicBezTo>
                    <a:pt x="216" y="1080"/>
                    <a:pt x="252" y="1097"/>
                    <a:pt x="287" y="1097"/>
                  </a:cubicBezTo>
                  <a:cubicBezTo>
                    <a:pt x="323" y="1097"/>
                    <a:pt x="359" y="1080"/>
                    <a:pt x="380" y="1046"/>
                  </a:cubicBezTo>
                  <a:cubicBezTo>
                    <a:pt x="575" y="763"/>
                    <a:pt x="494" y="383"/>
                    <a:pt x="394" y="79"/>
                  </a:cubicBezTo>
                  <a:cubicBezTo>
                    <a:pt x="377" y="26"/>
                    <a:pt x="332" y="0"/>
                    <a:pt x="28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43"/>
            <p:cNvSpPr/>
            <p:nvPr/>
          </p:nvSpPr>
          <p:spPr>
            <a:xfrm>
              <a:off x="5888100" y="1713200"/>
              <a:ext cx="201350" cy="216725"/>
            </a:xfrm>
            <a:custGeom>
              <a:rect b="b" l="l" r="r" t="t"/>
              <a:pathLst>
                <a:path extrusionOk="0" h="8669" w="8054">
                  <a:moveTo>
                    <a:pt x="4523" y="0"/>
                  </a:moveTo>
                  <a:cubicBezTo>
                    <a:pt x="4223" y="0"/>
                    <a:pt x="3915" y="22"/>
                    <a:pt x="3606" y="61"/>
                  </a:cubicBezTo>
                  <a:cubicBezTo>
                    <a:pt x="1155" y="374"/>
                    <a:pt x="437" y="1750"/>
                    <a:pt x="167" y="4111"/>
                  </a:cubicBezTo>
                  <a:cubicBezTo>
                    <a:pt x="1" y="5557"/>
                    <a:pt x="456" y="8215"/>
                    <a:pt x="2265" y="8215"/>
                  </a:cubicBezTo>
                  <a:cubicBezTo>
                    <a:pt x="2431" y="8215"/>
                    <a:pt x="2608" y="8192"/>
                    <a:pt x="2797" y="8145"/>
                  </a:cubicBezTo>
                  <a:cubicBezTo>
                    <a:pt x="2863" y="8129"/>
                    <a:pt x="2855" y="8038"/>
                    <a:pt x="2797" y="8018"/>
                  </a:cubicBezTo>
                  <a:lnTo>
                    <a:pt x="2797" y="8020"/>
                  </a:lnTo>
                  <a:cubicBezTo>
                    <a:pt x="501" y="7209"/>
                    <a:pt x="507" y="5192"/>
                    <a:pt x="979" y="3198"/>
                  </a:cubicBezTo>
                  <a:cubicBezTo>
                    <a:pt x="1409" y="1383"/>
                    <a:pt x="2536" y="706"/>
                    <a:pt x="4389" y="677"/>
                  </a:cubicBezTo>
                  <a:cubicBezTo>
                    <a:pt x="4433" y="676"/>
                    <a:pt x="4478" y="675"/>
                    <a:pt x="4522" y="675"/>
                  </a:cubicBezTo>
                  <a:cubicBezTo>
                    <a:pt x="5601" y="675"/>
                    <a:pt x="6703" y="910"/>
                    <a:pt x="7105" y="2129"/>
                  </a:cubicBezTo>
                  <a:cubicBezTo>
                    <a:pt x="7277" y="2654"/>
                    <a:pt x="7185" y="3348"/>
                    <a:pt x="7155" y="3883"/>
                  </a:cubicBezTo>
                  <a:cubicBezTo>
                    <a:pt x="7065" y="5503"/>
                    <a:pt x="6965" y="7336"/>
                    <a:pt x="5259" y="8070"/>
                  </a:cubicBezTo>
                  <a:cubicBezTo>
                    <a:pt x="4945" y="8207"/>
                    <a:pt x="5130" y="8669"/>
                    <a:pt x="5430" y="8669"/>
                  </a:cubicBezTo>
                  <a:cubicBezTo>
                    <a:pt x="5455" y="8669"/>
                    <a:pt x="5481" y="8666"/>
                    <a:pt x="5507" y="8659"/>
                  </a:cubicBezTo>
                  <a:cubicBezTo>
                    <a:pt x="7843" y="8040"/>
                    <a:pt x="8053" y="4921"/>
                    <a:pt x="7980" y="2918"/>
                  </a:cubicBezTo>
                  <a:cubicBezTo>
                    <a:pt x="7904" y="778"/>
                    <a:pt x="6345" y="0"/>
                    <a:pt x="45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43"/>
            <p:cNvSpPr/>
            <p:nvPr/>
          </p:nvSpPr>
          <p:spPr>
            <a:xfrm>
              <a:off x="5900150" y="1862200"/>
              <a:ext cx="164200" cy="13625"/>
            </a:xfrm>
            <a:custGeom>
              <a:rect b="b" l="l" r="r" t="t"/>
              <a:pathLst>
                <a:path extrusionOk="0" h="545" w="6568">
                  <a:moveTo>
                    <a:pt x="4385" y="0"/>
                  </a:moveTo>
                  <a:cubicBezTo>
                    <a:pt x="4019" y="0"/>
                    <a:pt x="3652" y="8"/>
                    <a:pt x="3284" y="13"/>
                  </a:cubicBezTo>
                  <a:cubicBezTo>
                    <a:pt x="3162" y="15"/>
                    <a:pt x="3041" y="16"/>
                    <a:pt x="2919" y="16"/>
                  </a:cubicBezTo>
                  <a:cubicBezTo>
                    <a:pt x="2648" y="16"/>
                    <a:pt x="2377" y="13"/>
                    <a:pt x="2105" y="13"/>
                  </a:cubicBezTo>
                  <a:cubicBezTo>
                    <a:pt x="1442" y="13"/>
                    <a:pt x="778" y="29"/>
                    <a:pt x="128" y="143"/>
                  </a:cubicBezTo>
                  <a:cubicBezTo>
                    <a:pt x="0" y="165"/>
                    <a:pt x="0" y="379"/>
                    <a:pt x="128" y="402"/>
                  </a:cubicBezTo>
                  <a:cubicBezTo>
                    <a:pt x="777" y="516"/>
                    <a:pt x="1439" y="532"/>
                    <a:pt x="2101" y="532"/>
                  </a:cubicBezTo>
                  <a:cubicBezTo>
                    <a:pt x="2363" y="532"/>
                    <a:pt x="2624" y="529"/>
                    <a:pt x="2885" y="529"/>
                  </a:cubicBezTo>
                  <a:cubicBezTo>
                    <a:pt x="3018" y="529"/>
                    <a:pt x="3151" y="530"/>
                    <a:pt x="3284" y="532"/>
                  </a:cubicBezTo>
                  <a:cubicBezTo>
                    <a:pt x="3647" y="537"/>
                    <a:pt x="4010" y="545"/>
                    <a:pt x="4371" y="545"/>
                  </a:cubicBezTo>
                  <a:cubicBezTo>
                    <a:pt x="5063" y="545"/>
                    <a:pt x="5751" y="518"/>
                    <a:pt x="6439" y="402"/>
                  </a:cubicBezTo>
                  <a:cubicBezTo>
                    <a:pt x="6567" y="381"/>
                    <a:pt x="6567" y="165"/>
                    <a:pt x="6439" y="143"/>
                  </a:cubicBezTo>
                  <a:cubicBezTo>
                    <a:pt x="5755" y="27"/>
                    <a:pt x="5072" y="0"/>
                    <a:pt x="438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43"/>
            <p:cNvSpPr/>
            <p:nvPr/>
          </p:nvSpPr>
          <p:spPr>
            <a:xfrm>
              <a:off x="5906675" y="1761025"/>
              <a:ext cx="169275" cy="15850"/>
            </a:xfrm>
            <a:custGeom>
              <a:rect b="b" l="l" r="r" t="t"/>
              <a:pathLst>
                <a:path extrusionOk="0" h="634" w="6771">
                  <a:moveTo>
                    <a:pt x="4750" y="1"/>
                  </a:moveTo>
                  <a:cubicBezTo>
                    <a:pt x="4291" y="1"/>
                    <a:pt x="3831" y="18"/>
                    <a:pt x="3376" y="19"/>
                  </a:cubicBezTo>
                  <a:cubicBezTo>
                    <a:pt x="3358" y="19"/>
                    <a:pt x="3340" y="19"/>
                    <a:pt x="3323" y="19"/>
                  </a:cubicBezTo>
                  <a:cubicBezTo>
                    <a:pt x="2906" y="19"/>
                    <a:pt x="2482" y="6"/>
                    <a:pt x="2059" y="6"/>
                  </a:cubicBezTo>
                  <a:cubicBezTo>
                    <a:pt x="1398" y="6"/>
                    <a:pt x="739" y="39"/>
                    <a:pt x="108" y="208"/>
                  </a:cubicBezTo>
                  <a:cubicBezTo>
                    <a:pt x="0" y="237"/>
                    <a:pt x="0" y="397"/>
                    <a:pt x="108" y="427"/>
                  </a:cubicBezTo>
                  <a:cubicBezTo>
                    <a:pt x="737" y="595"/>
                    <a:pt x="1395" y="628"/>
                    <a:pt x="2054" y="628"/>
                  </a:cubicBezTo>
                  <a:cubicBezTo>
                    <a:pt x="2479" y="628"/>
                    <a:pt x="2905" y="614"/>
                    <a:pt x="3323" y="614"/>
                  </a:cubicBezTo>
                  <a:cubicBezTo>
                    <a:pt x="3340" y="614"/>
                    <a:pt x="3358" y="615"/>
                    <a:pt x="3376" y="615"/>
                  </a:cubicBezTo>
                  <a:cubicBezTo>
                    <a:pt x="3831" y="616"/>
                    <a:pt x="4291" y="633"/>
                    <a:pt x="4750" y="633"/>
                  </a:cubicBezTo>
                  <a:cubicBezTo>
                    <a:pt x="5391" y="633"/>
                    <a:pt x="6029" y="599"/>
                    <a:pt x="6648" y="441"/>
                  </a:cubicBezTo>
                  <a:cubicBezTo>
                    <a:pt x="6770" y="410"/>
                    <a:pt x="6770" y="226"/>
                    <a:pt x="6648" y="193"/>
                  </a:cubicBezTo>
                  <a:cubicBezTo>
                    <a:pt x="6029" y="35"/>
                    <a:pt x="5391" y="1"/>
                    <a:pt x="47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43"/>
            <p:cNvSpPr/>
            <p:nvPr/>
          </p:nvSpPr>
          <p:spPr>
            <a:xfrm>
              <a:off x="5901100" y="1776400"/>
              <a:ext cx="37875" cy="45550"/>
            </a:xfrm>
            <a:custGeom>
              <a:rect b="b" l="l" r="r" t="t"/>
              <a:pathLst>
                <a:path extrusionOk="0" h="1822" w="1515">
                  <a:moveTo>
                    <a:pt x="1359" y="0"/>
                  </a:moveTo>
                  <a:cubicBezTo>
                    <a:pt x="1333" y="0"/>
                    <a:pt x="1306" y="11"/>
                    <a:pt x="1282" y="35"/>
                  </a:cubicBezTo>
                  <a:lnTo>
                    <a:pt x="1282" y="34"/>
                  </a:lnTo>
                  <a:cubicBezTo>
                    <a:pt x="807" y="518"/>
                    <a:pt x="215" y="1082"/>
                    <a:pt x="14" y="1749"/>
                  </a:cubicBezTo>
                  <a:cubicBezTo>
                    <a:pt x="0" y="1793"/>
                    <a:pt x="35" y="1822"/>
                    <a:pt x="71" y="1822"/>
                  </a:cubicBezTo>
                  <a:cubicBezTo>
                    <a:pt x="85" y="1822"/>
                    <a:pt x="100" y="1817"/>
                    <a:pt x="112" y="1807"/>
                  </a:cubicBezTo>
                  <a:cubicBezTo>
                    <a:pt x="635" y="1368"/>
                    <a:pt x="996" y="710"/>
                    <a:pt x="1443" y="195"/>
                  </a:cubicBezTo>
                  <a:cubicBezTo>
                    <a:pt x="1515" y="111"/>
                    <a:pt x="1443" y="0"/>
                    <a:pt x="13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43"/>
            <p:cNvSpPr/>
            <p:nvPr/>
          </p:nvSpPr>
          <p:spPr>
            <a:xfrm>
              <a:off x="5912850" y="1780675"/>
              <a:ext cx="63450" cy="79350"/>
            </a:xfrm>
            <a:custGeom>
              <a:rect b="b" l="l" r="r" t="t"/>
              <a:pathLst>
                <a:path extrusionOk="0" h="3174" w="2538">
                  <a:moveTo>
                    <a:pt x="2358" y="0"/>
                  </a:moveTo>
                  <a:cubicBezTo>
                    <a:pt x="2331" y="0"/>
                    <a:pt x="2302" y="10"/>
                    <a:pt x="2276" y="33"/>
                  </a:cubicBezTo>
                  <a:lnTo>
                    <a:pt x="2277" y="33"/>
                  </a:lnTo>
                  <a:cubicBezTo>
                    <a:pt x="1773" y="481"/>
                    <a:pt x="1301" y="967"/>
                    <a:pt x="890" y="1505"/>
                  </a:cubicBezTo>
                  <a:cubicBezTo>
                    <a:pt x="553" y="1948"/>
                    <a:pt x="53" y="2529"/>
                    <a:pt x="5" y="3099"/>
                  </a:cubicBezTo>
                  <a:cubicBezTo>
                    <a:pt x="0" y="3148"/>
                    <a:pt x="40" y="3174"/>
                    <a:pt x="80" y="3174"/>
                  </a:cubicBezTo>
                  <a:cubicBezTo>
                    <a:pt x="101" y="3174"/>
                    <a:pt x="122" y="3167"/>
                    <a:pt x="137" y="3154"/>
                  </a:cubicBezTo>
                  <a:cubicBezTo>
                    <a:pt x="550" y="2811"/>
                    <a:pt x="786" y="2183"/>
                    <a:pt x="1103" y="1744"/>
                  </a:cubicBezTo>
                  <a:cubicBezTo>
                    <a:pt x="1504" y="1191"/>
                    <a:pt x="1954" y="675"/>
                    <a:pt x="2449" y="205"/>
                  </a:cubicBezTo>
                  <a:cubicBezTo>
                    <a:pt x="2538" y="120"/>
                    <a:pt x="2455" y="0"/>
                    <a:pt x="235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43"/>
            <p:cNvSpPr/>
            <p:nvPr/>
          </p:nvSpPr>
          <p:spPr>
            <a:xfrm>
              <a:off x="5926325" y="1784775"/>
              <a:ext cx="67225" cy="88975"/>
            </a:xfrm>
            <a:custGeom>
              <a:rect b="b" l="l" r="r" t="t"/>
              <a:pathLst>
                <a:path extrusionOk="0" h="3559" w="2689">
                  <a:moveTo>
                    <a:pt x="2488" y="0"/>
                  </a:moveTo>
                  <a:cubicBezTo>
                    <a:pt x="2455" y="0"/>
                    <a:pt x="2420" y="14"/>
                    <a:pt x="2390" y="47"/>
                  </a:cubicBezTo>
                  <a:cubicBezTo>
                    <a:pt x="1501" y="1013"/>
                    <a:pt x="520" y="2128"/>
                    <a:pt x="47" y="3367"/>
                  </a:cubicBezTo>
                  <a:cubicBezTo>
                    <a:pt x="0" y="3486"/>
                    <a:pt x="96" y="3559"/>
                    <a:pt x="196" y="3559"/>
                  </a:cubicBezTo>
                  <a:cubicBezTo>
                    <a:pt x="250" y="3559"/>
                    <a:pt x="306" y="3537"/>
                    <a:pt x="340" y="3490"/>
                  </a:cubicBezTo>
                  <a:cubicBezTo>
                    <a:pt x="1132" y="2433"/>
                    <a:pt x="1740" y="1273"/>
                    <a:pt x="2598" y="253"/>
                  </a:cubicBezTo>
                  <a:cubicBezTo>
                    <a:pt x="2688" y="145"/>
                    <a:pt x="2595" y="0"/>
                    <a:pt x="24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43"/>
            <p:cNvSpPr/>
            <p:nvPr/>
          </p:nvSpPr>
          <p:spPr>
            <a:xfrm>
              <a:off x="5956775" y="1778925"/>
              <a:ext cx="62950" cy="92475"/>
            </a:xfrm>
            <a:custGeom>
              <a:rect b="b" l="l" r="r" t="t"/>
              <a:pathLst>
                <a:path extrusionOk="0" h="3699" w="2518">
                  <a:moveTo>
                    <a:pt x="2318" y="0"/>
                  </a:moveTo>
                  <a:cubicBezTo>
                    <a:pt x="2274" y="0"/>
                    <a:pt x="2229" y="18"/>
                    <a:pt x="2196" y="61"/>
                  </a:cubicBezTo>
                  <a:lnTo>
                    <a:pt x="2196" y="63"/>
                  </a:lnTo>
                  <a:cubicBezTo>
                    <a:pt x="1751" y="642"/>
                    <a:pt x="1317" y="1229"/>
                    <a:pt x="922" y="1843"/>
                  </a:cubicBezTo>
                  <a:cubicBezTo>
                    <a:pt x="622" y="2310"/>
                    <a:pt x="110" y="2901"/>
                    <a:pt x="16" y="3455"/>
                  </a:cubicBezTo>
                  <a:cubicBezTo>
                    <a:pt x="0" y="3547"/>
                    <a:pt x="38" y="3655"/>
                    <a:pt x="141" y="3679"/>
                  </a:cubicBezTo>
                  <a:lnTo>
                    <a:pt x="219" y="3696"/>
                  </a:lnTo>
                  <a:cubicBezTo>
                    <a:pt x="227" y="3697"/>
                    <a:pt x="235" y="3698"/>
                    <a:pt x="243" y="3698"/>
                  </a:cubicBezTo>
                  <a:cubicBezTo>
                    <a:pt x="293" y="3698"/>
                    <a:pt x="348" y="3671"/>
                    <a:pt x="355" y="3618"/>
                  </a:cubicBezTo>
                  <a:cubicBezTo>
                    <a:pt x="430" y="3077"/>
                    <a:pt x="1031" y="2385"/>
                    <a:pt x="1319" y="1925"/>
                  </a:cubicBezTo>
                  <a:cubicBezTo>
                    <a:pt x="1683" y="1343"/>
                    <a:pt x="2053" y="769"/>
                    <a:pt x="2443" y="205"/>
                  </a:cubicBezTo>
                  <a:cubicBezTo>
                    <a:pt x="2517" y="97"/>
                    <a:pt x="2420" y="0"/>
                    <a:pt x="231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43"/>
            <p:cNvSpPr/>
            <p:nvPr/>
          </p:nvSpPr>
          <p:spPr>
            <a:xfrm>
              <a:off x="5993050" y="1769850"/>
              <a:ext cx="64600" cy="95650"/>
            </a:xfrm>
            <a:custGeom>
              <a:rect b="b" l="l" r="r" t="t"/>
              <a:pathLst>
                <a:path extrusionOk="0" h="3826" w="2584">
                  <a:moveTo>
                    <a:pt x="2391" y="0"/>
                  </a:moveTo>
                  <a:cubicBezTo>
                    <a:pt x="2347" y="0"/>
                    <a:pt x="2301" y="20"/>
                    <a:pt x="2268" y="68"/>
                  </a:cubicBezTo>
                  <a:cubicBezTo>
                    <a:pt x="1842" y="672"/>
                    <a:pt x="1425" y="1282"/>
                    <a:pt x="1020" y="1900"/>
                  </a:cubicBezTo>
                  <a:cubicBezTo>
                    <a:pt x="670" y="2437"/>
                    <a:pt x="194" y="2990"/>
                    <a:pt x="32" y="3615"/>
                  </a:cubicBezTo>
                  <a:cubicBezTo>
                    <a:pt x="0" y="3738"/>
                    <a:pt x="95" y="3825"/>
                    <a:pt x="198" y="3825"/>
                  </a:cubicBezTo>
                  <a:cubicBezTo>
                    <a:pt x="239" y="3825"/>
                    <a:pt x="280" y="3811"/>
                    <a:pt x="316" y="3781"/>
                  </a:cubicBezTo>
                  <a:cubicBezTo>
                    <a:pt x="805" y="3361"/>
                    <a:pt x="1094" y="2684"/>
                    <a:pt x="1422" y="2136"/>
                  </a:cubicBezTo>
                  <a:cubicBezTo>
                    <a:pt x="1801" y="1502"/>
                    <a:pt x="2164" y="861"/>
                    <a:pt x="2520" y="215"/>
                  </a:cubicBezTo>
                  <a:cubicBezTo>
                    <a:pt x="2584" y="99"/>
                    <a:pt x="2490" y="0"/>
                    <a:pt x="239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43"/>
            <p:cNvSpPr/>
            <p:nvPr/>
          </p:nvSpPr>
          <p:spPr>
            <a:xfrm>
              <a:off x="6013225" y="1786825"/>
              <a:ext cx="57725" cy="87675"/>
            </a:xfrm>
            <a:custGeom>
              <a:rect b="b" l="l" r="r" t="t"/>
              <a:pathLst>
                <a:path extrusionOk="0" h="3507" w="2309">
                  <a:moveTo>
                    <a:pt x="2062" y="1"/>
                  </a:moveTo>
                  <a:cubicBezTo>
                    <a:pt x="2006" y="1"/>
                    <a:pt x="1948" y="24"/>
                    <a:pt x="1907" y="81"/>
                  </a:cubicBezTo>
                  <a:cubicBezTo>
                    <a:pt x="1519" y="606"/>
                    <a:pt x="1147" y="1137"/>
                    <a:pt x="810" y="1696"/>
                  </a:cubicBezTo>
                  <a:cubicBezTo>
                    <a:pt x="512" y="2191"/>
                    <a:pt x="149" y="2711"/>
                    <a:pt x="26" y="3281"/>
                  </a:cubicBezTo>
                  <a:cubicBezTo>
                    <a:pt x="0" y="3397"/>
                    <a:pt x="99" y="3507"/>
                    <a:pt x="203" y="3507"/>
                  </a:cubicBezTo>
                  <a:cubicBezTo>
                    <a:pt x="244" y="3507"/>
                    <a:pt x="285" y="3491"/>
                    <a:pt x="320" y="3452"/>
                  </a:cubicBezTo>
                  <a:cubicBezTo>
                    <a:pt x="710" y="3019"/>
                    <a:pt x="941" y="2444"/>
                    <a:pt x="1229" y="1941"/>
                  </a:cubicBezTo>
                  <a:cubicBezTo>
                    <a:pt x="1550" y="1377"/>
                    <a:pt x="1877" y="815"/>
                    <a:pt x="2221" y="264"/>
                  </a:cubicBezTo>
                  <a:cubicBezTo>
                    <a:pt x="2308" y="123"/>
                    <a:pt x="2189" y="1"/>
                    <a:pt x="20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43"/>
            <p:cNvSpPr/>
            <p:nvPr/>
          </p:nvSpPr>
          <p:spPr>
            <a:xfrm>
              <a:off x="6033125" y="1828050"/>
              <a:ext cx="34450" cy="50800"/>
            </a:xfrm>
            <a:custGeom>
              <a:rect b="b" l="l" r="r" t="t"/>
              <a:pathLst>
                <a:path extrusionOk="0" h="2032" w="1378">
                  <a:moveTo>
                    <a:pt x="1146" y="1"/>
                  </a:moveTo>
                  <a:cubicBezTo>
                    <a:pt x="1093" y="1"/>
                    <a:pt x="1040" y="25"/>
                    <a:pt x="1001" y="84"/>
                  </a:cubicBezTo>
                  <a:lnTo>
                    <a:pt x="1003" y="84"/>
                  </a:lnTo>
                  <a:cubicBezTo>
                    <a:pt x="783" y="427"/>
                    <a:pt x="561" y="767"/>
                    <a:pt x="351" y="1115"/>
                  </a:cubicBezTo>
                  <a:cubicBezTo>
                    <a:pt x="195" y="1375"/>
                    <a:pt x="0" y="1645"/>
                    <a:pt x="45" y="1957"/>
                  </a:cubicBezTo>
                  <a:cubicBezTo>
                    <a:pt x="50" y="1998"/>
                    <a:pt x="99" y="2031"/>
                    <a:pt x="141" y="2031"/>
                  </a:cubicBezTo>
                  <a:cubicBezTo>
                    <a:pt x="150" y="2031"/>
                    <a:pt x="159" y="2029"/>
                    <a:pt x="167" y="2026"/>
                  </a:cubicBezTo>
                  <a:cubicBezTo>
                    <a:pt x="458" y="1909"/>
                    <a:pt x="594" y="1604"/>
                    <a:pt x="740" y="1342"/>
                  </a:cubicBezTo>
                  <a:cubicBezTo>
                    <a:pt x="937" y="986"/>
                    <a:pt x="1122" y="625"/>
                    <a:pt x="1306" y="263"/>
                  </a:cubicBezTo>
                  <a:cubicBezTo>
                    <a:pt x="1377" y="123"/>
                    <a:pt x="1264" y="1"/>
                    <a:pt x="114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43"/>
            <p:cNvSpPr/>
            <p:nvPr/>
          </p:nvSpPr>
          <p:spPr>
            <a:xfrm>
              <a:off x="5650225" y="1991325"/>
              <a:ext cx="13575" cy="66725"/>
            </a:xfrm>
            <a:custGeom>
              <a:rect b="b" l="l" r="r" t="t"/>
              <a:pathLst>
                <a:path extrusionOk="0" h="2669" w="543">
                  <a:moveTo>
                    <a:pt x="271" y="0"/>
                  </a:moveTo>
                  <a:cubicBezTo>
                    <a:pt x="221" y="0"/>
                    <a:pt x="171" y="27"/>
                    <a:pt x="163" y="81"/>
                  </a:cubicBezTo>
                  <a:cubicBezTo>
                    <a:pt x="24" y="881"/>
                    <a:pt x="0" y="1817"/>
                    <a:pt x="188" y="2607"/>
                  </a:cubicBezTo>
                  <a:cubicBezTo>
                    <a:pt x="198" y="2648"/>
                    <a:pt x="235" y="2669"/>
                    <a:pt x="272" y="2669"/>
                  </a:cubicBezTo>
                  <a:cubicBezTo>
                    <a:pt x="308" y="2669"/>
                    <a:pt x="345" y="2648"/>
                    <a:pt x="355" y="2607"/>
                  </a:cubicBezTo>
                  <a:cubicBezTo>
                    <a:pt x="542" y="1817"/>
                    <a:pt x="519" y="883"/>
                    <a:pt x="380" y="81"/>
                  </a:cubicBezTo>
                  <a:cubicBezTo>
                    <a:pt x="370" y="27"/>
                    <a:pt x="320" y="0"/>
                    <a:pt x="2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43"/>
            <p:cNvSpPr/>
            <p:nvPr/>
          </p:nvSpPr>
          <p:spPr>
            <a:xfrm>
              <a:off x="5858625" y="1992450"/>
              <a:ext cx="14725" cy="61575"/>
            </a:xfrm>
            <a:custGeom>
              <a:rect b="b" l="l" r="r" t="t"/>
              <a:pathLst>
                <a:path extrusionOk="0" h="2463" w="589">
                  <a:moveTo>
                    <a:pt x="295" y="0"/>
                  </a:moveTo>
                  <a:cubicBezTo>
                    <a:pt x="252" y="0"/>
                    <a:pt x="209" y="21"/>
                    <a:pt x="187" y="61"/>
                  </a:cubicBezTo>
                  <a:cubicBezTo>
                    <a:pt x="1" y="411"/>
                    <a:pt x="45" y="858"/>
                    <a:pt x="40" y="1244"/>
                  </a:cubicBezTo>
                  <a:cubicBezTo>
                    <a:pt x="35" y="1634"/>
                    <a:pt x="1" y="2067"/>
                    <a:pt x="207" y="2414"/>
                  </a:cubicBezTo>
                  <a:cubicBezTo>
                    <a:pt x="227" y="2447"/>
                    <a:pt x="260" y="2463"/>
                    <a:pt x="294" y="2463"/>
                  </a:cubicBezTo>
                  <a:cubicBezTo>
                    <a:pt x="328" y="2463"/>
                    <a:pt x="362" y="2447"/>
                    <a:pt x="382" y="2414"/>
                  </a:cubicBezTo>
                  <a:cubicBezTo>
                    <a:pt x="588" y="2067"/>
                    <a:pt x="554" y="1634"/>
                    <a:pt x="549" y="1244"/>
                  </a:cubicBezTo>
                  <a:cubicBezTo>
                    <a:pt x="544" y="856"/>
                    <a:pt x="588" y="411"/>
                    <a:pt x="404" y="61"/>
                  </a:cubicBezTo>
                  <a:cubicBezTo>
                    <a:pt x="382" y="21"/>
                    <a:pt x="339" y="0"/>
                    <a:pt x="29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43"/>
            <p:cNvSpPr/>
            <p:nvPr/>
          </p:nvSpPr>
          <p:spPr>
            <a:xfrm>
              <a:off x="5132000" y="1985975"/>
              <a:ext cx="1185425" cy="22125"/>
            </a:xfrm>
            <a:custGeom>
              <a:rect b="b" l="l" r="r" t="t"/>
              <a:pathLst>
                <a:path extrusionOk="0" h="885" w="47417">
                  <a:moveTo>
                    <a:pt x="37756" y="0"/>
                  </a:moveTo>
                  <a:cubicBezTo>
                    <a:pt x="33068" y="0"/>
                    <a:pt x="28363" y="151"/>
                    <a:pt x="23720" y="153"/>
                  </a:cubicBezTo>
                  <a:cubicBezTo>
                    <a:pt x="23699" y="153"/>
                    <a:pt x="23677" y="153"/>
                    <a:pt x="23656" y="153"/>
                  </a:cubicBezTo>
                  <a:cubicBezTo>
                    <a:pt x="19300" y="153"/>
                    <a:pt x="14920" y="66"/>
                    <a:pt x="10545" y="66"/>
                  </a:cubicBezTo>
                  <a:cubicBezTo>
                    <a:pt x="7076" y="66"/>
                    <a:pt x="3610" y="121"/>
                    <a:pt x="162" y="317"/>
                  </a:cubicBezTo>
                  <a:cubicBezTo>
                    <a:pt x="1" y="327"/>
                    <a:pt x="1" y="558"/>
                    <a:pt x="162" y="567"/>
                  </a:cubicBezTo>
                  <a:cubicBezTo>
                    <a:pt x="3610" y="763"/>
                    <a:pt x="7076" y="818"/>
                    <a:pt x="10545" y="818"/>
                  </a:cubicBezTo>
                  <a:cubicBezTo>
                    <a:pt x="14920" y="818"/>
                    <a:pt x="19300" y="731"/>
                    <a:pt x="23656" y="731"/>
                  </a:cubicBezTo>
                  <a:cubicBezTo>
                    <a:pt x="23677" y="731"/>
                    <a:pt x="23699" y="731"/>
                    <a:pt x="23720" y="731"/>
                  </a:cubicBezTo>
                  <a:cubicBezTo>
                    <a:pt x="28364" y="733"/>
                    <a:pt x="33068" y="884"/>
                    <a:pt x="37757" y="884"/>
                  </a:cubicBezTo>
                  <a:cubicBezTo>
                    <a:pt x="40946" y="884"/>
                    <a:pt x="44129" y="814"/>
                    <a:pt x="47279" y="580"/>
                  </a:cubicBezTo>
                  <a:cubicBezTo>
                    <a:pt x="47354" y="580"/>
                    <a:pt x="47417" y="519"/>
                    <a:pt x="47417" y="442"/>
                  </a:cubicBezTo>
                  <a:cubicBezTo>
                    <a:pt x="47417" y="367"/>
                    <a:pt x="47354" y="305"/>
                    <a:pt x="47279" y="305"/>
                  </a:cubicBezTo>
                  <a:cubicBezTo>
                    <a:pt x="44129" y="70"/>
                    <a:pt x="40946" y="0"/>
                    <a:pt x="377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43"/>
            <p:cNvSpPr/>
            <p:nvPr/>
          </p:nvSpPr>
          <p:spPr>
            <a:xfrm>
              <a:off x="5136000" y="2052900"/>
              <a:ext cx="1184700" cy="16550"/>
            </a:xfrm>
            <a:custGeom>
              <a:rect b="b" l="l" r="r" t="t"/>
              <a:pathLst>
                <a:path extrusionOk="0" h="662" w="47388">
                  <a:moveTo>
                    <a:pt x="37956" y="0"/>
                  </a:moveTo>
                  <a:cubicBezTo>
                    <a:pt x="33220" y="0"/>
                    <a:pt x="28475" y="119"/>
                    <a:pt x="23763" y="119"/>
                  </a:cubicBezTo>
                  <a:cubicBezTo>
                    <a:pt x="23726" y="119"/>
                    <a:pt x="23690" y="119"/>
                    <a:pt x="23653" y="119"/>
                  </a:cubicBezTo>
                  <a:cubicBezTo>
                    <a:pt x="20481" y="118"/>
                    <a:pt x="17309" y="105"/>
                    <a:pt x="14137" y="105"/>
                  </a:cubicBezTo>
                  <a:cubicBezTo>
                    <a:pt x="9444" y="105"/>
                    <a:pt x="4751" y="135"/>
                    <a:pt x="61" y="283"/>
                  </a:cubicBezTo>
                  <a:cubicBezTo>
                    <a:pt x="0" y="286"/>
                    <a:pt x="0" y="374"/>
                    <a:pt x="61" y="378"/>
                  </a:cubicBezTo>
                  <a:cubicBezTo>
                    <a:pt x="4726" y="526"/>
                    <a:pt x="9393" y="557"/>
                    <a:pt x="14061" y="557"/>
                  </a:cubicBezTo>
                  <a:cubicBezTo>
                    <a:pt x="17258" y="557"/>
                    <a:pt x="20456" y="542"/>
                    <a:pt x="23653" y="541"/>
                  </a:cubicBezTo>
                  <a:cubicBezTo>
                    <a:pt x="23671" y="541"/>
                    <a:pt x="23690" y="541"/>
                    <a:pt x="23708" y="541"/>
                  </a:cubicBezTo>
                  <a:cubicBezTo>
                    <a:pt x="28441" y="541"/>
                    <a:pt x="33208" y="661"/>
                    <a:pt x="37965" y="661"/>
                  </a:cubicBezTo>
                  <a:cubicBezTo>
                    <a:pt x="41067" y="661"/>
                    <a:pt x="44165" y="610"/>
                    <a:pt x="47246" y="441"/>
                  </a:cubicBezTo>
                  <a:cubicBezTo>
                    <a:pt x="47388" y="433"/>
                    <a:pt x="47388" y="228"/>
                    <a:pt x="47246" y="221"/>
                  </a:cubicBezTo>
                  <a:cubicBezTo>
                    <a:pt x="44162" y="51"/>
                    <a:pt x="41061" y="0"/>
                    <a:pt x="379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43"/>
            <p:cNvSpPr/>
            <p:nvPr/>
          </p:nvSpPr>
          <p:spPr>
            <a:xfrm>
              <a:off x="6284225" y="2029375"/>
              <a:ext cx="20125" cy="5225"/>
            </a:xfrm>
            <a:custGeom>
              <a:rect b="b" l="l" r="r" t="t"/>
              <a:pathLst>
                <a:path extrusionOk="0" h="209" w="805">
                  <a:moveTo>
                    <a:pt x="682" y="1"/>
                  </a:moveTo>
                  <a:cubicBezTo>
                    <a:pt x="478" y="1"/>
                    <a:pt x="259" y="70"/>
                    <a:pt x="62" y="106"/>
                  </a:cubicBezTo>
                  <a:cubicBezTo>
                    <a:pt x="0" y="118"/>
                    <a:pt x="22" y="208"/>
                    <a:pt x="81" y="208"/>
                  </a:cubicBezTo>
                  <a:cubicBezTo>
                    <a:pt x="84" y="208"/>
                    <a:pt x="87" y="208"/>
                    <a:pt x="91" y="207"/>
                  </a:cubicBezTo>
                  <a:cubicBezTo>
                    <a:pt x="312" y="168"/>
                    <a:pt x="572" y="159"/>
                    <a:pt x="775" y="60"/>
                  </a:cubicBezTo>
                  <a:cubicBezTo>
                    <a:pt x="804" y="46"/>
                    <a:pt x="786" y="7"/>
                    <a:pt x="759" y="4"/>
                  </a:cubicBezTo>
                  <a:cubicBezTo>
                    <a:pt x="734" y="2"/>
                    <a:pt x="708" y="1"/>
                    <a:pt x="68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43"/>
            <p:cNvSpPr/>
            <p:nvPr/>
          </p:nvSpPr>
          <p:spPr>
            <a:xfrm>
              <a:off x="6287200" y="2040675"/>
              <a:ext cx="16950" cy="4825"/>
            </a:xfrm>
            <a:custGeom>
              <a:rect b="b" l="l" r="r" t="t"/>
              <a:pathLst>
                <a:path extrusionOk="0" h="193" w="678">
                  <a:moveTo>
                    <a:pt x="640" y="0"/>
                  </a:moveTo>
                  <a:cubicBezTo>
                    <a:pt x="443" y="8"/>
                    <a:pt x="250" y="60"/>
                    <a:pt x="57" y="99"/>
                  </a:cubicBezTo>
                  <a:cubicBezTo>
                    <a:pt x="0" y="111"/>
                    <a:pt x="20" y="192"/>
                    <a:pt x="72" y="192"/>
                  </a:cubicBezTo>
                  <a:cubicBezTo>
                    <a:pt x="75" y="192"/>
                    <a:pt x="79" y="192"/>
                    <a:pt x="82" y="191"/>
                  </a:cubicBezTo>
                  <a:cubicBezTo>
                    <a:pt x="271" y="154"/>
                    <a:pt x="467" y="127"/>
                    <a:pt x="648" y="60"/>
                  </a:cubicBezTo>
                  <a:cubicBezTo>
                    <a:pt x="678" y="49"/>
                    <a:pt x="676" y="0"/>
                    <a:pt x="64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43"/>
            <p:cNvSpPr/>
            <p:nvPr/>
          </p:nvSpPr>
          <p:spPr>
            <a:xfrm>
              <a:off x="1692300" y="2827475"/>
              <a:ext cx="111875" cy="10250"/>
            </a:xfrm>
            <a:custGeom>
              <a:rect b="b" l="l" r="r" t="t"/>
              <a:pathLst>
                <a:path extrusionOk="0" h="410" w="4475">
                  <a:moveTo>
                    <a:pt x="1299" y="0"/>
                  </a:moveTo>
                  <a:cubicBezTo>
                    <a:pt x="896" y="0"/>
                    <a:pt x="495" y="20"/>
                    <a:pt x="102" y="104"/>
                  </a:cubicBezTo>
                  <a:cubicBezTo>
                    <a:pt x="1" y="124"/>
                    <a:pt x="1" y="286"/>
                    <a:pt x="102" y="307"/>
                  </a:cubicBezTo>
                  <a:cubicBezTo>
                    <a:pt x="498" y="390"/>
                    <a:pt x="902" y="409"/>
                    <a:pt x="1307" y="409"/>
                  </a:cubicBezTo>
                  <a:cubicBezTo>
                    <a:pt x="1623" y="409"/>
                    <a:pt x="1939" y="398"/>
                    <a:pt x="2251" y="396"/>
                  </a:cubicBezTo>
                  <a:cubicBezTo>
                    <a:pt x="2285" y="395"/>
                    <a:pt x="2318" y="395"/>
                    <a:pt x="2352" y="395"/>
                  </a:cubicBezTo>
                  <a:cubicBezTo>
                    <a:pt x="2619" y="395"/>
                    <a:pt x="2893" y="404"/>
                    <a:pt x="3167" y="404"/>
                  </a:cubicBezTo>
                  <a:cubicBezTo>
                    <a:pt x="3584" y="404"/>
                    <a:pt x="4000" y="384"/>
                    <a:pt x="4395" y="286"/>
                  </a:cubicBezTo>
                  <a:cubicBezTo>
                    <a:pt x="4474" y="266"/>
                    <a:pt x="4474" y="144"/>
                    <a:pt x="4395" y="124"/>
                  </a:cubicBezTo>
                  <a:cubicBezTo>
                    <a:pt x="4000" y="26"/>
                    <a:pt x="3584" y="7"/>
                    <a:pt x="3167" y="7"/>
                  </a:cubicBezTo>
                  <a:cubicBezTo>
                    <a:pt x="2893" y="7"/>
                    <a:pt x="2619" y="15"/>
                    <a:pt x="2352" y="15"/>
                  </a:cubicBezTo>
                  <a:cubicBezTo>
                    <a:pt x="2318" y="15"/>
                    <a:pt x="2285" y="15"/>
                    <a:pt x="2251" y="15"/>
                  </a:cubicBezTo>
                  <a:cubicBezTo>
                    <a:pt x="1936" y="13"/>
                    <a:pt x="1617" y="0"/>
                    <a:pt x="129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43"/>
            <p:cNvSpPr/>
            <p:nvPr/>
          </p:nvSpPr>
          <p:spPr>
            <a:xfrm>
              <a:off x="1696200" y="2871850"/>
              <a:ext cx="111875" cy="10525"/>
            </a:xfrm>
            <a:custGeom>
              <a:rect b="b" l="l" r="r" t="t"/>
              <a:pathLst>
                <a:path extrusionOk="0" h="421" w="4475">
                  <a:moveTo>
                    <a:pt x="3301" y="1"/>
                  </a:moveTo>
                  <a:cubicBezTo>
                    <a:pt x="2963" y="1"/>
                    <a:pt x="2622" y="22"/>
                    <a:pt x="2298" y="22"/>
                  </a:cubicBezTo>
                  <a:cubicBezTo>
                    <a:pt x="2287" y="22"/>
                    <a:pt x="2276" y="22"/>
                    <a:pt x="2266" y="22"/>
                  </a:cubicBezTo>
                  <a:cubicBezTo>
                    <a:pt x="1925" y="20"/>
                    <a:pt x="1578" y="5"/>
                    <a:pt x="1232" y="5"/>
                  </a:cubicBezTo>
                  <a:cubicBezTo>
                    <a:pt x="855" y="5"/>
                    <a:pt x="479" y="23"/>
                    <a:pt x="113" y="98"/>
                  </a:cubicBezTo>
                  <a:cubicBezTo>
                    <a:pt x="1" y="122"/>
                    <a:pt x="1" y="302"/>
                    <a:pt x="113" y="323"/>
                  </a:cubicBezTo>
                  <a:cubicBezTo>
                    <a:pt x="478" y="399"/>
                    <a:pt x="854" y="418"/>
                    <a:pt x="1231" y="418"/>
                  </a:cubicBezTo>
                  <a:cubicBezTo>
                    <a:pt x="1577" y="418"/>
                    <a:pt x="1924" y="402"/>
                    <a:pt x="2266" y="400"/>
                  </a:cubicBezTo>
                  <a:cubicBezTo>
                    <a:pt x="2276" y="400"/>
                    <a:pt x="2287" y="400"/>
                    <a:pt x="2298" y="400"/>
                  </a:cubicBezTo>
                  <a:cubicBezTo>
                    <a:pt x="2622" y="400"/>
                    <a:pt x="2963" y="421"/>
                    <a:pt x="3301" y="421"/>
                  </a:cubicBezTo>
                  <a:cubicBezTo>
                    <a:pt x="3681" y="421"/>
                    <a:pt x="4058" y="394"/>
                    <a:pt x="4406" y="281"/>
                  </a:cubicBezTo>
                  <a:cubicBezTo>
                    <a:pt x="4474" y="259"/>
                    <a:pt x="4474" y="163"/>
                    <a:pt x="4406" y="141"/>
                  </a:cubicBezTo>
                  <a:cubicBezTo>
                    <a:pt x="4058" y="28"/>
                    <a:pt x="3681" y="1"/>
                    <a:pt x="3301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43"/>
            <p:cNvSpPr/>
            <p:nvPr/>
          </p:nvSpPr>
          <p:spPr>
            <a:xfrm>
              <a:off x="1795875" y="2806625"/>
              <a:ext cx="7250" cy="97475"/>
            </a:xfrm>
            <a:custGeom>
              <a:rect b="b" l="l" r="r" t="t"/>
              <a:pathLst>
                <a:path extrusionOk="0" h="3899" w="290">
                  <a:moveTo>
                    <a:pt x="145" y="1"/>
                  </a:moveTo>
                  <a:cubicBezTo>
                    <a:pt x="136" y="1"/>
                    <a:pt x="127" y="6"/>
                    <a:pt x="125" y="16"/>
                  </a:cubicBezTo>
                  <a:cubicBezTo>
                    <a:pt x="8" y="592"/>
                    <a:pt x="52" y="1197"/>
                    <a:pt x="50" y="1784"/>
                  </a:cubicBezTo>
                  <a:cubicBezTo>
                    <a:pt x="48" y="2465"/>
                    <a:pt x="0" y="3164"/>
                    <a:pt x="81" y="3840"/>
                  </a:cubicBezTo>
                  <a:cubicBezTo>
                    <a:pt x="84" y="3879"/>
                    <a:pt x="114" y="3899"/>
                    <a:pt x="145" y="3899"/>
                  </a:cubicBezTo>
                  <a:cubicBezTo>
                    <a:pt x="175" y="3899"/>
                    <a:pt x="205" y="3879"/>
                    <a:pt x="208" y="3840"/>
                  </a:cubicBezTo>
                  <a:cubicBezTo>
                    <a:pt x="289" y="3165"/>
                    <a:pt x="241" y="2464"/>
                    <a:pt x="239" y="1784"/>
                  </a:cubicBezTo>
                  <a:cubicBezTo>
                    <a:pt x="238" y="1195"/>
                    <a:pt x="281" y="594"/>
                    <a:pt x="164" y="16"/>
                  </a:cubicBezTo>
                  <a:cubicBezTo>
                    <a:pt x="162" y="6"/>
                    <a:pt x="153" y="1"/>
                    <a:pt x="14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43"/>
            <p:cNvSpPr/>
            <p:nvPr/>
          </p:nvSpPr>
          <p:spPr>
            <a:xfrm>
              <a:off x="1800125" y="2902775"/>
              <a:ext cx="25200" cy="3875"/>
            </a:xfrm>
            <a:custGeom>
              <a:rect b="b" l="l" r="r" t="t"/>
              <a:pathLst>
                <a:path extrusionOk="0" h="155" w="1008">
                  <a:moveTo>
                    <a:pt x="909" y="0"/>
                  </a:moveTo>
                  <a:cubicBezTo>
                    <a:pt x="909" y="0"/>
                    <a:pt x="908" y="0"/>
                    <a:pt x="908" y="0"/>
                  </a:cubicBezTo>
                  <a:cubicBezTo>
                    <a:pt x="624" y="3"/>
                    <a:pt x="341" y="5"/>
                    <a:pt x="60" y="33"/>
                  </a:cubicBezTo>
                  <a:cubicBezTo>
                    <a:pt x="0" y="33"/>
                    <a:pt x="0" y="122"/>
                    <a:pt x="60" y="122"/>
                  </a:cubicBezTo>
                  <a:cubicBezTo>
                    <a:pt x="342" y="150"/>
                    <a:pt x="624" y="152"/>
                    <a:pt x="908" y="155"/>
                  </a:cubicBezTo>
                  <a:cubicBezTo>
                    <a:pt x="908" y="155"/>
                    <a:pt x="909" y="155"/>
                    <a:pt x="909" y="155"/>
                  </a:cubicBezTo>
                  <a:cubicBezTo>
                    <a:pt x="1007" y="155"/>
                    <a:pt x="1007" y="0"/>
                    <a:pt x="9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43"/>
            <p:cNvSpPr/>
            <p:nvPr/>
          </p:nvSpPr>
          <p:spPr>
            <a:xfrm>
              <a:off x="1825625" y="2803225"/>
              <a:ext cx="11375" cy="105675"/>
            </a:xfrm>
            <a:custGeom>
              <a:rect b="b" l="l" r="r" t="t"/>
              <a:pathLst>
                <a:path extrusionOk="0" h="4227" w="455">
                  <a:moveTo>
                    <a:pt x="227" y="1"/>
                  </a:moveTo>
                  <a:cubicBezTo>
                    <a:pt x="191" y="1"/>
                    <a:pt x="155" y="25"/>
                    <a:pt x="155" y="72"/>
                  </a:cubicBezTo>
                  <a:cubicBezTo>
                    <a:pt x="130" y="370"/>
                    <a:pt x="118" y="669"/>
                    <a:pt x="113" y="967"/>
                  </a:cubicBezTo>
                  <a:lnTo>
                    <a:pt x="113" y="967"/>
                  </a:lnTo>
                  <a:cubicBezTo>
                    <a:pt x="0" y="2002"/>
                    <a:pt x="68" y="3106"/>
                    <a:pt x="118" y="4121"/>
                  </a:cubicBezTo>
                  <a:cubicBezTo>
                    <a:pt x="118" y="4121"/>
                    <a:pt x="118" y="4121"/>
                    <a:pt x="118" y="4121"/>
                  </a:cubicBezTo>
                  <a:lnTo>
                    <a:pt x="118" y="4121"/>
                  </a:lnTo>
                  <a:cubicBezTo>
                    <a:pt x="114" y="4191"/>
                    <a:pt x="167" y="4226"/>
                    <a:pt x="222" y="4226"/>
                  </a:cubicBezTo>
                  <a:cubicBezTo>
                    <a:pt x="224" y="4226"/>
                    <a:pt x="225" y="4226"/>
                    <a:pt x="227" y="4226"/>
                  </a:cubicBezTo>
                  <a:lnTo>
                    <a:pt x="227" y="4226"/>
                  </a:lnTo>
                  <a:cubicBezTo>
                    <a:pt x="229" y="4226"/>
                    <a:pt x="231" y="4226"/>
                    <a:pt x="233" y="4226"/>
                  </a:cubicBezTo>
                  <a:cubicBezTo>
                    <a:pt x="287" y="4226"/>
                    <a:pt x="339" y="4191"/>
                    <a:pt x="336" y="4121"/>
                  </a:cubicBezTo>
                  <a:cubicBezTo>
                    <a:pt x="385" y="3103"/>
                    <a:pt x="455" y="2000"/>
                    <a:pt x="341" y="963"/>
                  </a:cubicBezTo>
                  <a:lnTo>
                    <a:pt x="341" y="963"/>
                  </a:lnTo>
                  <a:cubicBezTo>
                    <a:pt x="336" y="666"/>
                    <a:pt x="323" y="369"/>
                    <a:pt x="299" y="72"/>
                  </a:cubicBezTo>
                  <a:cubicBezTo>
                    <a:pt x="299" y="25"/>
                    <a:pt x="263" y="1"/>
                    <a:pt x="22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43"/>
            <p:cNvSpPr/>
            <p:nvPr/>
          </p:nvSpPr>
          <p:spPr>
            <a:xfrm>
              <a:off x="1803100" y="2802000"/>
              <a:ext cx="32900" cy="6050"/>
            </a:xfrm>
            <a:custGeom>
              <a:rect b="b" l="l" r="r" t="t"/>
              <a:pathLst>
                <a:path extrusionOk="0" h="242" w="1316">
                  <a:moveTo>
                    <a:pt x="907" y="0"/>
                  </a:moveTo>
                  <a:cubicBezTo>
                    <a:pt x="812" y="0"/>
                    <a:pt x="715" y="7"/>
                    <a:pt x="619" y="12"/>
                  </a:cubicBezTo>
                  <a:cubicBezTo>
                    <a:pt x="512" y="17"/>
                    <a:pt x="406" y="21"/>
                    <a:pt x="300" y="26"/>
                  </a:cubicBezTo>
                  <a:cubicBezTo>
                    <a:pt x="150" y="35"/>
                    <a:pt x="184" y="60"/>
                    <a:pt x="20" y="101"/>
                  </a:cubicBezTo>
                  <a:cubicBezTo>
                    <a:pt x="0" y="107"/>
                    <a:pt x="0" y="135"/>
                    <a:pt x="20" y="142"/>
                  </a:cubicBezTo>
                  <a:cubicBezTo>
                    <a:pt x="184" y="182"/>
                    <a:pt x="150" y="207"/>
                    <a:pt x="300" y="215"/>
                  </a:cubicBezTo>
                  <a:cubicBezTo>
                    <a:pt x="406" y="221"/>
                    <a:pt x="512" y="226"/>
                    <a:pt x="619" y="231"/>
                  </a:cubicBezTo>
                  <a:cubicBezTo>
                    <a:pt x="716" y="235"/>
                    <a:pt x="814" y="242"/>
                    <a:pt x="911" y="242"/>
                  </a:cubicBezTo>
                  <a:cubicBezTo>
                    <a:pt x="1020" y="242"/>
                    <a:pt x="1129" y="233"/>
                    <a:pt x="1236" y="203"/>
                  </a:cubicBezTo>
                  <a:cubicBezTo>
                    <a:pt x="1315" y="178"/>
                    <a:pt x="1315" y="65"/>
                    <a:pt x="1236" y="40"/>
                  </a:cubicBezTo>
                  <a:cubicBezTo>
                    <a:pt x="1128" y="9"/>
                    <a:pt x="1018" y="0"/>
                    <a:pt x="90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43"/>
            <p:cNvSpPr/>
            <p:nvPr/>
          </p:nvSpPr>
          <p:spPr>
            <a:xfrm>
              <a:off x="1842225" y="2796125"/>
              <a:ext cx="29350" cy="5075"/>
            </a:xfrm>
            <a:custGeom>
              <a:rect b="b" l="l" r="r" t="t"/>
              <a:pathLst>
                <a:path extrusionOk="0" h="203" w="1174">
                  <a:moveTo>
                    <a:pt x="504" y="1"/>
                  </a:moveTo>
                  <a:cubicBezTo>
                    <a:pt x="354" y="1"/>
                    <a:pt x="226" y="41"/>
                    <a:pt x="72" y="49"/>
                  </a:cubicBezTo>
                  <a:cubicBezTo>
                    <a:pt x="0" y="49"/>
                    <a:pt x="0" y="155"/>
                    <a:pt x="72" y="155"/>
                  </a:cubicBezTo>
                  <a:cubicBezTo>
                    <a:pt x="226" y="163"/>
                    <a:pt x="349" y="203"/>
                    <a:pt x="497" y="203"/>
                  </a:cubicBezTo>
                  <a:cubicBezTo>
                    <a:pt x="512" y="203"/>
                    <a:pt x="527" y="203"/>
                    <a:pt x="542" y="202"/>
                  </a:cubicBezTo>
                  <a:cubicBezTo>
                    <a:pt x="725" y="194"/>
                    <a:pt x="908" y="181"/>
                    <a:pt x="1091" y="164"/>
                  </a:cubicBezTo>
                  <a:cubicBezTo>
                    <a:pt x="1173" y="164"/>
                    <a:pt x="1173" y="39"/>
                    <a:pt x="1091" y="39"/>
                  </a:cubicBezTo>
                  <a:cubicBezTo>
                    <a:pt x="908" y="22"/>
                    <a:pt x="725" y="10"/>
                    <a:pt x="542" y="2"/>
                  </a:cubicBezTo>
                  <a:cubicBezTo>
                    <a:pt x="529" y="1"/>
                    <a:pt x="517" y="1"/>
                    <a:pt x="50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43"/>
            <p:cNvSpPr/>
            <p:nvPr/>
          </p:nvSpPr>
          <p:spPr>
            <a:xfrm>
              <a:off x="1869175" y="2797175"/>
              <a:ext cx="9100" cy="96800"/>
            </a:xfrm>
            <a:custGeom>
              <a:rect b="b" l="l" r="r" t="t"/>
              <a:pathLst>
                <a:path extrusionOk="0" h="3872" w="364">
                  <a:moveTo>
                    <a:pt x="183" y="1"/>
                  </a:moveTo>
                  <a:cubicBezTo>
                    <a:pt x="157" y="1"/>
                    <a:pt x="130" y="15"/>
                    <a:pt x="125" y="44"/>
                  </a:cubicBezTo>
                  <a:cubicBezTo>
                    <a:pt x="14" y="661"/>
                    <a:pt x="55" y="1300"/>
                    <a:pt x="52" y="1926"/>
                  </a:cubicBezTo>
                  <a:cubicBezTo>
                    <a:pt x="50" y="2551"/>
                    <a:pt x="0" y="3196"/>
                    <a:pt x="105" y="3813"/>
                  </a:cubicBezTo>
                  <a:cubicBezTo>
                    <a:pt x="111" y="3852"/>
                    <a:pt x="146" y="3872"/>
                    <a:pt x="182" y="3872"/>
                  </a:cubicBezTo>
                  <a:cubicBezTo>
                    <a:pt x="218" y="3872"/>
                    <a:pt x="254" y="3852"/>
                    <a:pt x="261" y="3813"/>
                  </a:cubicBezTo>
                  <a:cubicBezTo>
                    <a:pt x="364" y="3196"/>
                    <a:pt x="316" y="2551"/>
                    <a:pt x="312" y="1926"/>
                  </a:cubicBezTo>
                  <a:cubicBezTo>
                    <a:pt x="309" y="1302"/>
                    <a:pt x="350" y="661"/>
                    <a:pt x="241" y="44"/>
                  </a:cubicBezTo>
                  <a:cubicBezTo>
                    <a:pt x="235" y="15"/>
                    <a:pt x="209" y="1"/>
                    <a:pt x="18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43"/>
            <p:cNvSpPr/>
            <p:nvPr/>
          </p:nvSpPr>
          <p:spPr>
            <a:xfrm>
              <a:off x="1834825" y="2799600"/>
              <a:ext cx="9925" cy="111225"/>
            </a:xfrm>
            <a:custGeom>
              <a:rect b="b" l="l" r="r" t="t"/>
              <a:pathLst>
                <a:path extrusionOk="0" h="4449" w="397">
                  <a:moveTo>
                    <a:pt x="199" y="1"/>
                  </a:moveTo>
                  <a:cubicBezTo>
                    <a:pt x="178" y="1"/>
                    <a:pt x="156" y="12"/>
                    <a:pt x="153" y="35"/>
                  </a:cubicBezTo>
                  <a:cubicBezTo>
                    <a:pt x="32" y="750"/>
                    <a:pt x="65" y="1487"/>
                    <a:pt x="65" y="2211"/>
                  </a:cubicBezTo>
                  <a:cubicBezTo>
                    <a:pt x="65" y="2934"/>
                    <a:pt x="1" y="3680"/>
                    <a:pt x="126" y="4394"/>
                  </a:cubicBezTo>
                  <a:cubicBezTo>
                    <a:pt x="132" y="4430"/>
                    <a:pt x="165" y="4448"/>
                    <a:pt x="198" y="4448"/>
                  </a:cubicBezTo>
                  <a:cubicBezTo>
                    <a:pt x="231" y="4448"/>
                    <a:pt x="263" y="4430"/>
                    <a:pt x="270" y="4394"/>
                  </a:cubicBezTo>
                  <a:cubicBezTo>
                    <a:pt x="396" y="3680"/>
                    <a:pt x="332" y="2934"/>
                    <a:pt x="332" y="2211"/>
                  </a:cubicBezTo>
                  <a:cubicBezTo>
                    <a:pt x="332" y="1487"/>
                    <a:pt x="365" y="750"/>
                    <a:pt x="245" y="35"/>
                  </a:cubicBezTo>
                  <a:cubicBezTo>
                    <a:pt x="241" y="12"/>
                    <a:pt x="220" y="1"/>
                    <a:pt x="19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43"/>
            <p:cNvSpPr/>
            <p:nvPr/>
          </p:nvSpPr>
          <p:spPr>
            <a:xfrm>
              <a:off x="1837500" y="2907450"/>
              <a:ext cx="36175" cy="7250"/>
            </a:xfrm>
            <a:custGeom>
              <a:rect b="b" l="l" r="r" t="t"/>
              <a:pathLst>
                <a:path extrusionOk="0" h="290" w="1447">
                  <a:moveTo>
                    <a:pt x="1035" y="1"/>
                  </a:moveTo>
                  <a:cubicBezTo>
                    <a:pt x="950" y="1"/>
                    <a:pt x="863" y="7"/>
                    <a:pt x="777" y="8"/>
                  </a:cubicBezTo>
                  <a:cubicBezTo>
                    <a:pt x="534" y="13"/>
                    <a:pt x="308" y="40"/>
                    <a:pt x="72" y="74"/>
                  </a:cubicBezTo>
                  <a:cubicBezTo>
                    <a:pt x="0" y="83"/>
                    <a:pt x="0" y="207"/>
                    <a:pt x="72" y="218"/>
                  </a:cubicBezTo>
                  <a:cubicBezTo>
                    <a:pt x="309" y="251"/>
                    <a:pt x="534" y="279"/>
                    <a:pt x="777" y="282"/>
                  </a:cubicBezTo>
                  <a:cubicBezTo>
                    <a:pt x="863" y="283"/>
                    <a:pt x="950" y="290"/>
                    <a:pt x="1035" y="290"/>
                  </a:cubicBezTo>
                  <a:cubicBezTo>
                    <a:pt x="1162" y="290"/>
                    <a:pt x="1286" y="275"/>
                    <a:pt x="1400" y="207"/>
                  </a:cubicBezTo>
                  <a:cubicBezTo>
                    <a:pt x="1447" y="179"/>
                    <a:pt x="1447" y="112"/>
                    <a:pt x="1400" y="83"/>
                  </a:cubicBezTo>
                  <a:cubicBezTo>
                    <a:pt x="1285" y="15"/>
                    <a:pt x="1161" y="1"/>
                    <a:pt x="103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43"/>
            <p:cNvSpPr/>
            <p:nvPr/>
          </p:nvSpPr>
          <p:spPr>
            <a:xfrm>
              <a:off x="1869975" y="2872275"/>
              <a:ext cx="7500" cy="39025"/>
            </a:xfrm>
            <a:custGeom>
              <a:rect b="b" l="l" r="r" t="t"/>
              <a:pathLst>
                <a:path extrusionOk="0" h="1561" w="300">
                  <a:moveTo>
                    <a:pt x="150" y="1"/>
                  </a:moveTo>
                  <a:cubicBezTo>
                    <a:pt x="137" y="1"/>
                    <a:pt x="124" y="9"/>
                    <a:pt x="123" y="25"/>
                  </a:cubicBezTo>
                  <a:cubicBezTo>
                    <a:pt x="96" y="509"/>
                    <a:pt x="1" y="1084"/>
                    <a:pt x="141" y="1554"/>
                  </a:cubicBezTo>
                  <a:cubicBezTo>
                    <a:pt x="143" y="1558"/>
                    <a:pt x="146" y="1560"/>
                    <a:pt x="150" y="1560"/>
                  </a:cubicBezTo>
                  <a:cubicBezTo>
                    <a:pt x="154" y="1560"/>
                    <a:pt x="157" y="1558"/>
                    <a:pt x="159" y="1554"/>
                  </a:cubicBezTo>
                  <a:cubicBezTo>
                    <a:pt x="299" y="1083"/>
                    <a:pt x="204" y="509"/>
                    <a:pt x="177" y="25"/>
                  </a:cubicBezTo>
                  <a:cubicBezTo>
                    <a:pt x="176" y="9"/>
                    <a:pt x="163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43"/>
            <p:cNvSpPr/>
            <p:nvPr/>
          </p:nvSpPr>
          <p:spPr>
            <a:xfrm>
              <a:off x="1979450" y="2794875"/>
              <a:ext cx="13375" cy="116025"/>
            </a:xfrm>
            <a:custGeom>
              <a:rect b="b" l="l" r="r" t="t"/>
              <a:pathLst>
                <a:path extrusionOk="0" h="4641" w="535">
                  <a:moveTo>
                    <a:pt x="267" y="1"/>
                  </a:moveTo>
                  <a:cubicBezTo>
                    <a:pt x="236" y="1"/>
                    <a:pt x="205" y="23"/>
                    <a:pt x="199" y="67"/>
                  </a:cubicBezTo>
                  <a:cubicBezTo>
                    <a:pt x="14" y="1470"/>
                    <a:pt x="0" y="3159"/>
                    <a:pt x="186" y="4563"/>
                  </a:cubicBezTo>
                  <a:cubicBezTo>
                    <a:pt x="193" y="4615"/>
                    <a:pt x="231" y="4641"/>
                    <a:pt x="268" y="4641"/>
                  </a:cubicBezTo>
                  <a:cubicBezTo>
                    <a:pt x="305" y="4641"/>
                    <a:pt x="342" y="4615"/>
                    <a:pt x="349" y="4563"/>
                  </a:cubicBezTo>
                  <a:cubicBezTo>
                    <a:pt x="534" y="3160"/>
                    <a:pt x="520" y="1472"/>
                    <a:pt x="336" y="67"/>
                  </a:cubicBezTo>
                  <a:cubicBezTo>
                    <a:pt x="330" y="23"/>
                    <a:pt x="299" y="1"/>
                    <a:pt x="26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43"/>
            <p:cNvSpPr/>
            <p:nvPr/>
          </p:nvSpPr>
          <p:spPr>
            <a:xfrm>
              <a:off x="1985775" y="2905075"/>
              <a:ext cx="33325" cy="7800"/>
            </a:xfrm>
            <a:custGeom>
              <a:rect b="b" l="l" r="r" t="t"/>
              <a:pathLst>
                <a:path extrusionOk="0" h="312" w="1333">
                  <a:moveTo>
                    <a:pt x="997" y="1"/>
                  </a:moveTo>
                  <a:cubicBezTo>
                    <a:pt x="912" y="1"/>
                    <a:pt x="824" y="11"/>
                    <a:pt x="736" y="14"/>
                  </a:cubicBezTo>
                  <a:cubicBezTo>
                    <a:pt x="517" y="22"/>
                    <a:pt x="314" y="57"/>
                    <a:pt x="99" y="82"/>
                  </a:cubicBezTo>
                  <a:cubicBezTo>
                    <a:pt x="0" y="82"/>
                    <a:pt x="0" y="230"/>
                    <a:pt x="99" y="230"/>
                  </a:cubicBezTo>
                  <a:cubicBezTo>
                    <a:pt x="314" y="253"/>
                    <a:pt x="517" y="289"/>
                    <a:pt x="736" y="297"/>
                  </a:cubicBezTo>
                  <a:cubicBezTo>
                    <a:pt x="824" y="300"/>
                    <a:pt x="912" y="311"/>
                    <a:pt x="997" y="311"/>
                  </a:cubicBezTo>
                  <a:cubicBezTo>
                    <a:pt x="1088" y="311"/>
                    <a:pt x="1176" y="299"/>
                    <a:pt x="1259" y="253"/>
                  </a:cubicBezTo>
                  <a:cubicBezTo>
                    <a:pt x="1333" y="208"/>
                    <a:pt x="1333" y="102"/>
                    <a:pt x="1259" y="58"/>
                  </a:cubicBezTo>
                  <a:cubicBezTo>
                    <a:pt x="1176" y="13"/>
                    <a:pt x="1088" y="1"/>
                    <a:pt x="99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43"/>
            <p:cNvSpPr/>
            <p:nvPr/>
          </p:nvSpPr>
          <p:spPr>
            <a:xfrm>
              <a:off x="2016925" y="2793100"/>
              <a:ext cx="10550" cy="120150"/>
            </a:xfrm>
            <a:custGeom>
              <a:rect b="b" l="l" r="r" t="t"/>
              <a:pathLst>
                <a:path extrusionOk="0" h="4806" w="422">
                  <a:moveTo>
                    <a:pt x="210" y="0"/>
                  </a:moveTo>
                  <a:cubicBezTo>
                    <a:pt x="188" y="0"/>
                    <a:pt x="165" y="13"/>
                    <a:pt x="159" y="38"/>
                  </a:cubicBezTo>
                  <a:cubicBezTo>
                    <a:pt x="1" y="743"/>
                    <a:pt x="51" y="1488"/>
                    <a:pt x="51" y="2207"/>
                  </a:cubicBezTo>
                  <a:cubicBezTo>
                    <a:pt x="51" y="3044"/>
                    <a:pt x="29" y="3886"/>
                    <a:pt x="124" y="4718"/>
                  </a:cubicBezTo>
                  <a:cubicBezTo>
                    <a:pt x="124" y="4776"/>
                    <a:pt x="168" y="4805"/>
                    <a:pt x="211" y="4805"/>
                  </a:cubicBezTo>
                  <a:cubicBezTo>
                    <a:pt x="254" y="4805"/>
                    <a:pt x="298" y="4776"/>
                    <a:pt x="298" y="4718"/>
                  </a:cubicBezTo>
                  <a:cubicBezTo>
                    <a:pt x="391" y="3886"/>
                    <a:pt x="369" y="3044"/>
                    <a:pt x="371" y="2207"/>
                  </a:cubicBezTo>
                  <a:cubicBezTo>
                    <a:pt x="371" y="1483"/>
                    <a:pt x="421" y="745"/>
                    <a:pt x="262" y="38"/>
                  </a:cubicBezTo>
                  <a:cubicBezTo>
                    <a:pt x="256" y="13"/>
                    <a:pt x="233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43"/>
            <p:cNvSpPr/>
            <p:nvPr/>
          </p:nvSpPr>
          <p:spPr>
            <a:xfrm>
              <a:off x="1986975" y="2791000"/>
              <a:ext cx="31125" cy="6825"/>
            </a:xfrm>
            <a:custGeom>
              <a:rect b="b" l="l" r="r" t="t"/>
              <a:pathLst>
                <a:path extrusionOk="0" h="273" w="1245">
                  <a:moveTo>
                    <a:pt x="762" y="1"/>
                  </a:moveTo>
                  <a:cubicBezTo>
                    <a:pt x="710" y="1"/>
                    <a:pt x="657" y="3"/>
                    <a:pt x="602" y="5"/>
                  </a:cubicBezTo>
                  <a:cubicBezTo>
                    <a:pt x="397" y="13"/>
                    <a:pt x="235" y="63"/>
                    <a:pt x="40" y="97"/>
                  </a:cubicBezTo>
                  <a:cubicBezTo>
                    <a:pt x="1" y="104"/>
                    <a:pt x="1" y="171"/>
                    <a:pt x="40" y="177"/>
                  </a:cubicBezTo>
                  <a:cubicBezTo>
                    <a:pt x="235" y="211"/>
                    <a:pt x="401" y="261"/>
                    <a:pt x="602" y="269"/>
                  </a:cubicBezTo>
                  <a:cubicBezTo>
                    <a:pt x="653" y="271"/>
                    <a:pt x="703" y="273"/>
                    <a:pt x="751" y="273"/>
                  </a:cubicBezTo>
                  <a:cubicBezTo>
                    <a:pt x="894" y="273"/>
                    <a:pt x="1028" y="260"/>
                    <a:pt x="1174" y="208"/>
                  </a:cubicBezTo>
                  <a:cubicBezTo>
                    <a:pt x="1244" y="187"/>
                    <a:pt x="1244" y="87"/>
                    <a:pt x="1174" y="65"/>
                  </a:cubicBezTo>
                  <a:cubicBezTo>
                    <a:pt x="1031" y="14"/>
                    <a:pt x="901" y="1"/>
                    <a:pt x="76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43"/>
            <p:cNvSpPr/>
            <p:nvPr/>
          </p:nvSpPr>
          <p:spPr>
            <a:xfrm>
              <a:off x="1887450" y="2769975"/>
              <a:ext cx="6525" cy="23825"/>
            </a:xfrm>
            <a:custGeom>
              <a:rect b="b" l="l" r="r" t="t"/>
              <a:pathLst>
                <a:path extrusionOk="0" h="953" w="261">
                  <a:moveTo>
                    <a:pt x="130" y="1"/>
                  </a:moveTo>
                  <a:cubicBezTo>
                    <a:pt x="112" y="1"/>
                    <a:pt x="94" y="11"/>
                    <a:pt x="88" y="32"/>
                  </a:cubicBezTo>
                  <a:cubicBezTo>
                    <a:pt x="13" y="298"/>
                    <a:pt x="0" y="578"/>
                    <a:pt x="28" y="849"/>
                  </a:cubicBezTo>
                  <a:cubicBezTo>
                    <a:pt x="28" y="906"/>
                    <a:pt x="73" y="953"/>
                    <a:pt x="130" y="953"/>
                  </a:cubicBezTo>
                  <a:cubicBezTo>
                    <a:pt x="186" y="953"/>
                    <a:pt x="233" y="906"/>
                    <a:pt x="233" y="849"/>
                  </a:cubicBezTo>
                  <a:lnTo>
                    <a:pt x="231" y="849"/>
                  </a:lnTo>
                  <a:cubicBezTo>
                    <a:pt x="261" y="578"/>
                    <a:pt x="247" y="298"/>
                    <a:pt x="173" y="32"/>
                  </a:cubicBezTo>
                  <a:cubicBezTo>
                    <a:pt x="166" y="11"/>
                    <a:pt x="148" y="1"/>
                    <a:pt x="13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43"/>
            <p:cNvSpPr/>
            <p:nvPr/>
          </p:nvSpPr>
          <p:spPr>
            <a:xfrm>
              <a:off x="1959650" y="2772575"/>
              <a:ext cx="6300" cy="22625"/>
            </a:xfrm>
            <a:custGeom>
              <a:rect b="b" l="l" r="r" t="t"/>
              <a:pathLst>
                <a:path extrusionOk="0" h="905" w="252">
                  <a:moveTo>
                    <a:pt x="126" y="1"/>
                  </a:moveTo>
                  <a:cubicBezTo>
                    <a:pt x="113" y="1"/>
                    <a:pt x="100" y="9"/>
                    <a:pt x="99" y="25"/>
                  </a:cubicBezTo>
                  <a:cubicBezTo>
                    <a:pt x="85" y="142"/>
                    <a:pt x="27" y="249"/>
                    <a:pt x="14" y="369"/>
                  </a:cubicBezTo>
                  <a:cubicBezTo>
                    <a:pt x="0" y="508"/>
                    <a:pt x="7" y="650"/>
                    <a:pt x="7" y="789"/>
                  </a:cubicBezTo>
                  <a:cubicBezTo>
                    <a:pt x="7" y="866"/>
                    <a:pt x="67" y="905"/>
                    <a:pt x="126" y="905"/>
                  </a:cubicBezTo>
                  <a:cubicBezTo>
                    <a:pt x="186" y="905"/>
                    <a:pt x="246" y="866"/>
                    <a:pt x="246" y="789"/>
                  </a:cubicBezTo>
                  <a:cubicBezTo>
                    <a:pt x="246" y="650"/>
                    <a:pt x="252" y="508"/>
                    <a:pt x="238" y="369"/>
                  </a:cubicBezTo>
                  <a:cubicBezTo>
                    <a:pt x="225" y="249"/>
                    <a:pt x="169" y="144"/>
                    <a:pt x="153" y="25"/>
                  </a:cubicBezTo>
                  <a:cubicBezTo>
                    <a:pt x="152" y="9"/>
                    <a:pt x="139" y="1"/>
                    <a:pt x="12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43"/>
            <p:cNvSpPr/>
            <p:nvPr/>
          </p:nvSpPr>
          <p:spPr>
            <a:xfrm>
              <a:off x="1872175" y="2869425"/>
              <a:ext cx="114100" cy="27200"/>
            </a:xfrm>
            <a:custGeom>
              <a:rect b="b" l="l" r="r" t="t"/>
              <a:pathLst>
                <a:path extrusionOk="0" h="1088" w="4564">
                  <a:moveTo>
                    <a:pt x="4017" y="0"/>
                  </a:moveTo>
                  <a:cubicBezTo>
                    <a:pt x="3368" y="0"/>
                    <a:pt x="3056" y="782"/>
                    <a:pt x="2305" y="782"/>
                  </a:cubicBezTo>
                  <a:cubicBezTo>
                    <a:pt x="2297" y="782"/>
                    <a:pt x="2289" y="781"/>
                    <a:pt x="2281" y="781"/>
                  </a:cubicBezTo>
                  <a:cubicBezTo>
                    <a:pt x="1715" y="767"/>
                    <a:pt x="1486" y="241"/>
                    <a:pt x="991" y="111"/>
                  </a:cubicBezTo>
                  <a:cubicBezTo>
                    <a:pt x="900" y="87"/>
                    <a:pt x="803" y="77"/>
                    <a:pt x="704" y="77"/>
                  </a:cubicBezTo>
                  <a:cubicBezTo>
                    <a:pt x="482" y="77"/>
                    <a:pt x="250" y="127"/>
                    <a:pt x="49" y="178"/>
                  </a:cubicBezTo>
                  <a:cubicBezTo>
                    <a:pt x="0" y="191"/>
                    <a:pt x="7" y="255"/>
                    <a:pt x="49" y="270"/>
                  </a:cubicBezTo>
                  <a:lnTo>
                    <a:pt x="49" y="269"/>
                  </a:lnTo>
                  <a:cubicBezTo>
                    <a:pt x="500" y="438"/>
                    <a:pt x="834" y="305"/>
                    <a:pt x="1270" y="627"/>
                  </a:cubicBezTo>
                  <a:cubicBezTo>
                    <a:pt x="1525" y="816"/>
                    <a:pt x="1684" y="989"/>
                    <a:pt x="2011" y="1056"/>
                  </a:cubicBezTo>
                  <a:cubicBezTo>
                    <a:pt x="2112" y="1077"/>
                    <a:pt x="2216" y="1088"/>
                    <a:pt x="2319" y="1088"/>
                  </a:cubicBezTo>
                  <a:cubicBezTo>
                    <a:pt x="2474" y="1088"/>
                    <a:pt x="2630" y="1064"/>
                    <a:pt x="2779" y="1017"/>
                  </a:cubicBezTo>
                  <a:cubicBezTo>
                    <a:pt x="3248" y="865"/>
                    <a:pt x="3533" y="325"/>
                    <a:pt x="4054" y="325"/>
                  </a:cubicBezTo>
                  <a:cubicBezTo>
                    <a:pt x="4132" y="325"/>
                    <a:pt x="4214" y="337"/>
                    <a:pt x="4304" y="364"/>
                  </a:cubicBezTo>
                  <a:cubicBezTo>
                    <a:pt x="4317" y="368"/>
                    <a:pt x="4330" y="370"/>
                    <a:pt x="4343" y="370"/>
                  </a:cubicBezTo>
                  <a:cubicBezTo>
                    <a:pt x="4479" y="370"/>
                    <a:pt x="4564" y="154"/>
                    <a:pt x="4418" y="91"/>
                  </a:cubicBezTo>
                  <a:cubicBezTo>
                    <a:pt x="4269" y="27"/>
                    <a:pt x="4137" y="0"/>
                    <a:pt x="401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43"/>
            <p:cNvSpPr/>
            <p:nvPr/>
          </p:nvSpPr>
          <p:spPr>
            <a:xfrm>
              <a:off x="1871550" y="2789675"/>
              <a:ext cx="39100" cy="30225"/>
            </a:xfrm>
            <a:custGeom>
              <a:rect b="b" l="l" r="r" t="t"/>
              <a:pathLst>
                <a:path extrusionOk="0" h="1209" w="1564">
                  <a:moveTo>
                    <a:pt x="1422" y="1"/>
                  </a:moveTo>
                  <a:cubicBezTo>
                    <a:pt x="1414" y="1"/>
                    <a:pt x="1406" y="2"/>
                    <a:pt x="1398" y="4"/>
                  </a:cubicBezTo>
                  <a:cubicBezTo>
                    <a:pt x="1278" y="49"/>
                    <a:pt x="1247" y="118"/>
                    <a:pt x="1173" y="222"/>
                  </a:cubicBezTo>
                  <a:cubicBezTo>
                    <a:pt x="1083" y="354"/>
                    <a:pt x="978" y="474"/>
                    <a:pt x="859" y="580"/>
                  </a:cubicBezTo>
                  <a:cubicBezTo>
                    <a:pt x="617" y="800"/>
                    <a:pt x="324" y="902"/>
                    <a:pt x="58" y="1080"/>
                  </a:cubicBezTo>
                  <a:cubicBezTo>
                    <a:pt x="0" y="1117"/>
                    <a:pt x="24" y="1206"/>
                    <a:pt x="92" y="1208"/>
                  </a:cubicBezTo>
                  <a:lnTo>
                    <a:pt x="91" y="1208"/>
                  </a:lnTo>
                  <a:cubicBezTo>
                    <a:pt x="99" y="1208"/>
                    <a:pt x="108" y="1208"/>
                    <a:pt x="116" y="1208"/>
                  </a:cubicBezTo>
                  <a:cubicBezTo>
                    <a:pt x="431" y="1208"/>
                    <a:pt x="752" y="1009"/>
                    <a:pt x="989" y="821"/>
                  </a:cubicBezTo>
                  <a:cubicBezTo>
                    <a:pt x="1189" y="663"/>
                    <a:pt x="1564" y="352"/>
                    <a:pt x="1512" y="69"/>
                  </a:cubicBezTo>
                  <a:cubicBezTo>
                    <a:pt x="1501" y="27"/>
                    <a:pt x="1463" y="1"/>
                    <a:pt x="142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43"/>
            <p:cNvSpPr/>
            <p:nvPr/>
          </p:nvSpPr>
          <p:spPr>
            <a:xfrm>
              <a:off x="1944575" y="2784425"/>
              <a:ext cx="38400" cy="28900"/>
            </a:xfrm>
            <a:custGeom>
              <a:rect b="b" l="l" r="r" t="t"/>
              <a:pathLst>
                <a:path extrusionOk="0" h="1156" w="1536">
                  <a:moveTo>
                    <a:pt x="159" y="0"/>
                  </a:moveTo>
                  <a:cubicBezTo>
                    <a:pt x="130" y="0"/>
                    <a:pt x="102" y="17"/>
                    <a:pt x="93" y="50"/>
                  </a:cubicBezTo>
                  <a:cubicBezTo>
                    <a:pt x="0" y="321"/>
                    <a:pt x="219" y="640"/>
                    <a:pt x="405" y="821"/>
                  </a:cubicBezTo>
                  <a:cubicBezTo>
                    <a:pt x="626" y="1036"/>
                    <a:pt x="922" y="1156"/>
                    <a:pt x="1230" y="1156"/>
                  </a:cubicBezTo>
                  <a:cubicBezTo>
                    <a:pt x="1240" y="1156"/>
                    <a:pt x="1250" y="1156"/>
                    <a:pt x="1259" y="1156"/>
                  </a:cubicBezTo>
                  <a:cubicBezTo>
                    <a:pt x="1312" y="1154"/>
                    <a:pt x="1380" y="1126"/>
                    <a:pt x="1402" y="1073"/>
                  </a:cubicBezTo>
                  <a:cubicBezTo>
                    <a:pt x="1536" y="771"/>
                    <a:pt x="1058" y="829"/>
                    <a:pt x="894" y="765"/>
                  </a:cubicBezTo>
                  <a:cubicBezTo>
                    <a:pt x="735" y="704"/>
                    <a:pt x="592" y="607"/>
                    <a:pt x="478" y="481"/>
                  </a:cubicBezTo>
                  <a:cubicBezTo>
                    <a:pt x="360" y="345"/>
                    <a:pt x="319" y="176"/>
                    <a:pt x="217" y="32"/>
                  </a:cubicBezTo>
                  <a:cubicBezTo>
                    <a:pt x="204" y="11"/>
                    <a:pt x="181" y="0"/>
                    <a:pt x="1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43"/>
            <p:cNvSpPr/>
            <p:nvPr/>
          </p:nvSpPr>
          <p:spPr>
            <a:xfrm>
              <a:off x="1890300" y="2786000"/>
              <a:ext cx="73600" cy="8375"/>
            </a:xfrm>
            <a:custGeom>
              <a:rect b="b" l="l" r="r" t="t"/>
              <a:pathLst>
                <a:path extrusionOk="0" h="335" w="2944">
                  <a:moveTo>
                    <a:pt x="2736" y="1"/>
                  </a:moveTo>
                  <a:cubicBezTo>
                    <a:pt x="2734" y="1"/>
                    <a:pt x="2732" y="1"/>
                    <a:pt x="2731" y="1"/>
                  </a:cubicBezTo>
                  <a:cubicBezTo>
                    <a:pt x="1851" y="24"/>
                    <a:pt x="983" y="83"/>
                    <a:pt x="100" y="90"/>
                  </a:cubicBezTo>
                  <a:cubicBezTo>
                    <a:pt x="0" y="90"/>
                    <a:pt x="0" y="244"/>
                    <a:pt x="100" y="244"/>
                  </a:cubicBezTo>
                  <a:cubicBezTo>
                    <a:pt x="983" y="252"/>
                    <a:pt x="1851" y="312"/>
                    <a:pt x="2731" y="335"/>
                  </a:cubicBezTo>
                  <a:cubicBezTo>
                    <a:pt x="2732" y="335"/>
                    <a:pt x="2733" y="335"/>
                    <a:pt x="2735" y="335"/>
                  </a:cubicBezTo>
                  <a:cubicBezTo>
                    <a:pt x="2943" y="335"/>
                    <a:pt x="2943" y="1"/>
                    <a:pt x="27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43"/>
            <p:cNvSpPr/>
            <p:nvPr/>
          </p:nvSpPr>
          <p:spPr>
            <a:xfrm>
              <a:off x="1895400" y="2765825"/>
              <a:ext cx="64900" cy="10475"/>
            </a:xfrm>
            <a:custGeom>
              <a:rect b="b" l="l" r="r" t="t"/>
              <a:pathLst>
                <a:path extrusionOk="0" h="419" w="2596">
                  <a:moveTo>
                    <a:pt x="1174" y="1"/>
                  </a:moveTo>
                  <a:cubicBezTo>
                    <a:pt x="775" y="1"/>
                    <a:pt x="383" y="46"/>
                    <a:pt x="52" y="158"/>
                  </a:cubicBezTo>
                  <a:cubicBezTo>
                    <a:pt x="1" y="173"/>
                    <a:pt x="1" y="247"/>
                    <a:pt x="52" y="263"/>
                  </a:cubicBezTo>
                  <a:cubicBezTo>
                    <a:pt x="383" y="374"/>
                    <a:pt x="775" y="419"/>
                    <a:pt x="1174" y="419"/>
                  </a:cubicBezTo>
                  <a:cubicBezTo>
                    <a:pt x="1652" y="419"/>
                    <a:pt x="2139" y="354"/>
                    <a:pt x="2542" y="264"/>
                  </a:cubicBezTo>
                  <a:cubicBezTo>
                    <a:pt x="2595" y="253"/>
                    <a:pt x="2595" y="167"/>
                    <a:pt x="2542" y="155"/>
                  </a:cubicBezTo>
                  <a:cubicBezTo>
                    <a:pt x="2139" y="65"/>
                    <a:pt x="1652" y="1"/>
                    <a:pt x="117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43"/>
            <p:cNvSpPr/>
            <p:nvPr/>
          </p:nvSpPr>
          <p:spPr>
            <a:xfrm>
              <a:off x="1916800" y="2767850"/>
              <a:ext cx="2925" cy="2250"/>
            </a:xfrm>
            <a:custGeom>
              <a:rect b="b" l="l" r="r" t="t"/>
              <a:pathLst>
                <a:path extrusionOk="0" h="90" w="117">
                  <a:moveTo>
                    <a:pt x="59" y="0"/>
                  </a:moveTo>
                  <a:cubicBezTo>
                    <a:pt x="1" y="0"/>
                    <a:pt x="1" y="89"/>
                    <a:pt x="59" y="89"/>
                  </a:cubicBezTo>
                  <a:cubicBezTo>
                    <a:pt x="116" y="89"/>
                    <a:pt x="116" y="0"/>
                    <a:pt x="5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43"/>
            <p:cNvSpPr/>
            <p:nvPr/>
          </p:nvSpPr>
          <p:spPr>
            <a:xfrm>
              <a:off x="1913925" y="2733950"/>
              <a:ext cx="8675" cy="35250"/>
            </a:xfrm>
            <a:custGeom>
              <a:rect b="b" l="l" r="r" t="t"/>
              <a:pathLst>
                <a:path extrusionOk="0" h="1410" w="347">
                  <a:moveTo>
                    <a:pt x="174" y="0"/>
                  </a:moveTo>
                  <a:cubicBezTo>
                    <a:pt x="155" y="0"/>
                    <a:pt x="137" y="11"/>
                    <a:pt x="130" y="32"/>
                  </a:cubicBezTo>
                  <a:cubicBezTo>
                    <a:pt x="0" y="466"/>
                    <a:pt x="44" y="969"/>
                    <a:pt x="164" y="1403"/>
                  </a:cubicBezTo>
                  <a:cubicBezTo>
                    <a:pt x="166" y="1407"/>
                    <a:pt x="170" y="1409"/>
                    <a:pt x="174" y="1409"/>
                  </a:cubicBezTo>
                  <a:cubicBezTo>
                    <a:pt x="177" y="1409"/>
                    <a:pt x="181" y="1407"/>
                    <a:pt x="183" y="1403"/>
                  </a:cubicBezTo>
                  <a:cubicBezTo>
                    <a:pt x="303" y="969"/>
                    <a:pt x="347" y="466"/>
                    <a:pt x="217" y="32"/>
                  </a:cubicBezTo>
                  <a:cubicBezTo>
                    <a:pt x="210" y="11"/>
                    <a:pt x="192" y="0"/>
                    <a:pt x="17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43"/>
            <p:cNvSpPr/>
            <p:nvPr/>
          </p:nvSpPr>
          <p:spPr>
            <a:xfrm>
              <a:off x="1927300" y="2735675"/>
              <a:ext cx="7375" cy="29575"/>
            </a:xfrm>
            <a:custGeom>
              <a:rect b="b" l="l" r="r" t="t"/>
              <a:pathLst>
                <a:path extrusionOk="0" h="1183" w="295">
                  <a:moveTo>
                    <a:pt x="147" y="1"/>
                  </a:moveTo>
                  <a:cubicBezTo>
                    <a:pt x="123" y="1"/>
                    <a:pt x="99" y="15"/>
                    <a:pt x="90" y="44"/>
                  </a:cubicBezTo>
                  <a:cubicBezTo>
                    <a:pt x="1" y="405"/>
                    <a:pt x="2" y="816"/>
                    <a:pt x="127" y="1169"/>
                  </a:cubicBezTo>
                  <a:cubicBezTo>
                    <a:pt x="131" y="1178"/>
                    <a:pt x="139" y="1183"/>
                    <a:pt x="148" y="1183"/>
                  </a:cubicBezTo>
                  <a:cubicBezTo>
                    <a:pt x="156" y="1183"/>
                    <a:pt x="165" y="1178"/>
                    <a:pt x="168" y="1169"/>
                  </a:cubicBezTo>
                  <a:cubicBezTo>
                    <a:pt x="291" y="816"/>
                    <a:pt x="295" y="405"/>
                    <a:pt x="204" y="44"/>
                  </a:cubicBezTo>
                  <a:cubicBezTo>
                    <a:pt x="195" y="15"/>
                    <a:pt x="171" y="1"/>
                    <a:pt x="14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43"/>
            <p:cNvSpPr/>
            <p:nvPr/>
          </p:nvSpPr>
          <p:spPr>
            <a:xfrm>
              <a:off x="1867250" y="2734550"/>
              <a:ext cx="111500" cy="9450"/>
            </a:xfrm>
            <a:custGeom>
              <a:rect b="b" l="l" r="r" t="t"/>
              <a:pathLst>
                <a:path extrusionOk="0" h="378" w="4460">
                  <a:moveTo>
                    <a:pt x="2336" y="1"/>
                  </a:moveTo>
                  <a:cubicBezTo>
                    <a:pt x="1581" y="1"/>
                    <a:pt x="826" y="26"/>
                    <a:pt x="90" y="120"/>
                  </a:cubicBezTo>
                  <a:cubicBezTo>
                    <a:pt x="0" y="133"/>
                    <a:pt x="0" y="247"/>
                    <a:pt x="90" y="258"/>
                  </a:cubicBezTo>
                  <a:cubicBezTo>
                    <a:pt x="826" y="352"/>
                    <a:pt x="1580" y="377"/>
                    <a:pt x="2335" y="377"/>
                  </a:cubicBezTo>
                  <a:cubicBezTo>
                    <a:pt x="2995" y="377"/>
                    <a:pt x="3656" y="358"/>
                    <a:pt x="4305" y="348"/>
                  </a:cubicBezTo>
                  <a:cubicBezTo>
                    <a:pt x="4306" y="348"/>
                    <a:pt x="4307" y="348"/>
                    <a:pt x="4308" y="348"/>
                  </a:cubicBezTo>
                  <a:cubicBezTo>
                    <a:pt x="4410" y="348"/>
                    <a:pt x="4460" y="269"/>
                    <a:pt x="4459" y="189"/>
                  </a:cubicBezTo>
                  <a:lnTo>
                    <a:pt x="4459" y="189"/>
                  </a:lnTo>
                  <a:cubicBezTo>
                    <a:pt x="4460" y="109"/>
                    <a:pt x="4410" y="30"/>
                    <a:pt x="4308" y="30"/>
                  </a:cubicBezTo>
                  <a:cubicBezTo>
                    <a:pt x="4307" y="30"/>
                    <a:pt x="4306" y="30"/>
                    <a:pt x="4305" y="30"/>
                  </a:cubicBezTo>
                  <a:cubicBezTo>
                    <a:pt x="3657" y="20"/>
                    <a:pt x="2996" y="1"/>
                    <a:pt x="233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43"/>
            <p:cNvSpPr/>
            <p:nvPr/>
          </p:nvSpPr>
          <p:spPr>
            <a:xfrm>
              <a:off x="1857875" y="2713250"/>
              <a:ext cx="129275" cy="25300"/>
            </a:xfrm>
            <a:custGeom>
              <a:rect b="b" l="l" r="r" t="t"/>
              <a:pathLst>
                <a:path extrusionOk="0" h="1012" w="5171">
                  <a:moveTo>
                    <a:pt x="4473" y="1"/>
                  </a:moveTo>
                  <a:cubicBezTo>
                    <a:pt x="4271" y="1"/>
                    <a:pt x="4064" y="30"/>
                    <a:pt x="3917" y="44"/>
                  </a:cubicBezTo>
                  <a:cubicBezTo>
                    <a:pt x="3372" y="100"/>
                    <a:pt x="2824" y="128"/>
                    <a:pt x="2275" y="128"/>
                  </a:cubicBezTo>
                  <a:cubicBezTo>
                    <a:pt x="2182" y="128"/>
                    <a:pt x="2089" y="127"/>
                    <a:pt x="1995" y="126"/>
                  </a:cubicBezTo>
                  <a:cubicBezTo>
                    <a:pt x="1716" y="120"/>
                    <a:pt x="1325" y="42"/>
                    <a:pt x="981" y="42"/>
                  </a:cubicBezTo>
                  <a:cubicBezTo>
                    <a:pt x="830" y="42"/>
                    <a:pt x="688" y="58"/>
                    <a:pt x="569" y="101"/>
                  </a:cubicBezTo>
                  <a:cubicBezTo>
                    <a:pt x="185" y="240"/>
                    <a:pt x="1" y="589"/>
                    <a:pt x="251" y="946"/>
                  </a:cubicBezTo>
                  <a:cubicBezTo>
                    <a:pt x="275" y="982"/>
                    <a:pt x="318" y="1012"/>
                    <a:pt x="362" y="1012"/>
                  </a:cubicBezTo>
                  <a:cubicBezTo>
                    <a:pt x="374" y="1012"/>
                    <a:pt x="386" y="1010"/>
                    <a:pt x="397" y="1005"/>
                  </a:cubicBezTo>
                  <a:lnTo>
                    <a:pt x="504" y="966"/>
                  </a:lnTo>
                  <a:cubicBezTo>
                    <a:pt x="532" y="958"/>
                    <a:pt x="544" y="927"/>
                    <a:pt x="530" y="900"/>
                  </a:cubicBezTo>
                  <a:lnTo>
                    <a:pt x="530" y="900"/>
                  </a:lnTo>
                  <a:lnTo>
                    <a:pt x="530" y="902"/>
                  </a:lnTo>
                  <a:cubicBezTo>
                    <a:pt x="275" y="482"/>
                    <a:pt x="811" y="388"/>
                    <a:pt x="1367" y="388"/>
                  </a:cubicBezTo>
                  <a:cubicBezTo>
                    <a:pt x="1812" y="388"/>
                    <a:pt x="2270" y="448"/>
                    <a:pt x="2345" y="450"/>
                  </a:cubicBezTo>
                  <a:cubicBezTo>
                    <a:pt x="2429" y="452"/>
                    <a:pt x="2513" y="453"/>
                    <a:pt x="2597" y="453"/>
                  </a:cubicBezTo>
                  <a:cubicBezTo>
                    <a:pt x="2863" y="453"/>
                    <a:pt x="3129" y="445"/>
                    <a:pt x="3395" y="427"/>
                  </a:cubicBezTo>
                  <a:cubicBezTo>
                    <a:pt x="3568" y="418"/>
                    <a:pt x="3743" y="405"/>
                    <a:pt x="3917" y="386"/>
                  </a:cubicBezTo>
                  <a:cubicBezTo>
                    <a:pt x="4005" y="348"/>
                    <a:pt x="4084" y="329"/>
                    <a:pt x="4154" y="329"/>
                  </a:cubicBezTo>
                  <a:cubicBezTo>
                    <a:pt x="4344" y="329"/>
                    <a:pt x="4466" y="470"/>
                    <a:pt x="4521" y="752"/>
                  </a:cubicBezTo>
                  <a:cubicBezTo>
                    <a:pt x="4456" y="775"/>
                    <a:pt x="4431" y="872"/>
                    <a:pt x="4501" y="910"/>
                  </a:cubicBezTo>
                  <a:cubicBezTo>
                    <a:pt x="4574" y="949"/>
                    <a:pt x="4650" y="967"/>
                    <a:pt x="4725" y="967"/>
                  </a:cubicBezTo>
                  <a:cubicBezTo>
                    <a:pt x="4958" y="967"/>
                    <a:pt x="5170" y="788"/>
                    <a:pt x="5168" y="500"/>
                  </a:cubicBezTo>
                  <a:cubicBezTo>
                    <a:pt x="5166" y="89"/>
                    <a:pt x="4825" y="1"/>
                    <a:pt x="447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43"/>
            <p:cNvSpPr/>
            <p:nvPr/>
          </p:nvSpPr>
          <p:spPr>
            <a:xfrm>
              <a:off x="2022800" y="2793275"/>
              <a:ext cx="35375" cy="6575"/>
            </a:xfrm>
            <a:custGeom>
              <a:rect b="b" l="l" r="r" t="t"/>
              <a:pathLst>
                <a:path extrusionOk="0" h="263" w="1415">
                  <a:moveTo>
                    <a:pt x="1251" y="0"/>
                  </a:moveTo>
                  <a:cubicBezTo>
                    <a:pt x="1250" y="0"/>
                    <a:pt x="1248" y="0"/>
                    <a:pt x="1247" y="0"/>
                  </a:cubicBezTo>
                  <a:lnTo>
                    <a:pt x="608" y="16"/>
                  </a:lnTo>
                  <a:cubicBezTo>
                    <a:pt x="516" y="17"/>
                    <a:pt x="425" y="17"/>
                    <a:pt x="334" y="25"/>
                  </a:cubicBezTo>
                  <a:cubicBezTo>
                    <a:pt x="233" y="33"/>
                    <a:pt x="161" y="77"/>
                    <a:pt x="61" y="86"/>
                  </a:cubicBezTo>
                  <a:cubicBezTo>
                    <a:pt x="0" y="86"/>
                    <a:pt x="0" y="175"/>
                    <a:pt x="61" y="175"/>
                  </a:cubicBezTo>
                  <a:cubicBezTo>
                    <a:pt x="161" y="186"/>
                    <a:pt x="233" y="228"/>
                    <a:pt x="334" y="236"/>
                  </a:cubicBezTo>
                  <a:cubicBezTo>
                    <a:pt x="425" y="244"/>
                    <a:pt x="517" y="244"/>
                    <a:pt x="608" y="247"/>
                  </a:cubicBezTo>
                  <a:lnTo>
                    <a:pt x="1247" y="263"/>
                  </a:lnTo>
                  <a:cubicBezTo>
                    <a:pt x="1248" y="263"/>
                    <a:pt x="1249" y="263"/>
                    <a:pt x="1250" y="263"/>
                  </a:cubicBezTo>
                  <a:cubicBezTo>
                    <a:pt x="1414" y="263"/>
                    <a:pt x="1414" y="0"/>
                    <a:pt x="125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43"/>
            <p:cNvSpPr/>
            <p:nvPr/>
          </p:nvSpPr>
          <p:spPr>
            <a:xfrm>
              <a:off x="2026275" y="2908250"/>
              <a:ext cx="34900" cy="5675"/>
            </a:xfrm>
            <a:custGeom>
              <a:rect b="b" l="l" r="r" t="t"/>
              <a:pathLst>
                <a:path extrusionOk="0" h="227" w="1396">
                  <a:moveTo>
                    <a:pt x="423" y="1"/>
                  </a:moveTo>
                  <a:cubicBezTo>
                    <a:pt x="271" y="1"/>
                    <a:pt x="128" y="10"/>
                    <a:pt x="2" y="111"/>
                  </a:cubicBezTo>
                  <a:cubicBezTo>
                    <a:pt x="0" y="112"/>
                    <a:pt x="0" y="115"/>
                    <a:pt x="2" y="119"/>
                  </a:cubicBezTo>
                  <a:lnTo>
                    <a:pt x="2" y="117"/>
                  </a:lnTo>
                  <a:cubicBezTo>
                    <a:pt x="132" y="221"/>
                    <a:pt x="282" y="226"/>
                    <a:pt x="440" y="226"/>
                  </a:cubicBezTo>
                  <a:cubicBezTo>
                    <a:pt x="457" y="226"/>
                    <a:pt x="474" y="226"/>
                    <a:pt x="492" y="226"/>
                  </a:cubicBezTo>
                  <a:cubicBezTo>
                    <a:pt x="504" y="226"/>
                    <a:pt x="516" y="226"/>
                    <a:pt x="528" y="226"/>
                  </a:cubicBezTo>
                  <a:cubicBezTo>
                    <a:pt x="808" y="226"/>
                    <a:pt x="1086" y="176"/>
                    <a:pt x="1364" y="144"/>
                  </a:cubicBezTo>
                  <a:cubicBezTo>
                    <a:pt x="1395" y="137"/>
                    <a:pt x="1395" y="90"/>
                    <a:pt x="1364" y="84"/>
                  </a:cubicBezTo>
                  <a:cubicBezTo>
                    <a:pt x="1086" y="50"/>
                    <a:pt x="808" y="1"/>
                    <a:pt x="528" y="1"/>
                  </a:cubicBezTo>
                  <a:cubicBezTo>
                    <a:pt x="493" y="1"/>
                    <a:pt x="458" y="1"/>
                    <a:pt x="423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43"/>
            <p:cNvSpPr/>
            <p:nvPr/>
          </p:nvSpPr>
          <p:spPr>
            <a:xfrm>
              <a:off x="2049725" y="2796725"/>
              <a:ext cx="12775" cy="118125"/>
            </a:xfrm>
            <a:custGeom>
              <a:rect b="b" l="l" r="r" t="t"/>
              <a:pathLst>
                <a:path extrusionOk="0" h="4725" w="511">
                  <a:moveTo>
                    <a:pt x="256" y="0"/>
                  </a:moveTo>
                  <a:cubicBezTo>
                    <a:pt x="218" y="0"/>
                    <a:pt x="181" y="26"/>
                    <a:pt x="176" y="78"/>
                  </a:cubicBezTo>
                  <a:cubicBezTo>
                    <a:pt x="1" y="1554"/>
                    <a:pt x="101" y="3089"/>
                    <a:pt x="101" y="4575"/>
                  </a:cubicBezTo>
                  <a:cubicBezTo>
                    <a:pt x="101" y="4674"/>
                    <a:pt x="179" y="4724"/>
                    <a:pt x="257" y="4724"/>
                  </a:cubicBezTo>
                  <a:cubicBezTo>
                    <a:pt x="334" y="4724"/>
                    <a:pt x="412" y="4675"/>
                    <a:pt x="412" y="4575"/>
                  </a:cubicBezTo>
                  <a:cubicBezTo>
                    <a:pt x="412" y="3091"/>
                    <a:pt x="510" y="1554"/>
                    <a:pt x="337" y="78"/>
                  </a:cubicBezTo>
                  <a:cubicBezTo>
                    <a:pt x="331" y="26"/>
                    <a:pt x="293" y="0"/>
                    <a:pt x="25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43"/>
            <p:cNvSpPr/>
            <p:nvPr/>
          </p:nvSpPr>
          <p:spPr>
            <a:xfrm>
              <a:off x="2055200" y="2870650"/>
              <a:ext cx="165450" cy="12950"/>
            </a:xfrm>
            <a:custGeom>
              <a:rect b="b" l="l" r="r" t="t"/>
              <a:pathLst>
                <a:path extrusionOk="0" h="518" w="6618">
                  <a:moveTo>
                    <a:pt x="4755" y="1"/>
                  </a:moveTo>
                  <a:cubicBezTo>
                    <a:pt x="4148" y="1"/>
                    <a:pt x="3540" y="9"/>
                    <a:pt x="2934" y="14"/>
                  </a:cubicBezTo>
                  <a:cubicBezTo>
                    <a:pt x="2885" y="14"/>
                    <a:pt x="2836" y="14"/>
                    <a:pt x="2787" y="14"/>
                  </a:cubicBezTo>
                  <a:cubicBezTo>
                    <a:pt x="2483" y="14"/>
                    <a:pt x="2174" y="7"/>
                    <a:pt x="1864" y="7"/>
                  </a:cubicBezTo>
                  <a:cubicBezTo>
                    <a:pt x="1238" y="7"/>
                    <a:pt x="612" y="38"/>
                    <a:pt x="29" y="231"/>
                  </a:cubicBezTo>
                  <a:cubicBezTo>
                    <a:pt x="1" y="240"/>
                    <a:pt x="1" y="279"/>
                    <a:pt x="29" y="287"/>
                  </a:cubicBezTo>
                  <a:lnTo>
                    <a:pt x="29" y="289"/>
                  </a:lnTo>
                  <a:cubicBezTo>
                    <a:pt x="611" y="481"/>
                    <a:pt x="1246" y="513"/>
                    <a:pt x="1877" y="513"/>
                  </a:cubicBezTo>
                  <a:cubicBezTo>
                    <a:pt x="2190" y="513"/>
                    <a:pt x="2503" y="505"/>
                    <a:pt x="2808" y="505"/>
                  </a:cubicBezTo>
                  <a:cubicBezTo>
                    <a:pt x="2850" y="505"/>
                    <a:pt x="2892" y="505"/>
                    <a:pt x="2934" y="506"/>
                  </a:cubicBezTo>
                  <a:cubicBezTo>
                    <a:pt x="3540" y="510"/>
                    <a:pt x="4147" y="518"/>
                    <a:pt x="4754" y="518"/>
                  </a:cubicBezTo>
                  <a:cubicBezTo>
                    <a:pt x="5274" y="518"/>
                    <a:pt x="5795" y="512"/>
                    <a:pt x="6314" y="493"/>
                  </a:cubicBezTo>
                  <a:cubicBezTo>
                    <a:pt x="6616" y="482"/>
                    <a:pt x="6617" y="37"/>
                    <a:pt x="6314" y="25"/>
                  </a:cubicBezTo>
                  <a:cubicBezTo>
                    <a:pt x="5796" y="7"/>
                    <a:pt x="5276" y="1"/>
                    <a:pt x="47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43"/>
            <p:cNvSpPr/>
            <p:nvPr/>
          </p:nvSpPr>
          <p:spPr>
            <a:xfrm>
              <a:off x="2054775" y="2823775"/>
              <a:ext cx="157275" cy="13425"/>
            </a:xfrm>
            <a:custGeom>
              <a:rect b="b" l="l" r="r" t="t"/>
              <a:pathLst>
                <a:path extrusionOk="0" h="537" w="6291">
                  <a:moveTo>
                    <a:pt x="4688" y="0"/>
                  </a:moveTo>
                  <a:cubicBezTo>
                    <a:pt x="4157" y="0"/>
                    <a:pt x="3621" y="36"/>
                    <a:pt x="3107" y="36"/>
                  </a:cubicBezTo>
                  <a:cubicBezTo>
                    <a:pt x="2708" y="35"/>
                    <a:pt x="2304" y="22"/>
                    <a:pt x="1900" y="22"/>
                  </a:cubicBezTo>
                  <a:cubicBezTo>
                    <a:pt x="1271" y="22"/>
                    <a:pt x="645" y="55"/>
                    <a:pt x="43" y="227"/>
                  </a:cubicBezTo>
                  <a:cubicBezTo>
                    <a:pt x="0" y="239"/>
                    <a:pt x="0" y="297"/>
                    <a:pt x="43" y="311"/>
                  </a:cubicBezTo>
                  <a:cubicBezTo>
                    <a:pt x="645" y="482"/>
                    <a:pt x="1271" y="516"/>
                    <a:pt x="1898" y="516"/>
                  </a:cubicBezTo>
                  <a:cubicBezTo>
                    <a:pt x="2303" y="516"/>
                    <a:pt x="2708" y="502"/>
                    <a:pt x="3107" y="502"/>
                  </a:cubicBezTo>
                  <a:cubicBezTo>
                    <a:pt x="3618" y="502"/>
                    <a:pt x="4151" y="537"/>
                    <a:pt x="4679" y="537"/>
                  </a:cubicBezTo>
                  <a:cubicBezTo>
                    <a:pt x="5195" y="537"/>
                    <a:pt x="5707" y="503"/>
                    <a:pt x="6191" y="370"/>
                  </a:cubicBezTo>
                  <a:cubicBezTo>
                    <a:pt x="6291" y="342"/>
                    <a:pt x="6291" y="194"/>
                    <a:pt x="6191" y="166"/>
                  </a:cubicBezTo>
                  <a:cubicBezTo>
                    <a:pt x="5710" y="34"/>
                    <a:pt x="5201" y="0"/>
                    <a:pt x="468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43"/>
            <p:cNvSpPr/>
            <p:nvPr/>
          </p:nvSpPr>
          <p:spPr>
            <a:xfrm>
              <a:off x="2208825" y="2831275"/>
              <a:ext cx="8500" cy="49675"/>
            </a:xfrm>
            <a:custGeom>
              <a:rect b="b" l="l" r="r" t="t"/>
              <a:pathLst>
                <a:path extrusionOk="0" h="1987" w="340">
                  <a:moveTo>
                    <a:pt x="170" y="0"/>
                  </a:moveTo>
                  <a:cubicBezTo>
                    <a:pt x="148" y="0"/>
                    <a:pt x="126" y="13"/>
                    <a:pt x="118" y="39"/>
                  </a:cubicBezTo>
                  <a:cubicBezTo>
                    <a:pt x="43" y="347"/>
                    <a:pt x="46" y="672"/>
                    <a:pt x="43" y="986"/>
                  </a:cubicBezTo>
                  <a:cubicBezTo>
                    <a:pt x="40" y="1306"/>
                    <a:pt x="1" y="1631"/>
                    <a:pt x="104" y="1939"/>
                  </a:cubicBezTo>
                  <a:cubicBezTo>
                    <a:pt x="114" y="1971"/>
                    <a:pt x="142" y="1987"/>
                    <a:pt x="170" y="1987"/>
                  </a:cubicBezTo>
                  <a:cubicBezTo>
                    <a:pt x="198" y="1987"/>
                    <a:pt x="226" y="1971"/>
                    <a:pt x="237" y="1939"/>
                  </a:cubicBezTo>
                  <a:cubicBezTo>
                    <a:pt x="340" y="1631"/>
                    <a:pt x="301" y="1306"/>
                    <a:pt x="298" y="986"/>
                  </a:cubicBezTo>
                  <a:cubicBezTo>
                    <a:pt x="294" y="672"/>
                    <a:pt x="296" y="347"/>
                    <a:pt x="223" y="39"/>
                  </a:cubicBezTo>
                  <a:cubicBezTo>
                    <a:pt x="215" y="13"/>
                    <a:pt x="192" y="0"/>
                    <a:pt x="17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43"/>
            <p:cNvSpPr/>
            <p:nvPr/>
          </p:nvSpPr>
          <p:spPr>
            <a:xfrm>
              <a:off x="2211475" y="2767000"/>
              <a:ext cx="71450" cy="68350"/>
            </a:xfrm>
            <a:custGeom>
              <a:rect b="b" l="l" r="r" t="t"/>
              <a:pathLst>
                <a:path extrusionOk="0" h="2734" w="2858">
                  <a:moveTo>
                    <a:pt x="2237" y="1"/>
                  </a:moveTo>
                  <a:cubicBezTo>
                    <a:pt x="2207" y="1"/>
                    <a:pt x="2179" y="15"/>
                    <a:pt x="2163" y="42"/>
                  </a:cubicBezTo>
                  <a:cubicBezTo>
                    <a:pt x="2027" y="237"/>
                    <a:pt x="2110" y="433"/>
                    <a:pt x="2094" y="661"/>
                  </a:cubicBezTo>
                  <a:cubicBezTo>
                    <a:pt x="2071" y="1003"/>
                    <a:pt x="1949" y="1331"/>
                    <a:pt x="1743" y="1606"/>
                  </a:cubicBezTo>
                  <a:cubicBezTo>
                    <a:pt x="1558" y="1857"/>
                    <a:pt x="1315" y="2059"/>
                    <a:pt x="1033" y="2195"/>
                  </a:cubicBezTo>
                  <a:cubicBezTo>
                    <a:pt x="740" y="2334"/>
                    <a:pt x="416" y="2323"/>
                    <a:pt x="120" y="2435"/>
                  </a:cubicBezTo>
                  <a:cubicBezTo>
                    <a:pt x="38" y="2466"/>
                    <a:pt x="1" y="2590"/>
                    <a:pt x="93" y="2637"/>
                  </a:cubicBezTo>
                  <a:cubicBezTo>
                    <a:pt x="228" y="2704"/>
                    <a:pt x="377" y="2734"/>
                    <a:pt x="531" y="2734"/>
                  </a:cubicBezTo>
                  <a:cubicBezTo>
                    <a:pt x="1085" y="2734"/>
                    <a:pt x="1708" y="2351"/>
                    <a:pt x="2014" y="1963"/>
                  </a:cubicBezTo>
                  <a:cubicBezTo>
                    <a:pt x="2316" y="1582"/>
                    <a:pt x="2858" y="356"/>
                    <a:pt x="2282" y="12"/>
                  </a:cubicBezTo>
                  <a:cubicBezTo>
                    <a:pt x="2267" y="5"/>
                    <a:pt x="2252" y="1"/>
                    <a:pt x="2237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43"/>
            <p:cNvSpPr/>
            <p:nvPr/>
          </p:nvSpPr>
          <p:spPr>
            <a:xfrm>
              <a:off x="2266950" y="2765175"/>
              <a:ext cx="45625" cy="7575"/>
            </a:xfrm>
            <a:custGeom>
              <a:rect b="b" l="l" r="r" t="t"/>
              <a:pathLst>
                <a:path extrusionOk="0" h="303" w="1825">
                  <a:moveTo>
                    <a:pt x="902" y="1"/>
                  </a:moveTo>
                  <a:cubicBezTo>
                    <a:pt x="602" y="1"/>
                    <a:pt x="303" y="34"/>
                    <a:pt x="39" y="110"/>
                  </a:cubicBezTo>
                  <a:cubicBezTo>
                    <a:pt x="0" y="123"/>
                    <a:pt x="0" y="179"/>
                    <a:pt x="39" y="192"/>
                  </a:cubicBezTo>
                  <a:cubicBezTo>
                    <a:pt x="304" y="269"/>
                    <a:pt x="604" y="303"/>
                    <a:pt x="905" y="303"/>
                  </a:cubicBezTo>
                  <a:cubicBezTo>
                    <a:pt x="1202" y="303"/>
                    <a:pt x="1500" y="269"/>
                    <a:pt x="1764" y="212"/>
                  </a:cubicBezTo>
                  <a:cubicBezTo>
                    <a:pt x="1825" y="199"/>
                    <a:pt x="1825" y="104"/>
                    <a:pt x="1764" y="92"/>
                  </a:cubicBezTo>
                  <a:cubicBezTo>
                    <a:pt x="1499" y="34"/>
                    <a:pt x="1200" y="1"/>
                    <a:pt x="902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43"/>
            <p:cNvSpPr/>
            <p:nvPr/>
          </p:nvSpPr>
          <p:spPr>
            <a:xfrm>
              <a:off x="2298800" y="2772375"/>
              <a:ext cx="22125" cy="66200"/>
            </a:xfrm>
            <a:custGeom>
              <a:rect b="b" l="l" r="r" t="t"/>
              <a:pathLst>
                <a:path extrusionOk="0" h="2648" w="885">
                  <a:moveTo>
                    <a:pt x="550" y="0"/>
                  </a:moveTo>
                  <a:cubicBezTo>
                    <a:pt x="534" y="0"/>
                    <a:pt x="517" y="10"/>
                    <a:pt x="513" y="26"/>
                  </a:cubicBezTo>
                  <a:cubicBezTo>
                    <a:pt x="421" y="449"/>
                    <a:pt x="463" y="885"/>
                    <a:pt x="377" y="1314"/>
                  </a:cubicBezTo>
                  <a:cubicBezTo>
                    <a:pt x="293" y="1744"/>
                    <a:pt x="80" y="2142"/>
                    <a:pt x="7" y="2572"/>
                  </a:cubicBezTo>
                  <a:cubicBezTo>
                    <a:pt x="0" y="2611"/>
                    <a:pt x="32" y="2647"/>
                    <a:pt x="67" y="2647"/>
                  </a:cubicBezTo>
                  <a:cubicBezTo>
                    <a:pt x="80" y="2647"/>
                    <a:pt x="94" y="2642"/>
                    <a:pt x="107" y="2629"/>
                  </a:cubicBezTo>
                  <a:cubicBezTo>
                    <a:pt x="650" y="2072"/>
                    <a:pt x="885" y="730"/>
                    <a:pt x="579" y="18"/>
                  </a:cubicBezTo>
                  <a:cubicBezTo>
                    <a:pt x="573" y="6"/>
                    <a:pt x="562" y="0"/>
                    <a:pt x="55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43"/>
            <p:cNvSpPr/>
            <p:nvPr/>
          </p:nvSpPr>
          <p:spPr>
            <a:xfrm>
              <a:off x="2218250" y="2797925"/>
              <a:ext cx="104275" cy="83600"/>
            </a:xfrm>
            <a:custGeom>
              <a:rect b="b" l="l" r="r" t="t"/>
              <a:pathLst>
                <a:path extrusionOk="0" h="3344" w="4171">
                  <a:moveTo>
                    <a:pt x="3909" y="0"/>
                  </a:moveTo>
                  <a:cubicBezTo>
                    <a:pt x="3877" y="0"/>
                    <a:pt x="3845" y="15"/>
                    <a:pt x="3829" y="44"/>
                  </a:cubicBezTo>
                  <a:cubicBezTo>
                    <a:pt x="3399" y="844"/>
                    <a:pt x="3174" y="1606"/>
                    <a:pt x="2409" y="2178"/>
                  </a:cubicBezTo>
                  <a:cubicBezTo>
                    <a:pt x="2007" y="2479"/>
                    <a:pt x="1554" y="2704"/>
                    <a:pt x="1072" y="2845"/>
                  </a:cubicBezTo>
                  <a:cubicBezTo>
                    <a:pt x="708" y="2949"/>
                    <a:pt x="339" y="2954"/>
                    <a:pt x="14" y="3155"/>
                  </a:cubicBezTo>
                  <a:cubicBezTo>
                    <a:pt x="0" y="3165"/>
                    <a:pt x="0" y="3185"/>
                    <a:pt x="14" y="3194"/>
                  </a:cubicBezTo>
                  <a:lnTo>
                    <a:pt x="14" y="3196"/>
                  </a:lnTo>
                  <a:cubicBezTo>
                    <a:pt x="204" y="3299"/>
                    <a:pt x="422" y="3343"/>
                    <a:pt x="652" y="3343"/>
                  </a:cubicBezTo>
                  <a:cubicBezTo>
                    <a:pt x="1382" y="3343"/>
                    <a:pt x="2238" y="2903"/>
                    <a:pt x="2728" y="2526"/>
                  </a:cubicBezTo>
                  <a:cubicBezTo>
                    <a:pt x="3449" y="1971"/>
                    <a:pt x="4171" y="1025"/>
                    <a:pt x="3996" y="66"/>
                  </a:cubicBezTo>
                  <a:cubicBezTo>
                    <a:pt x="3988" y="22"/>
                    <a:pt x="3949" y="0"/>
                    <a:pt x="390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43"/>
            <p:cNvSpPr/>
            <p:nvPr/>
          </p:nvSpPr>
          <p:spPr>
            <a:xfrm>
              <a:off x="2295675" y="1856575"/>
              <a:ext cx="34125" cy="926650"/>
            </a:xfrm>
            <a:custGeom>
              <a:rect b="b" l="l" r="r" t="t"/>
              <a:pathLst>
                <a:path extrusionOk="0" h="37066" w="1365">
                  <a:moveTo>
                    <a:pt x="683" y="0"/>
                  </a:moveTo>
                  <a:cubicBezTo>
                    <a:pt x="631" y="0"/>
                    <a:pt x="580" y="34"/>
                    <a:pt x="577" y="101"/>
                  </a:cubicBezTo>
                  <a:cubicBezTo>
                    <a:pt x="1" y="6155"/>
                    <a:pt x="432" y="12430"/>
                    <a:pt x="433" y="18510"/>
                  </a:cubicBezTo>
                  <a:cubicBezTo>
                    <a:pt x="435" y="24613"/>
                    <a:pt x="93" y="30833"/>
                    <a:pt x="530" y="36920"/>
                  </a:cubicBezTo>
                  <a:cubicBezTo>
                    <a:pt x="533" y="37001"/>
                    <a:pt x="601" y="37065"/>
                    <a:pt x="682" y="37065"/>
                  </a:cubicBezTo>
                  <a:cubicBezTo>
                    <a:pt x="763" y="37065"/>
                    <a:pt x="830" y="37001"/>
                    <a:pt x="832" y="36920"/>
                  </a:cubicBezTo>
                  <a:lnTo>
                    <a:pt x="835" y="36920"/>
                  </a:lnTo>
                  <a:cubicBezTo>
                    <a:pt x="1272" y="30833"/>
                    <a:pt x="932" y="24613"/>
                    <a:pt x="932" y="18510"/>
                  </a:cubicBezTo>
                  <a:cubicBezTo>
                    <a:pt x="933" y="12432"/>
                    <a:pt x="1364" y="6154"/>
                    <a:pt x="788" y="101"/>
                  </a:cubicBezTo>
                  <a:cubicBezTo>
                    <a:pt x="785" y="34"/>
                    <a:pt x="734" y="0"/>
                    <a:pt x="68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43"/>
            <p:cNvSpPr/>
            <p:nvPr/>
          </p:nvSpPr>
          <p:spPr>
            <a:xfrm>
              <a:off x="2257250" y="1856675"/>
              <a:ext cx="26200" cy="903200"/>
            </a:xfrm>
            <a:custGeom>
              <a:rect b="b" l="l" r="r" t="t"/>
              <a:pathLst>
                <a:path extrusionOk="0" h="36128" w="1048">
                  <a:moveTo>
                    <a:pt x="524" y="1"/>
                  </a:moveTo>
                  <a:cubicBezTo>
                    <a:pt x="437" y="1"/>
                    <a:pt x="350" y="61"/>
                    <a:pt x="337" y="181"/>
                  </a:cubicBezTo>
                  <a:cubicBezTo>
                    <a:pt x="1" y="3260"/>
                    <a:pt x="238" y="6484"/>
                    <a:pt x="258" y="9582"/>
                  </a:cubicBezTo>
                  <a:cubicBezTo>
                    <a:pt x="277" y="12429"/>
                    <a:pt x="307" y="15277"/>
                    <a:pt x="312" y="18125"/>
                  </a:cubicBezTo>
                  <a:cubicBezTo>
                    <a:pt x="318" y="20972"/>
                    <a:pt x="326" y="23820"/>
                    <a:pt x="346" y="26667"/>
                  </a:cubicBezTo>
                  <a:cubicBezTo>
                    <a:pt x="369" y="29777"/>
                    <a:pt x="126" y="32975"/>
                    <a:pt x="465" y="36068"/>
                  </a:cubicBezTo>
                  <a:cubicBezTo>
                    <a:pt x="465" y="36108"/>
                    <a:pt x="495" y="36128"/>
                    <a:pt x="525" y="36128"/>
                  </a:cubicBezTo>
                  <a:cubicBezTo>
                    <a:pt x="555" y="36128"/>
                    <a:pt x="585" y="36108"/>
                    <a:pt x="585" y="36068"/>
                  </a:cubicBezTo>
                  <a:lnTo>
                    <a:pt x="583" y="36068"/>
                  </a:lnTo>
                  <a:cubicBezTo>
                    <a:pt x="924" y="32973"/>
                    <a:pt x="679" y="29779"/>
                    <a:pt x="702" y="26667"/>
                  </a:cubicBezTo>
                  <a:cubicBezTo>
                    <a:pt x="722" y="23820"/>
                    <a:pt x="735" y="20972"/>
                    <a:pt x="736" y="18125"/>
                  </a:cubicBezTo>
                  <a:cubicBezTo>
                    <a:pt x="743" y="15277"/>
                    <a:pt x="772" y="12429"/>
                    <a:pt x="789" y="9582"/>
                  </a:cubicBezTo>
                  <a:cubicBezTo>
                    <a:pt x="810" y="6487"/>
                    <a:pt x="1047" y="3257"/>
                    <a:pt x="711" y="181"/>
                  </a:cubicBezTo>
                  <a:cubicBezTo>
                    <a:pt x="698" y="61"/>
                    <a:pt x="611" y="1"/>
                    <a:pt x="52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43"/>
            <p:cNvSpPr/>
            <p:nvPr/>
          </p:nvSpPr>
          <p:spPr>
            <a:xfrm>
              <a:off x="2206250" y="1846125"/>
              <a:ext cx="151775" cy="13200"/>
            </a:xfrm>
            <a:custGeom>
              <a:rect b="b" l="l" r="r" t="t"/>
              <a:pathLst>
                <a:path extrusionOk="0" h="528" w="6071">
                  <a:moveTo>
                    <a:pt x="3472" y="0"/>
                  </a:moveTo>
                  <a:cubicBezTo>
                    <a:pt x="2323" y="0"/>
                    <a:pt x="1156" y="85"/>
                    <a:pt x="104" y="183"/>
                  </a:cubicBezTo>
                  <a:cubicBezTo>
                    <a:pt x="1" y="188"/>
                    <a:pt x="1" y="339"/>
                    <a:pt x="104" y="344"/>
                  </a:cubicBezTo>
                  <a:cubicBezTo>
                    <a:pt x="1159" y="442"/>
                    <a:pt x="2328" y="527"/>
                    <a:pt x="3479" y="527"/>
                  </a:cubicBezTo>
                  <a:cubicBezTo>
                    <a:pt x="4343" y="527"/>
                    <a:pt x="5196" y="479"/>
                    <a:pt x="5982" y="353"/>
                  </a:cubicBezTo>
                  <a:cubicBezTo>
                    <a:pt x="6071" y="339"/>
                    <a:pt x="6071" y="189"/>
                    <a:pt x="5982" y="175"/>
                  </a:cubicBezTo>
                  <a:cubicBezTo>
                    <a:pt x="5193" y="48"/>
                    <a:pt x="4338" y="0"/>
                    <a:pt x="34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43"/>
            <p:cNvSpPr/>
            <p:nvPr/>
          </p:nvSpPr>
          <p:spPr>
            <a:xfrm>
              <a:off x="2198650" y="1798375"/>
              <a:ext cx="7600" cy="52850"/>
            </a:xfrm>
            <a:custGeom>
              <a:rect b="b" l="l" r="r" t="t"/>
              <a:pathLst>
                <a:path extrusionOk="0" h="2114" w="304">
                  <a:moveTo>
                    <a:pt x="153" y="0"/>
                  </a:moveTo>
                  <a:cubicBezTo>
                    <a:pt x="131" y="0"/>
                    <a:pt x="109" y="13"/>
                    <a:pt x="102" y="39"/>
                  </a:cubicBezTo>
                  <a:cubicBezTo>
                    <a:pt x="0" y="366"/>
                    <a:pt x="102" y="659"/>
                    <a:pt x="114" y="992"/>
                  </a:cubicBezTo>
                  <a:cubicBezTo>
                    <a:pt x="128" y="1357"/>
                    <a:pt x="122" y="1724"/>
                    <a:pt x="127" y="2088"/>
                  </a:cubicBezTo>
                  <a:cubicBezTo>
                    <a:pt x="127" y="2105"/>
                    <a:pt x="140" y="2113"/>
                    <a:pt x="153" y="2113"/>
                  </a:cubicBezTo>
                  <a:cubicBezTo>
                    <a:pt x="165" y="2113"/>
                    <a:pt x="178" y="2105"/>
                    <a:pt x="180" y="2088"/>
                  </a:cubicBezTo>
                  <a:cubicBezTo>
                    <a:pt x="184" y="1724"/>
                    <a:pt x="173" y="1356"/>
                    <a:pt x="191" y="992"/>
                  </a:cubicBezTo>
                  <a:cubicBezTo>
                    <a:pt x="208" y="665"/>
                    <a:pt x="303" y="361"/>
                    <a:pt x="205" y="39"/>
                  </a:cubicBezTo>
                  <a:cubicBezTo>
                    <a:pt x="197" y="13"/>
                    <a:pt x="175" y="0"/>
                    <a:pt x="15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43"/>
            <p:cNvSpPr/>
            <p:nvPr/>
          </p:nvSpPr>
          <p:spPr>
            <a:xfrm>
              <a:off x="2204975" y="1796300"/>
              <a:ext cx="166100" cy="6825"/>
            </a:xfrm>
            <a:custGeom>
              <a:rect b="b" l="l" r="r" t="t"/>
              <a:pathLst>
                <a:path extrusionOk="0" h="273" w="6644">
                  <a:moveTo>
                    <a:pt x="4568" y="0"/>
                  </a:moveTo>
                  <a:cubicBezTo>
                    <a:pt x="3068" y="0"/>
                    <a:pt x="1576" y="55"/>
                    <a:pt x="70" y="81"/>
                  </a:cubicBezTo>
                  <a:cubicBezTo>
                    <a:pt x="0" y="83"/>
                    <a:pt x="0" y="188"/>
                    <a:pt x="70" y="189"/>
                  </a:cubicBezTo>
                  <a:cubicBezTo>
                    <a:pt x="1577" y="217"/>
                    <a:pt x="3071" y="272"/>
                    <a:pt x="4572" y="272"/>
                  </a:cubicBezTo>
                  <a:cubicBezTo>
                    <a:pt x="5218" y="272"/>
                    <a:pt x="5866" y="262"/>
                    <a:pt x="6517" y="235"/>
                  </a:cubicBezTo>
                  <a:cubicBezTo>
                    <a:pt x="6643" y="228"/>
                    <a:pt x="6643" y="42"/>
                    <a:pt x="6517" y="38"/>
                  </a:cubicBezTo>
                  <a:cubicBezTo>
                    <a:pt x="5865" y="10"/>
                    <a:pt x="5216" y="0"/>
                    <a:pt x="456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43"/>
            <p:cNvSpPr/>
            <p:nvPr/>
          </p:nvSpPr>
          <p:spPr>
            <a:xfrm>
              <a:off x="2344075" y="1798450"/>
              <a:ext cx="29175" cy="55450"/>
            </a:xfrm>
            <a:custGeom>
              <a:rect b="b" l="l" r="r" t="t"/>
              <a:pathLst>
                <a:path extrusionOk="0" h="2218" w="1167">
                  <a:moveTo>
                    <a:pt x="955" y="1"/>
                  </a:moveTo>
                  <a:cubicBezTo>
                    <a:pt x="935" y="1"/>
                    <a:pt x="914" y="13"/>
                    <a:pt x="906" y="36"/>
                  </a:cubicBezTo>
                  <a:cubicBezTo>
                    <a:pt x="754" y="614"/>
                    <a:pt x="809" y="1300"/>
                    <a:pt x="807" y="1910"/>
                  </a:cubicBezTo>
                  <a:lnTo>
                    <a:pt x="807" y="1910"/>
                  </a:lnTo>
                  <a:cubicBezTo>
                    <a:pt x="661" y="1891"/>
                    <a:pt x="518" y="1873"/>
                    <a:pt x="373" y="1873"/>
                  </a:cubicBezTo>
                  <a:cubicBezTo>
                    <a:pt x="278" y="1873"/>
                    <a:pt x="182" y="1881"/>
                    <a:pt x="84" y="1901"/>
                  </a:cubicBezTo>
                  <a:cubicBezTo>
                    <a:pt x="19" y="1914"/>
                    <a:pt x="0" y="2025"/>
                    <a:pt x="66" y="2053"/>
                  </a:cubicBezTo>
                  <a:cubicBezTo>
                    <a:pt x="347" y="2179"/>
                    <a:pt x="645" y="2190"/>
                    <a:pt x="948" y="2217"/>
                  </a:cubicBezTo>
                  <a:cubicBezTo>
                    <a:pt x="952" y="2217"/>
                    <a:pt x="955" y="2217"/>
                    <a:pt x="959" y="2217"/>
                  </a:cubicBezTo>
                  <a:cubicBezTo>
                    <a:pt x="1031" y="2217"/>
                    <a:pt x="1093" y="2143"/>
                    <a:pt x="1092" y="2073"/>
                  </a:cubicBezTo>
                  <a:cubicBezTo>
                    <a:pt x="1083" y="1425"/>
                    <a:pt x="1167" y="667"/>
                    <a:pt x="1004" y="36"/>
                  </a:cubicBezTo>
                  <a:cubicBezTo>
                    <a:pt x="997" y="13"/>
                    <a:pt x="976" y="1"/>
                    <a:pt x="95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43"/>
            <p:cNvSpPr/>
            <p:nvPr/>
          </p:nvSpPr>
          <p:spPr>
            <a:xfrm>
              <a:off x="2204025" y="1821175"/>
              <a:ext cx="160500" cy="7950"/>
            </a:xfrm>
            <a:custGeom>
              <a:rect b="b" l="l" r="r" t="t"/>
              <a:pathLst>
                <a:path extrusionOk="0" h="318" w="6420">
                  <a:moveTo>
                    <a:pt x="1571" y="0"/>
                  </a:moveTo>
                  <a:cubicBezTo>
                    <a:pt x="1046" y="0"/>
                    <a:pt x="523" y="27"/>
                    <a:pt x="18" y="142"/>
                  </a:cubicBezTo>
                  <a:cubicBezTo>
                    <a:pt x="1" y="147"/>
                    <a:pt x="1" y="170"/>
                    <a:pt x="18" y="177"/>
                  </a:cubicBezTo>
                  <a:cubicBezTo>
                    <a:pt x="523" y="291"/>
                    <a:pt x="1050" y="318"/>
                    <a:pt x="1578" y="318"/>
                  </a:cubicBezTo>
                  <a:cubicBezTo>
                    <a:pt x="2028" y="318"/>
                    <a:pt x="2480" y="299"/>
                    <a:pt x="2920" y="299"/>
                  </a:cubicBezTo>
                  <a:cubicBezTo>
                    <a:pt x="3515" y="299"/>
                    <a:pt x="4115" y="317"/>
                    <a:pt x="4714" y="317"/>
                  </a:cubicBezTo>
                  <a:cubicBezTo>
                    <a:pt x="5245" y="317"/>
                    <a:pt x="5775" y="303"/>
                    <a:pt x="6300" y="252"/>
                  </a:cubicBezTo>
                  <a:cubicBezTo>
                    <a:pt x="6419" y="245"/>
                    <a:pt x="6419" y="72"/>
                    <a:pt x="6300" y="66"/>
                  </a:cubicBezTo>
                  <a:cubicBezTo>
                    <a:pt x="5776" y="14"/>
                    <a:pt x="5245" y="1"/>
                    <a:pt x="4714" y="1"/>
                  </a:cubicBezTo>
                  <a:cubicBezTo>
                    <a:pt x="4115" y="1"/>
                    <a:pt x="3514" y="18"/>
                    <a:pt x="2920" y="19"/>
                  </a:cubicBezTo>
                  <a:cubicBezTo>
                    <a:pt x="2912" y="19"/>
                    <a:pt x="2904" y="19"/>
                    <a:pt x="2896" y="19"/>
                  </a:cubicBezTo>
                  <a:cubicBezTo>
                    <a:pt x="2459" y="19"/>
                    <a:pt x="2014" y="0"/>
                    <a:pt x="15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43"/>
            <p:cNvSpPr/>
            <p:nvPr/>
          </p:nvSpPr>
          <p:spPr>
            <a:xfrm>
              <a:off x="2323400" y="1746600"/>
              <a:ext cx="8475" cy="50050"/>
            </a:xfrm>
            <a:custGeom>
              <a:rect b="b" l="l" r="r" t="t"/>
              <a:pathLst>
                <a:path extrusionOk="0" h="2002" w="339">
                  <a:moveTo>
                    <a:pt x="169" y="0"/>
                  </a:moveTo>
                  <a:cubicBezTo>
                    <a:pt x="112" y="0"/>
                    <a:pt x="55" y="36"/>
                    <a:pt x="55" y="109"/>
                  </a:cubicBezTo>
                  <a:cubicBezTo>
                    <a:pt x="55" y="386"/>
                    <a:pt x="50" y="666"/>
                    <a:pt x="55" y="944"/>
                  </a:cubicBezTo>
                  <a:lnTo>
                    <a:pt x="55" y="944"/>
                  </a:lnTo>
                  <a:lnTo>
                    <a:pt x="55" y="1174"/>
                  </a:lnTo>
                  <a:cubicBezTo>
                    <a:pt x="55" y="1445"/>
                    <a:pt x="1" y="1734"/>
                    <a:pt x="127" y="1979"/>
                  </a:cubicBezTo>
                  <a:cubicBezTo>
                    <a:pt x="137" y="1994"/>
                    <a:pt x="153" y="2001"/>
                    <a:pt x="169" y="2001"/>
                  </a:cubicBezTo>
                  <a:cubicBezTo>
                    <a:pt x="185" y="2001"/>
                    <a:pt x="201" y="1994"/>
                    <a:pt x="210" y="1979"/>
                  </a:cubicBezTo>
                  <a:cubicBezTo>
                    <a:pt x="338" y="1734"/>
                    <a:pt x="282" y="1445"/>
                    <a:pt x="282" y="1174"/>
                  </a:cubicBezTo>
                  <a:lnTo>
                    <a:pt x="282" y="945"/>
                  </a:lnTo>
                  <a:lnTo>
                    <a:pt x="282" y="945"/>
                  </a:lnTo>
                  <a:cubicBezTo>
                    <a:pt x="287" y="666"/>
                    <a:pt x="282" y="386"/>
                    <a:pt x="282" y="109"/>
                  </a:cubicBezTo>
                  <a:cubicBezTo>
                    <a:pt x="282" y="36"/>
                    <a:pt x="225" y="0"/>
                    <a:pt x="16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43"/>
            <p:cNvSpPr/>
            <p:nvPr/>
          </p:nvSpPr>
          <p:spPr>
            <a:xfrm>
              <a:off x="2143825" y="1579225"/>
              <a:ext cx="245525" cy="177450"/>
            </a:xfrm>
            <a:custGeom>
              <a:rect b="b" l="l" r="r" t="t"/>
              <a:pathLst>
                <a:path extrusionOk="0" h="7098" w="9821">
                  <a:moveTo>
                    <a:pt x="5159" y="1"/>
                  </a:moveTo>
                  <a:cubicBezTo>
                    <a:pt x="2935" y="1"/>
                    <a:pt x="685" y="1509"/>
                    <a:pt x="31" y="3646"/>
                  </a:cubicBezTo>
                  <a:cubicBezTo>
                    <a:pt x="0" y="3744"/>
                    <a:pt x="85" y="3817"/>
                    <a:pt x="168" y="3817"/>
                  </a:cubicBezTo>
                  <a:cubicBezTo>
                    <a:pt x="211" y="3817"/>
                    <a:pt x="254" y="3797"/>
                    <a:pt x="281" y="3752"/>
                  </a:cubicBezTo>
                  <a:cubicBezTo>
                    <a:pt x="1303" y="2010"/>
                    <a:pt x="2796" y="575"/>
                    <a:pt x="4931" y="497"/>
                  </a:cubicBezTo>
                  <a:cubicBezTo>
                    <a:pt x="4981" y="495"/>
                    <a:pt x="5031" y="494"/>
                    <a:pt x="5082" y="494"/>
                  </a:cubicBezTo>
                  <a:cubicBezTo>
                    <a:pt x="6402" y="494"/>
                    <a:pt x="7808" y="1125"/>
                    <a:pt x="8452" y="2315"/>
                  </a:cubicBezTo>
                  <a:cubicBezTo>
                    <a:pt x="9389" y="4047"/>
                    <a:pt x="8558" y="5704"/>
                    <a:pt x="7417" y="7024"/>
                  </a:cubicBezTo>
                  <a:cubicBezTo>
                    <a:pt x="7392" y="7052"/>
                    <a:pt x="7414" y="7098"/>
                    <a:pt x="7444" y="7098"/>
                  </a:cubicBezTo>
                  <a:cubicBezTo>
                    <a:pt x="7451" y="7098"/>
                    <a:pt x="7459" y="7095"/>
                    <a:pt x="7466" y="7090"/>
                  </a:cubicBezTo>
                  <a:cubicBezTo>
                    <a:pt x="9783" y="5479"/>
                    <a:pt x="9821" y="1776"/>
                    <a:pt x="7170" y="461"/>
                  </a:cubicBezTo>
                  <a:cubicBezTo>
                    <a:pt x="6534" y="145"/>
                    <a:pt x="5848" y="1"/>
                    <a:pt x="51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43"/>
            <p:cNvSpPr/>
            <p:nvPr/>
          </p:nvSpPr>
          <p:spPr>
            <a:xfrm>
              <a:off x="2253000" y="1744400"/>
              <a:ext cx="9475" cy="53150"/>
            </a:xfrm>
            <a:custGeom>
              <a:rect b="b" l="l" r="r" t="t"/>
              <a:pathLst>
                <a:path extrusionOk="0" h="2126" w="379">
                  <a:moveTo>
                    <a:pt x="239" y="0"/>
                  </a:moveTo>
                  <a:cubicBezTo>
                    <a:pt x="219" y="0"/>
                    <a:pt x="198" y="11"/>
                    <a:pt x="194" y="33"/>
                  </a:cubicBezTo>
                  <a:cubicBezTo>
                    <a:pt x="191" y="50"/>
                    <a:pt x="189" y="66"/>
                    <a:pt x="186" y="83"/>
                  </a:cubicBezTo>
                  <a:lnTo>
                    <a:pt x="186" y="83"/>
                  </a:lnTo>
                  <a:cubicBezTo>
                    <a:pt x="178" y="80"/>
                    <a:pt x="169" y="78"/>
                    <a:pt x="160" y="78"/>
                  </a:cubicBezTo>
                  <a:cubicBezTo>
                    <a:pt x="130" y="78"/>
                    <a:pt x="104" y="97"/>
                    <a:pt x="107" y="136"/>
                  </a:cubicBezTo>
                  <a:cubicBezTo>
                    <a:pt x="107" y="455"/>
                    <a:pt x="100" y="773"/>
                    <a:pt x="86" y="1092"/>
                  </a:cubicBezTo>
                  <a:cubicBezTo>
                    <a:pt x="72" y="1405"/>
                    <a:pt x="0" y="1736"/>
                    <a:pt x="36" y="2045"/>
                  </a:cubicBezTo>
                  <a:cubicBezTo>
                    <a:pt x="42" y="2096"/>
                    <a:pt x="83" y="2126"/>
                    <a:pt x="123" y="2126"/>
                  </a:cubicBezTo>
                  <a:cubicBezTo>
                    <a:pt x="154" y="2126"/>
                    <a:pt x="186" y="2108"/>
                    <a:pt x="200" y="2067"/>
                  </a:cubicBezTo>
                  <a:cubicBezTo>
                    <a:pt x="211" y="2038"/>
                    <a:pt x="220" y="2009"/>
                    <a:pt x="229" y="1979"/>
                  </a:cubicBezTo>
                  <a:lnTo>
                    <a:pt x="229" y="1979"/>
                  </a:lnTo>
                  <a:cubicBezTo>
                    <a:pt x="241" y="1983"/>
                    <a:pt x="253" y="1985"/>
                    <a:pt x="266" y="1985"/>
                  </a:cubicBezTo>
                  <a:cubicBezTo>
                    <a:pt x="317" y="1985"/>
                    <a:pt x="368" y="1951"/>
                    <a:pt x="369" y="1884"/>
                  </a:cubicBezTo>
                  <a:cubicBezTo>
                    <a:pt x="378" y="1266"/>
                    <a:pt x="377" y="645"/>
                    <a:pt x="283" y="33"/>
                  </a:cubicBezTo>
                  <a:cubicBezTo>
                    <a:pt x="280" y="11"/>
                    <a:pt x="260" y="0"/>
                    <a:pt x="23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43"/>
            <p:cNvSpPr/>
            <p:nvPr/>
          </p:nvSpPr>
          <p:spPr>
            <a:xfrm>
              <a:off x="2213800" y="1716950"/>
              <a:ext cx="36800" cy="30975"/>
            </a:xfrm>
            <a:custGeom>
              <a:rect b="b" l="l" r="r" t="t"/>
              <a:pathLst>
                <a:path extrusionOk="0" h="1239" w="1472">
                  <a:moveTo>
                    <a:pt x="308" y="1"/>
                  </a:moveTo>
                  <a:cubicBezTo>
                    <a:pt x="215" y="1"/>
                    <a:pt x="126" y="26"/>
                    <a:pt x="53" y="88"/>
                  </a:cubicBezTo>
                  <a:cubicBezTo>
                    <a:pt x="0" y="133"/>
                    <a:pt x="33" y="220"/>
                    <a:pt x="92" y="238"/>
                  </a:cubicBezTo>
                  <a:cubicBezTo>
                    <a:pt x="208" y="272"/>
                    <a:pt x="322" y="242"/>
                    <a:pt x="441" y="270"/>
                  </a:cubicBezTo>
                  <a:cubicBezTo>
                    <a:pt x="589" y="306"/>
                    <a:pt x="725" y="389"/>
                    <a:pt x="834" y="494"/>
                  </a:cubicBezTo>
                  <a:cubicBezTo>
                    <a:pt x="1040" y="687"/>
                    <a:pt x="1162" y="959"/>
                    <a:pt x="1303" y="1201"/>
                  </a:cubicBezTo>
                  <a:cubicBezTo>
                    <a:pt x="1318" y="1227"/>
                    <a:pt x="1343" y="1239"/>
                    <a:pt x="1369" y="1239"/>
                  </a:cubicBezTo>
                  <a:cubicBezTo>
                    <a:pt x="1420" y="1239"/>
                    <a:pt x="1471" y="1197"/>
                    <a:pt x="1450" y="1139"/>
                  </a:cubicBezTo>
                  <a:cubicBezTo>
                    <a:pt x="1328" y="798"/>
                    <a:pt x="1164" y="455"/>
                    <a:pt x="872" y="227"/>
                  </a:cubicBezTo>
                  <a:cubicBezTo>
                    <a:pt x="731" y="117"/>
                    <a:pt x="508" y="1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43"/>
            <p:cNvSpPr/>
            <p:nvPr/>
          </p:nvSpPr>
          <p:spPr>
            <a:xfrm>
              <a:off x="2131625" y="1644700"/>
              <a:ext cx="101025" cy="99600"/>
            </a:xfrm>
            <a:custGeom>
              <a:rect b="b" l="l" r="r" t="t"/>
              <a:pathLst>
                <a:path extrusionOk="0" h="3984" w="4041">
                  <a:moveTo>
                    <a:pt x="122" y="0"/>
                  </a:moveTo>
                  <a:cubicBezTo>
                    <a:pt x="60" y="0"/>
                    <a:pt x="1" y="78"/>
                    <a:pt x="41" y="136"/>
                  </a:cubicBezTo>
                  <a:cubicBezTo>
                    <a:pt x="1071" y="1605"/>
                    <a:pt x="2544" y="2795"/>
                    <a:pt x="3884" y="3962"/>
                  </a:cubicBezTo>
                  <a:cubicBezTo>
                    <a:pt x="3900" y="3977"/>
                    <a:pt x="3918" y="3984"/>
                    <a:pt x="3935" y="3984"/>
                  </a:cubicBezTo>
                  <a:cubicBezTo>
                    <a:pt x="3992" y="3984"/>
                    <a:pt x="4041" y="3911"/>
                    <a:pt x="3990" y="3857"/>
                  </a:cubicBezTo>
                  <a:cubicBezTo>
                    <a:pt x="2823" y="2517"/>
                    <a:pt x="1631" y="1042"/>
                    <a:pt x="165" y="14"/>
                  </a:cubicBezTo>
                  <a:cubicBezTo>
                    <a:pt x="151" y="5"/>
                    <a:pt x="136" y="0"/>
                    <a:pt x="12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43"/>
            <p:cNvSpPr/>
            <p:nvPr/>
          </p:nvSpPr>
          <p:spPr>
            <a:xfrm>
              <a:off x="2104375" y="1646750"/>
              <a:ext cx="28325" cy="24925"/>
            </a:xfrm>
            <a:custGeom>
              <a:rect b="b" l="l" r="r" t="t"/>
              <a:pathLst>
                <a:path extrusionOk="0" h="997" w="1133">
                  <a:moveTo>
                    <a:pt x="1025" y="0"/>
                  </a:moveTo>
                  <a:cubicBezTo>
                    <a:pt x="1013" y="0"/>
                    <a:pt x="999" y="3"/>
                    <a:pt x="986" y="9"/>
                  </a:cubicBezTo>
                  <a:lnTo>
                    <a:pt x="987" y="9"/>
                  </a:lnTo>
                  <a:cubicBezTo>
                    <a:pt x="750" y="114"/>
                    <a:pt x="559" y="289"/>
                    <a:pt x="370" y="462"/>
                  </a:cubicBezTo>
                  <a:cubicBezTo>
                    <a:pt x="238" y="584"/>
                    <a:pt x="0" y="748"/>
                    <a:pt x="35" y="949"/>
                  </a:cubicBezTo>
                  <a:cubicBezTo>
                    <a:pt x="42" y="977"/>
                    <a:pt x="67" y="996"/>
                    <a:pt x="96" y="996"/>
                  </a:cubicBezTo>
                  <a:cubicBezTo>
                    <a:pt x="101" y="997"/>
                    <a:pt x="106" y="997"/>
                    <a:pt x="111" y="997"/>
                  </a:cubicBezTo>
                  <a:cubicBezTo>
                    <a:pt x="294" y="997"/>
                    <a:pt x="438" y="765"/>
                    <a:pt x="556" y="648"/>
                  </a:cubicBezTo>
                  <a:cubicBezTo>
                    <a:pt x="733" y="474"/>
                    <a:pt x="928" y="326"/>
                    <a:pt x="1084" y="135"/>
                  </a:cubicBezTo>
                  <a:cubicBezTo>
                    <a:pt x="1133" y="74"/>
                    <a:pt x="1090" y="0"/>
                    <a:pt x="1025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43"/>
            <p:cNvSpPr/>
            <p:nvPr/>
          </p:nvSpPr>
          <p:spPr>
            <a:xfrm>
              <a:off x="2106975" y="1666650"/>
              <a:ext cx="100500" cy="99250"/>
            </a:xfrm>
            <a:custGeom>
              <a:rect b="b" l="l" r="r" t="t"/>
              <a:pathLst>
                <a:path extrusionOk="0" h="3970" w="4020">
                  <a:moveTo>
                    <a:pt x="89" y="0"/>
                  </a:moveTo>
                  <a:cubicBezTo>
                    <a:pt x="42" y="0"/>
                    <a:pt x="1" y="60"/>
                    <a:pt x="43" y="106"/>
                  </a:cubicBezTo>
                  <a:cubicBezTo>
                    <a:pt x="668" y="823"/>
                    <a:pt x="1326" y="1509"/>
                    <a:pt x="1983" y="2195"/>
                  </a:cubicBezTo>
                  <a:cubicBezTo>
                    <a:pt x="2567" y="2804"/>
                    <a:pt x="3133" y="3518"/>
                    <a:pt x="3859" y="3957"/>
                  </a:cubicBezTo>
                  <a:cubicBezTo>
                    <a:pt x="3874" y="3966"/>
                    <a:pt x="3889" y="3970"/>
                    <a:pt x="3903" y="3970"/>
                  </a:cubicBezTo>
                  <a:cubicBezTo>
                    <a:pt x="3966" y="3970"/>
                    <a:pt x="4019" y="3897"/>
                    <a:pt x="3983" y="3835"/>
                  </a:cubicBezTo>
                  <a:cubicBezTo>
                    <a:pt x="3542" y="3107"/>
                    <a:pt x="2830" y="2543"/>
                    <a:pt x="2221" y="1959"/>
                  </a:cubicBezTo>
                  <a:cubicBezTo>
                    <a:pt x="1535" y="1300"/>
                    <a:pt x="849" y="642"/>
                    <a:pt x="131" y="17"/>
                  </a:cubicBezTo>
                  <a:cubicBezTo>
                    <a:pt x="118" y="5"/>
                    <a:pt x="103" y="0"/>
                    <a:pt x="89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43"/>
            <p:cNvSpPr/>
            <p:nvPr/>
          </p:nvSpPr>
          <p:spPr>
            <a:xfrm>
              <a:off x="2204575" y="1732300"/>
              <a:ext cx="28100" cy="35175"/>
            </a:xfrm>
            <a:custGeom>
              <a:rect b="b" l="l" r="r" t="t"/>
              <a:pathLst>
                <a:path extrusionOk="0" h="1407" w="1124">
                  <a:moveTo>
                    <a:pt x="918" y="1"/>
                  </a:moveTo>
                  <a:cubicBezTo>
                    <a:pt x="876" y="1"/>
                    <a:pt x="832" y="20"/>
                    <a:pt x="796" y="67"/>
                  </a:cubicBezTo>
                  <a:cubicBezTo>
                    <a:pt x="499" y="453"/>
                    <a:pt x="241" y="867"/>
                    <a:pt x="29" y="1306"/>
                  </a:cubicBezTo>
                  <a:cubicBezTo>
                    <a:pt x="0" y="1359"/>
                    <a:pt x="45" y="1407"/>
                    <a:pt x="91" y="1407"/>
                  </a:cubicBezTo>
                  <a:cubicBezTo>
                    <a:pt x="112" y="1407"/>
                    <a:pt x="132" y="1397"/>
                    <a:pt x="147" y="1375"/>
                  </a:cubicBezTo>
                  <a:cubicBezTo>
                    <a:pt x="421" y="983"/>
                    <a:pt x="713" y="606"/>
                    <a:pt x="1025" y="244"/>
                  </a:cubicBezTo>
                  <a:cubicBezTo>
                    <a:pt x="1123" y="130"/>
                    <a:pt x="1028" y="1"/>
                    <a:pt x="91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43"/>
            <p:cNvSpPr/>
            <p:nvPr/>
          </p:nvSpPr>
          <p:spPr>
            <a:xfrm>
              <a:off x="2308675" y="1536825"/>
              <a:ext cx="13000" cy="55850"/>
            </a:xfrm>
            <a:custGeom>
              <a:rect b="b" l="l" r="r" t="t"/>
              <a:pathLst>
                <a:path extrusionOk="0" h="2234" w="520">
                  <a:moveTo>
                    <a:pt x="310" y="1"/>
                  </a:moveTo>
                  <a:cubicBezTo>
                    <a:pt x="279" y="1"/>
                    <a:pt x="248" y="19"/>
                    <a:pt x="235" y="59"/>
                  </a:cubicBezTo>
                  <a:cubicBezTo>
                    <a:pt x="201" y="165"/>
                    <a:pt x="189" y="278"/>
                    <a:pt x="188" y="393"/>
                  </a:cubicBezTo>
                  <a:lnTo>
                    <a:pt x="188" y="393"/>
                  </a:lnTo>
                  <a:cubicBezTo>
                    <a:pt x="187" y="395"/>
                    <a:pt x="186" y="397"/>
                    <a:pt x="185" y="399"/>
                  </a:cubicBezTo>
                  <a:cubicBezTo>
                    <a:pt x="1" y="943"/>
                    <a:pt x="137" y="1621"/>
                    <a:pt x="299" y="2155"/>
                  </a:cubicBezTo>
                  <a:cubicBezTo>
                    <a:pt x="315" y="2208"/>
                    <a:pt x="362" y="2234"/>
                    <a:pt x="409" y="2234"/>
                  </a:cubicBezTo>
                  <a:cubicBezTo>
                    <a:pt x="465" y="2234"/>
                    <a:pt x="520" y="2196"/>
                    <a:pt x="516" y="2125"/>
                  </a:cubicBezTo>
                  <a:cubicBezTo>
                    <a:pt x="501" y="1758"/>
                    <a:pt x="493" y="1391"/>
                    <a:pt x="482" y="1024"/>
                  </a:cubicBezTo>
                  <a:cubicBezTo>
                    <a:pt x="473" y="707"/>
                    <a:pt x="516" y="354"/>
                    <a:pt x="395" y="59"/>
                  </a:cubicBezTo>
                  <a:cubicBezTo>
                    <a:pt x="379" y="22"/>
                    <a:pt x="344" y="1"/>
                    <a:pt x="310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43"/>
            <p:cNvSpPr/>
            <p:nvPr/>
          </p:nvSpPr>
          <p:spPr>
            <a:xfrm>
              <a:off x="2234700" y="1528750"/>
              <a:ext cx="21800" cy="57825"/>
            </a:xfrm>
            <a:custGeom>
              <a:rect b="b" l="l" r="r" t="t"/>
              <a:pathLst>
                <a:path extrusionOk="0" h="2313" w="872">
                  <a:moveTo>
                    <a:pt x="505" y="1"/>
                  </a:moveTo>
                  <a:cubicBezTo>
                    <a:pt x="484" y="1"/>
                    <a:pt x="464" y="11"/>
                    <a:pt x="453" y="30"/>
                  </a:cubicBezTo>
                  <a:cubicBezTo>
                    <a:pt x="278" y="280"/>
                    <a:pt x="432" y="633"/>
                    <a:pt x="417" y="919"/>
                  </a:cubicBezTo>
                  <a:cubicBezTo>
                    <a:pt x="393" y="1358"/>
                    <a:pt x="251" y="1791"/>
                    <a:pt x="37" y="2173"/>
                  </a:cubicBezTo>
                  <a:cubicBezTo>
                    <a:pt x="0" y="2237"/>
                    <a:pt x="60" y="2313"/>
                    <a:pt x="121" y="2313"/>
                  </a:cubicBezTo>
                  <a:cubicBezTo>
                    <a:pt x="142" y="2313"/>
                    <a:pt x="163" y="2304"/>
                    <a:pt x="181" y="2283"/>
                  </a:cubicBezTo>
                  <a:lnTo>
                    <a:pt x="181" y="2283"/>
                  </a:lnTo>
                  <a:lnTo>
                    <a:pt x="179" y="2284"/>
                  </a:lnTo>
                  <a:cubicBezTo>
                    <a:pt x="490" y="1913"/>
                    <a:pt x="678" y="1511"/>
                    <a:pt x="746" y="1030"/>
                  </a:cubicBezTo>
                  <a:cubicBezTo>
                    <a:pt x="790" y="722"/>
                    <a:pt x="871" y="177"/>
                    <a:pt x="534" y="8"/>
                  </a:cubicBezTo>
                  <a:cubicBezTo>
                    <a:pt x="525" y="3"/>
                    <a:pt x="515" y="1"/>
                    <a:pt x="505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43"/>
            <p:cNvSpPr/>
            <p:nvPr/>
          </p:nvSpPr>
          <p:spPr>
            <a:xfrm>
              <a:off x="2182900" y="1522625"/>
              <a:ext cx="176775" cy="19725"/>
            </a:xfrm>
            <a:custGeom>
              <a:rect b="b" l="l" r="r" t="t"/>
              <a:pathLst>
                <a:path extrusionOk="0" h="789" w="7071">
                  <a:moveTo>
                    <a:pt x="408" y="0"/>
                  </a:moveTo>
                  <a:cubicBezTo>
                    <a:pt x="1" y="0"/>
                    <a:pt x="1" y="789"/>
                    <a:pt x="408" y="789"/>
                  </a:cubicBezTo>
                  <a:cubicBezTo>
                    <a:pt x="473" y="789"/>
                    <a:pt x="549" y="769"/>
                    <a:pt x="635" y="722"/>
                  </a:cubicBezTo>
                  <a:lnTo>
                    <a:pt x="635" y="720"/>
                  </a:lnTo>
                  <a:cubicBezTo>
                    <a:pt x="1029" y="506"/>
                    <a:pt x="1585" y="445"/>
                    <a:pt x="2167" y="445"/>
                  </a:cubicBezTo>
                  <a:cubicBezTo>
                    <a:pt x="2899" y="445"/>
                    <a:pt x="3671" y="541"/>
                    <a:pt x="4212" y="547"/>
                  </a:cubicBezTo>
                  <a:cubicBezTo>
                    <a:pt x="4643" y="551"/>
                    <a:pt x="5073" y="566"/>
                    <a:pt x="5502" y="566"/>
                  </a:cubicBezTo>
                  <a:cubicBezTo>
                    <a:pt x="6002" y="566"/>
                    <a:pt x="6500" y="546"/>
                    <a:pt x="6997" y="469"/>
                  </a:cubicBezTo>
                  <a:cubicBezTo>
                    <a:pt x="7070" y="457"/>
                    <a:pt x="7070" y="330"/>
                    <a:pt x="6997" y="319"/>
                  </a:cubicBezTo>
                  <a:cubicBezTo>
                    <a:pt x="6503" y="241"/>
                    <a:pt x="6008" y="222"/>
                    <a:pt x="5512" y="222"/>
                  </a:cubicBezTo>
                  <a:cubicBezTo>
                    <a:pt x="5080" y="222"/>
                    <a:pt x="4646" y="237"/>
                    <a:pt x="4212" y="241"/>
                  </a:cubicBezTo>
                  <a:cubicBezTo>
                    <a:pt x="3658" y="246"/>
                    <a:pt x="2885" y="342"/>
                    <a:pt x="2156" y="342"/>
                  </a:cubicBezTo>
                  <a:cubicBezTo>
                    <a:pt x="1578" y="342"/>
                    <a:pt x="1027" y="282"/>
                    <a:pt x="635" y="68"/>
                  </a:cubicBezTo>
                  <a:cubicBezTo>
                    <a:pt x="549" y="21"/>
                    <a:pt x="473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43"/>
            <p:cNvSpPr/>
            <p:nvPr/>
          </p:nvSpPr>
          <p:spPr>
            <a:xfrm>
              <a:off x="2353600" y="1477600"/>
              <a:ext cx="7450" cy="53500"/>
            </a:xfrm>
            <a:custGeom>
              <a:rect b="b" l="l" r="r" t="t"/>
              <a:pathLst>
                <a:path extrusionOk="0" h="2140" w="298">
                  <a:moveTo>
                    <a:pt x="148" y="1"/>
                  </a:moveTo>
                  <a:cubicBezTo>
                    <a:pt x="115" y="1"/>
                    <a:pt x="83" y="18"/>
                    <a:pt x="77" y="53"/>
                  </a:cubicBezTo>
                  <a:cubicBezTo>
                    <a:pt x="14" y="399"/>
                    <a:pt x="30" y="742"/>
                    <a:pt x="38" y="1092"/>
                  </a:cubicBezTo>
                  <a:cubicBezTo>
                    <a:pt x="42" y="1431"/>
                    <a:pt x="0" y="1797"/>
                    <a:pt x="121" y="2118"/>
                  </a:cubicBezTo>
                  <a:cubicBezTo>
                    <a:pt x="125" y="2133"/>
                    <a:pt x="137" y="2140"/>
                    <a:pt x="149" y="2140"/>
                  </a:cubicBezTo>
                  <a:cubicBezTo>
                    <a:pt x="162" y="2140"/>
                    <a:pt x="174" y="2133"/>
                    <a:pt x="178" y="2118"/>
                  </a:cubicBezTo>
                  <a:lnTo>
                    <a:pt x="177" y="2118"/>
                  </a:lnTo>
                  <a:cubicBezTo>
                    <a:pt x="297" y="1797"/>
                    <a:pt x="255" y="1431"/>
                    <a:pt x="260" y="1092"/>
                  </a:cubicBezTo>
                  <a:cubicBezTo>
                    <a:pt x="266" y="742"/>
                    <a:pt x="283" y="399"/>
                    <a:pt x="220" y="53"/>
                  </a:cubicBezTo>
                  <a:cubicBezTo>
                    <a:pt x="213" y="18"/>
                    <a:pt x="181" y="1"/>
                    <a:pt x="148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43"/>
            <p:cNvSpPr/>
            <p:nvPr/>
          </p:nvSpPr>
          <p:spPr>
            <a:xfrm>
              <a:off x="2191775" y="1471925"/>
              <a:ext cx="8650" cy="61000"/>
            </a:xfrm>
            <a:custGeom>
              <a:rect b="b" l="l" r="r" t="t"/>
              <a:pathLst>
                <a:path extrusionOk="0" h="2440" w="346">
                  <a:moveTo>
                    <a:pt x="173" y="0"/>
                  </a:moveTo>
                  <a:cubicBezTo>
                    <a:pt x="150" y="0"/>
                    <a:pt x="127" y="16"/>
                    <a:pt x="125" y="46"/>
                  </a:cubicBezTo>
                  <a:cubicBezTo>
                    <a:pt x="70" y="501"/>
                    <a:pt x="44" y="958"/>
                    <a:pt x="47" y="1416"/>
                  </a:cubicBezTo>
                  <a:cubicBezTo>
                    <a:pt x="47" y="1755"/>
                    <a:pt x="0" y="2124"/>
                    <a:pt x="156" y="2430"/>
                  </a:cubicBezTo>
                  <a:cubicBezTo>
                    <a:pt x="160" y="2436"/>
                    <a:pt x="166" y="2439"/>
                    <a:pt x="173" y="2439"/>
                  </a:cubicBezTo>
                  <a:cubicBezTo>
                    <a:pt x="179" y="2439"/>
                    <a:pt x="184" y="2436"/>
                    <a:pt x="188" y="2430"/>
                  </a:cubicBezTo>
                  <a:lnTo>
                    <a:pt x="189" y="2430"/>
                  </a:lnTo>
                  <a:cubicBezTo>
                    <a:pt x="345" y="2124"/>
                    <a:pt x="298" y="1755"/>
                    <a:pt x="298" y="1416"/>
                  </a:cubicBezTo>
                  <a:cubicBezTo>
                    <a:pt x="302" y="958"/>
                    <a:pt x="275" y="501"/>
                    <a:pt x="220" y="46"/>
                  </a:cubicBezTo>
                  <a:cubicBezTo>
                    <a:pt x="219" y="16"/>
                    <a:pt x="196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43"/>
            <p:cNvSpPr/>
            <p:nvPr/>
          </p:nvSpPr>
          <p:spPr>
            <a:xfrm>
              <a:off x="2196525" y="1471075"/>
              <a:ext cx="157600" cy="12450"/>
            </a:xfrm>
            <a:custGeom>
              <a:rect b="b" l="l" r="r" t="t"/>
              <a:pathLst>
                <a:path extrusionOk="0" h="498" w="6304">
                  <a:moveTo>
                    <a:pt x="3471" y="0"/>
                  </a:moveTo>
                  <a:cubicBezTo>
                    <a:pt x="2311" y="0"/>
                    <a:pt x="1139" y="73"/>
                    <a:pt x="68" y="199"/>
                  </a:cubicBezTo>
                  <a:cubicBezTo>
                    <a:pt x="1" y="199"/>
                    <a:pt x="1" y="300"/>
                    <a:pt x="68" y="300"/>
                  </a:cubicBezTo>
                  <a:cubicBezTo>
                    <a:pt x="1137" y="425"/>
                    <a:pt x="2307" y="498"/>
                    <a:pt x="3465" y="498"/>
                  </a:cubicBezTo>
                  <a:cubicBezTo>
                    <a:pt x="4396" y="498"/>
                    <a:pt x="5319" y="451"/>
                    <a:pt x="6177" y="347"/>
                  </a:cubicBezTo>
                  <a:cubicBezTo>
                    <a:pt x="6304" y="332"/>
                    <a:pt x="6304" y="166"/>
                    <a:pt x="6177" y="150"/>
                  </a:cubicBezTo>
                  <a:cubicBezTo>
                    <a:pt x="5321" y="47"/>
                    <a:pt x="4399" y="0"/>
                    <a:pt x="347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43"/>
            <p:cNvSpPr/>
            <p:nvPr/>
          </p:nvSpPr>
          <p:spPr>
            <a:xfrm>
              <a:off x="2197200" y="1500425"/>
              <a:ext cx="154275" cy="8900"/>
            </a:xfrm>
            <a:custGeom>
              <a:rect b="b" l="l" r="r" t="t"/>
              <a:pathLst>
                <a:path extrusionOk="0" h="356" w="6171">
                  <a:moveTo>
                    <a:pt x="4723" y="0"/>
                  </a:moveTo>
                  <a:cubicBezTo>
                    <a:pt x="4166" y="0"/>
                    <a:pt x="3606" y="32"/>
                    <a:pt x="3052" y="39"/>
                  </a:cubicBezTo>
                  <a:cubicBezTo>
                    <a:pt x="2940" y="40"/>
                    <a:pt x="2827" y="41"/>
                    <a:pt x="2714" y="41"/>
                  </a:cubicBezTo>
                  <a:cubicBezTo>
                    <a:pt x="2414" y="41"/>
                    <a:pt x="2111" y="37"/>
                    <a:pt x="1809" y="37"/>
                  </a:cubicBezTo>
                  <a:cubicBezTo>
                    <a:pt x="1212" y="37"/>
                    <a:pt x="615" y="53"/>
                    <a:pt x="31" y="146"/>
                  </a:cubicBezTo>
                  <a:cubicBezTo>
                    <a:pt x="0" y="151"/>
                    <a:pt x="0" y="206"/>
                    <a:pt x="33" y="210"/>
                  </a:cubicBezTo>
                  <a:cubicBezTo>
                    <a:pt x="617" y="304"/>
                    <a:pt x="1213" y="320"/>
                    <a:pt x="1810" y="320"/>
                  </a:cubicBezTo>
                  <a:cubicBezTo>
                    <a:pt x="2112" y="320"/>
                    <a:pt x="2414" y="316"/>
                    <a:pt x="2714" y="316"/>
                  </a:cubicBezTo>
                  <a:cubicBezTo>
                    <a:pt x="2827" y="316"/>
                    <a:pt x="2940" y="317"/>
                    <a:pt x="3052" y="318"/>
                  </a:cubicBezTo>
                  <a:cubicBezTo>
                    <a:pt x="3605" y="325"/>
                    <a:pt x="4163" y="356"/>
                    <a:pt x="4719" y="356"/>
                  </a:cubicBezTo>
                  <a:cubicBezTo>
                    <a:pt x="5178" y="356"/>
                    <a:pt x="5636" y="335"/>
                    <a:pt x="6088" y="262"/>
                  </a:cubicBezTo>
                  <a:cubicBezTo>
                    <a:pt x="6170" y="248"/>
                    <a:pt x="6170" y="109"/>
                    <a:pt x="6088" y="95"/>
                  </a:cubicBezTo>
                  <a:cubicBezTo>
                    <a:pt x="5637" y="22"/>
                    <a:pt x="5181" y="0"/>
                    <a:pt x="4723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43"/>
            <p:cNvSpPr/>
            <p:nvPr/>
          </p:nvSpPr>
          <p:spPr>
            <a:xfrm>
              <a:off x="2240500" y="1307150"/>
              <a:ext cx="21500" cy="169525"/>
            </a:xfrm>
            <a:custGeom>
              <a:rect b="b" l="l" r="r" t="t"/>
              <a:pathLst>
                <a:path extrusionOk="0" h="6781" w="860">
                  <a:moveTo>
                    <a:pt x="430" y="0"/>
                  </a:moveTo>
                  <a:cubicBezTo>
                    <a:pt x="383" y="0"/>
                    <a:pt x="336" y="26"/>
                    <a:pt x="329" y="77"/>
                  </a:cubicBezTo>
                  <a:cubicBezTo>
                    <a:pt x="179" y="1164"/>
                    <a:pt x="227" y="2274"/>
                    <a:pt x="216" y="3371"/>
                  </a:cubicBezTo>
                  <a:cubicBezTo>
                    <a:pt x="207" y="4452"/>
                    <a:pt x="1" y="5627"/>
                    <a:pt x="290" y="6675"/>
                  </a:cubicBezTo>
                  <a:cubicBezTo>
                    <a:pt x="309" y="6745"/>
                    <a:pt x="370" y="6780"/>
                    <a:pt x="431" y="6780"/>
                  </a:cubicBezTo>
                  <a:cubicBezTo>
                    <a:pt x="491" y="6780"/>
                    <a:pt x="552" y="6745"/>
                    <a:pt x="571" y="6675"/>
                  </a:cubicBezTo>
                  <a:cubicBezTo>
                    <a:pt x="860" y="5627"/>
                    <a:pt x="653" y="4452"/>
                    <a:pt x="644" y="3371"/>
                  </a:cubicBezTo>
                  <a:cubicBezTo>
                    <a:pt x="635" y="2274"/>
                    <a:pt x="683" y="1164"/>
                    <a:pt x="532" y="77"/>
                  </a:cubicBezTo>
                  <a:cubicBezTo>
                    <a:pt x="525" y="26"/>
                    <a:pt x="477" y="0"/>
                    <a:pt x="43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43"/>
            <p:cNvSpPr/>
            <p:nvPr/>
          </p:nvSpPr>
          <p:spPr>
            <a:xfrm>
              <a:off x="2301850" y="1319200"/>
              <a:ext cx="26075" cy="163825"/>
            </a:xfrm>
            <a:custGeom>
              <a:rect b="b" l="l" r="r" t="t"/>
              <a:pathLst>
                <a:path extrusionOk="0" h="6553" w="1043">
                  <a:moveTo>
                    <a:pt x="521" y="0"/>
                  </a:moveTo>
                  <a:cubicBezTo>
                    <a:pt x="498" y="0"/>
                    <a:pt x="475" y="16"/>
                    <a:pt x="475" y="46"/>
                  </a:cubicBezTo>
                  <a:cubicBezTo>
                    <a:pt x="433" y="2119"/>
                    <a:pt x="1" y="4218"/>
                    <a:pt x="255" y="6299"/>
                  </a:cubicBezTo>
                  <a:cubicBezTo>
                    <a:pt x="258" y="6320"/>
                    <a:pt x="262" y="6341"/>
                    <a:pt x="267" y="6359"/>
                  </a:cubicBezTo>
                  <a:lnTo>
                    <a:pt x="267" y="6359"/>
                  </a:lnTo>
                  <a:cubicBezTo>
                    <a:pt x="272" y="6380"/>
                    <a:pt x="280" y="6399"/>
                    <a:pt x="289" y="6417"/>
                  </a:cubicBezTo>
                  <a:lnTo>
                    <a:pt x="289" y="6417"/>
                  </a:lnTo>
                  <a:cubicBezTo>
                    <a:pt x="338" y="6511"/>
                    <a:pt x="426" y="6553"/>
                    <a:pt x="514" y="6553"/>
                  </a:cubicBezTo>
                  <a:cubicBezTo>
                    <a:pt x="518" y="6553"/>
                    <a:pt x="522" y="6553"/>
                    <a:pt x="527" y="6552"/>
                  </a:cubicBezTo>
                  <a:lnTo>
                    <a:pt x="527" y="6552"/>
                  </a:lnTo>
                  <a:cubicBezTo>
                    <a:pt x="528" y="6552"/>
                    <a:pt x="529" y="6552"/>
                    <a:pt x="530" y="6552"/>
                  </a:cubicBezTo>
                  <a:cubicBezTo>
                    <a:pt x="610" y="6552"/>
                    <a:pt x="689" y="6518"/>
                    <a:pt x="739" y="6442"/>
                  </a:cubicBezTo>
                  <a:lnTo>
                    <a:pt x="739" y="6442"/>
                  </a:lnTo>
                  <a:cubicBezTo>
                    <a:pt x="759" y="6414"/>
                    <a:pt x="773" y="6381"/>
                    <a:pt x="780" y="6344"/>
                  </a:cubicBezTo>
                  <a:lnTo>
                    <a:pt x="780" y="6344"/>
                  </a:lnTo>
                  <a:cubicBezTo>
                    <a:pt x="783" y="6330"/>
                    <a:pt x="786" y="6315"/>
                    <a:pt x="788" y="6299"/>
                  </a:cubicBezTo>
                  <a:cubicBezTo>
                    <a:pt x="1042" y="4218"/>
                    <a:pt x="608" y="2117"/>
                    <a:pt x="568" y="46"/>
                  </a:cubicBezTo>
                  <a:cubicBezTo>
                    <a:pt x="568" y="16"/>
                    <a:pt x="545" y="0"/>
                    <a:pt x="52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43"/>
            <p:cNvSpPr/>
            <p:nvPr/>
          </p:nvSpPr>
          <p:spPr>
            <a:xfrm>
              <a:off x="2252050" y="1313725"/>
              <a:ext cx="61975" cy="9025"/>
            </a:xfrm>
            <a:custGeom>
              <a:rect b="b" l="l" r="r" t="t"/>
              <a:pathLst>
                <a:path extrusionOk="0" h="361" w="2479">
                  <a:moveTo>
                    <a:pt x="1940" y="0"/>
                  </a:moveTo>
                  <a:cubicBezTo>
                    <a:pt x="1768" y="0"/>
                    <a:pt x="1596" y="30"/>
                    <a:pt x="1419" y="68"/>
                  </a:cubicBezTo>
                  <a:cubicBezTo>
                    <a:pt x="983" y="163"/>
                    <a:pt x="501" y="128"/>
                    <a:pt x="52" y="142"/>
                  </a:cubicBezTo>
                  <a:cubicBezTo>
                    <a:pt x="1" y="142"/>
                    <a:pt x="1" y="220"/>
                    <a:pt x="52" y="220"/>
                  </a:cubicBezTo>
                  <a:cubicBezTo>
                    <a:pt x="501" y="232"/>
                    <a:pt x="983" y="198"/>
                    <a:pt x="1419" y="293"/>
                  </a:cubicBezTo>
                  <a:cubicBezTo>
                    <a:pt x="1596" y="331"/>
                    <a:pt x="1768" y="361"/>
                    <a:pt x="1940" y="361"/>
                  </a:cubicBezTo>
                  <a:cubicBezTo>
                    <a:pt x="2083" y="361"/>
                    <a:pt x="2227" y="340"/>
                    <a:pt x="2374" y="287"/>
                  </a:cubicBezTo>
                  <a:cubicBezTo>
                    <a:pt x="2478" y="254"/>
                    <a:pt x="2478" y="106"/>
                    <a:pt x="2374" y="74"/>
                  </a:cubicBezTo>
                  <a:cubicBezTo>
                    <a:pt x="2227" y="21"/>
                    <a:pt x="2083" y="0"/>
                    <a:pt x="194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43"/>
            <p:cNvSpPr/>
            <p:nvPr/>
          </p:nvSpPr>
          <p:spPr>
            <a:xfrm>
              <a:off x="2222825" y="1192500"/>
              <a:ext cx="155750" cy="122950"/>
            </a:xfrm>
            <a:custGeom>
              <a:rect b="b" l="l" r="r" t="t"/>
              <a:pathLst>
                <a:path extrusionOk="0" h="4918" w="6230">
                  <a:moveTo>
                    <a:pt x="5672" y="0"/>
                  </a:moveTo>
                  <a:cubicBezTo>
                    <a:pt x="3070" y="0"/>
                    <a:pt x="1" y="1918"/>
                    <a:pt x="1106" y="4872"/>
                  </a:cubicBezTo>
                  <a:cubicBezTo>
                    <a:pt x="1116" y="4903"/>
                    <a:pt x="1141" y="4918"/>
                    <a:pt x="1167" y="4918"/>
                  </a:cubicBezTo>
                  <a:cubicBezTo>
                    <a:pt x="1199" y="4918"/>
                    <a:pt x="1231" y="4895"/>
                    <a:pt x="1232" y="4855"/>
                  </a:cubicBezTo>
                  <a:cubicBezTo>
                    <a:pt x="1267" y="4199"/>
                    <a:pt x="1164" y="3524"/>
                    <a:pt x="1395" y="2888"/>
                  </a:cubicBezTo>
                  <a:cubicBezTo>
                    <a:pt x="1620" y="2270"/>
                    <a:pt x="2101" y="1735"/>
                    <a:pt x="2643" y="1371"/>
                  </a:cubicBezTo>
                  <a:cubicBezTo>
                    <a:pt x="3655" y="695"/>
                    <a:pt x="4795" y="668"/>
                    <a:pt x="5950" y="481"/>
                  </a:cubicBezTo>
                  <a:cubicBezTo>
                    <a:pt x="6229" y="436"/>
                    <a:pt x="6147" y="15"/>
                    <a:pt x="5886" y="5"/>
                  </a:cubicBezTo>
                  <a:cubicBezTo>
                    <a:pt x="5815" y="2"/>
                    <a:pt x="5743" y="0"/>
                    <a:pt x="567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43"/>
            <p:cNvSpPr/>
            <p:nvPr/>
          </p:nvSpPr>
          <p:spPr>
            <a:xfrm>
              <a:off x="2295600" y="1248875"/>
              <a:ext cx="88450" cy="78675"/>
            </a:xfrm>
            <a:custGeom>
              <a:rect b="b" l="l" r="r" t="t"/>
              <a:pathLst>
                <a:path extrusionOk="0" h="3147" w="3538">
                  <a:moveTo>
                    <a:pt x="2647" y="0"/>
                  </a:moveTo>
                  <a:cubicBezTo>
                    <a:pt x="1962" y="0"/>
                    <a:pt x="1292" y="269"/>
                    <a:pt x="832" y="808"/>
                  </a:cubicBezTo>
                  <a:cubicBezTo>
                    <a:pt x="324" y="1405"/>
                    <a:pt x="1" y="2501"/>
                    <a:pt x="588" y="3135"/>
                  </a:cubicBezTo>
                  <a:cubicBezTo>
                    <a:pt x="595" y="3143"/>
                    <a:pt x="603" y="3146"/>
                    <a:pt x="611" y="3146"/>
                  </a:cubicBezTo>
                  <a:cubicBezTo>
                    <a:pt x="630" y="3146"/>
                    <a:pt x="647" y="3130"/>
                    <a:pt x="650" y="3109"/>
                  </a:cubicBezTo>
                  <a:cubicBezTo>
                    <a:pt x="727" y="2367"/>
                    <a:pt x="641" y="1650"/>
                    <a:pt x="1196" y="1052"/>
                  </a:cubicBezTo>
                  <a:cubicBezTo>
                    <a:pt x="1568" y="648"/>
                    <a:pt x="2090" y="449"/>
                    <a:pt x="2621" y="449"/>
                  </a:cubicBezTo>
                  <a:cubicBezTo>
                    <a:pt x="2798" y="449"/>
                    <a:pt x="2977" y="472"/>
                    <a:pt x="3151" y="516"/>
                  </a:cubicBezTo>
                  <a:cubicBezTo>
                    <a:pt x="3173" y="522"/>
                    <a:pt x="3194" y="524"/>
                    <a:pt x="3213" y="524"/>
                  </a:cubicBezTo>
                  <a:cubicBezTo>
                    <a:pt x="3453" y="524"/>
                    <a:pt x="3537" y="140"/>
                    <a:pt x="3273" y="75"/>
                  </a:cubicBezTo>
                  <a:cubicBezTo>
                    <a:pt x="3067" y="25"/>
                    <a:pt x="2856" y="0"/>
                    <a:pt x="264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43"/>
            <p:cNvSpPr/>
            <p:nvPr/>
          </p:nvSpPr>
          <p:spPr>
            <a:xfrm>
              <a:off x="2371900" y="1198500"/>
              <a:ext cx="8975" cy="63800"/>
            </a:xfrm>
            <a:custGeom>
              <a:rect b="b" l="l" r="r" t="t"/>
              <a:pathLst>
                <a:path extrusionOk="0" h="2552" w="359">
                  <a:moveTo>
                    <a:pt x="180" y="0"/>
                  </a:moveTo>
                  <a:cubicBezTo>
                    <a:pt x="163" y="0"/>
                    <a:pt x="146" y="10"/>
                    <a:pt x="143" y="29"/>
                  </a:cubicBezTo>
                  <a:cubicBezTo>
                    <a:pt x="74" y="438"/>
                    <a:pt x="73" y="853"/>
                    <a:pt x="71" y="1269"/>
                  </a:cubicBezTo>
                  <a:cubicBezTo>
                    <a:pt x="70" y="1673"/>
                    <a:pt x="1" y="2125"/>
                    <a:pt x="127" y="2514"/>
                  </a:cubicBezTo>
                  <a:cubicBezTo>
                    <a:pt x="135" y="2539"/>
                    <a:pt x="157" y="2551"/>
                    <a:pt x="180" y="2551"/>
                  </a:cubicBezTo>
                  <a:cubicBezTo>
                    <a:pt x="202" y="2551"/>
                    <a:pt x="224" y="2539"/>
                    <a:pt x="232" y="2514"/>
                  </a:cubicBezTo>
                  <a:cubicBezTo>
                    <a:pt x="359" y="2125"/>
                    <a:pt x="290" y="1673"/>
                    <a:pt x="288" y="1269"/>
                  </a:cubicBezTo>
                  <a:cubicBezTo>
                    <a:pt x="287" y="853"/>
                    <a:pt x="285" y="439"/>
                    <a:pt x="216" y="29"/>
                  </a:cubicBezTo>
                  <a:cubicBezTo>
                    <a:pt x="214" y="10"/>
                    <a:pt x="197" y="0"/>
                    <a:pt x="180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43"/>
            <p:cNvSpPr/>
            <p:nvPr/>
          </p:nvSpPr>
          <p:spPr>
            <a:xfrm>
              <a:off x="2369475" y="1189950"/>
              <a:ext cx="83100" cy="10525"/>
            </a:xfrm>
            <a:custGeom>
              <a:rect b="b" l="l" r="r" t="t"/>
              <a:pathLst>
                <a:path extrusionOk="0" h="421" w="3324">
                  <a:moveTo>
                    <a:pt x="2456" y="1"/>
                  </a:moveTo>
                  <a:cubicBezTo>
                    <a:pt x="2125" y="1"/>
                    <a:pt x="1789" y="33"/>
                    <a:pt x="1471" y="38"/>
                  </a:cubicBezTo>
                  <a:cubicBezTo>
                    <a:pt x="1444" y="38"/>
                    <a:pt x="1418" y="38"/>
                    <a:pt x="1391" y="38"/>
                  </a:cubicBezTo>
                  <a:cubicBezTo>
                    <a:pt x="1234" y="38"/>
                    <a:pt x="1072" y="32"/>
                    <a:pt x="911" y="32"/>
                  </a:cubicBezTo>
                  <a:cubicBezTo>
                    <a:pt x="599" y="32"/>
                    <a:pt x="287" y="56"/>
                    <a:pt x="13" y="194"/>
                  </a:cubicBezTo>
                  <a:cubicBezTo>
                    <a:pt x="1" y="200"/>
                    <a:pt x="1" y="217"/>
                    <a:pt x="13" y="225"/>
                  </a:cubicBezTo>
                  <a:lnTo>
                    <a:pt x="13" y="227"/>
                  </a:lnTo>
                  <a:cubicBezTo>
                    <a:pt x="287" y="365"/>
                    <a:pt x="599" y="389"/>
                    <a:pt x="911" y="389"/>
                  </a:cubicBezTo>
                  <a:cubicBezTo>
                    <a:pt x="1072" y="389"/>
                    <a:pt x="1234" y="382"/>
                    <a:pt x="1391" y="382"/>
                  </a:cubicBezTo>
                  <a:cubicBezTo>
                    <a:pt x="1418" y="382"/>
                    <a:pt x="1444" y="383"/>
                    <a:pt x="1471" y="383"/>
                  </a:cubicBezTo>
                  <a:cubicBezTo>
                    <a:pt x="1789" y="388"/>
                    <a:pt x="2125" y="420"/>
                    <a:pt x="2456" y="420"/>
                  </a:cubicBezTo>
                  <a:cubicBezTo>
                    <a:pt x="2709" y="420"/>
                    <a:pt x="2960" y="401"/>
                    <a:pt x="3197" y="338"/>
                  </a:cubicBezTo>
                  <a:cubicBezTo>
                    <a:pt x="3322" y="305"/>
                    <a:pt x="3323" y="116"/>
                    <a:pt x="3197" y="83"/>
                  </a:cubicBezTo>
                  <a:cubicBezTo>
                    <a:pt x="2960" y="19"/>
                    <a:pt x="2709" y="1"/>
                    <a:pt x="245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43"/>
            <p:cNvSpPr/>
            <p:nvPr/>
          </p:nvSpPr>
          <p:spPr>
            <a:xfrm>
              <a:off x="2368350" y="1250550"/>
              <a:ext cx="79575" cy="12375"/>
            </a:xfrm>
            <a:custGeom>
              <a:rect b="b" l="l" r="r" t="t"/>
              <a:pathLst>
                <a:path extrusionOk="0" h="495" w="3183">
                  <a:moveTo>
                    <a:pt x="2877" y="0"/>
                  </a:moveTo>
                  <a:cubicBezTo>
                    <a:pt x="2874" y="0"/>
                    <a:pt x="2870" y="1"/>
                    <a:pt x="2867" y="1"/>
                  </a:cubicBezTo>
                  <a:cubicBezTo>
                    <a:pt x="2727" y="5"/>
                    <a:pt x="2585" y="7"/>
                    <a:pt x="2440" y="7"/>
                  </a:cubicBezTo>
                  <a:cubicBezTo>
                    <a:pt x="2231" y="7"/>
                    <a:pt x="2017" y="4"/>
                    <a:pt x="1802" y="4"/>
                  </a:cubicBezTo>
                  <a:cubicBezTo>
                    <a:pt x="1202" y="4"/>
                    <a:pt x="595" y="26"/>
                    <a:pt x="52" y="194"/>
                  </a:cubicBezTo>
                  <a:cubicBezTo>
                    <a:pt x="1" y="210"/>
                    <a:pt x="1" y="285"/>
                    <a:pt x="52" y="301"/>
                  </a:cubicBezTo>
                  <a:cubicBezTo>
                    <a:pt x="595" y="469"/>
                    <a:pt x="1202" y="491"/>
                    <a:pt x="1802" y="491"/>
                  </a:cubicBezTo>
                  <a:cubicBezTo>
                    <a:pt x="2017" y="491"/>
                    <a:pt x="2231" y="488"/>
                    <a:pt x="2440" y="488"/>
                  </a:cubicBezTo>
                  <a:cubicBezTo>
                    <a:pt x="2585" y="488"/>
                    <a:pt x="2727" y="490"/>
                    <a:pt x="2867" y="494"/>
                  </a:cubicBezTo>
                  <a:cubicBezTo>
                    <a:pt x="2870" y="494"/>
                    <a:pt x="2873" y="494"/>
                    <a:pt x="2876" y="494"/>
                  </a:cubicBezTo>
                  <a:cubicBezTo>
                    <a:pt x="3181" y="494"/>
                    <a:pt x="3183" y="0"/>
                    <a:pt x="2877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43"/>
            <p:cNvSpPr/>
            <p:nvPr/>
          </p:nvSpPr>
          <p:spPr>
            <a:xfrm>
              <a:off x="2434075" y="1151600"/>
              <a:ext cx="20400" cy="150575"/>
            </a:xfrm>
            <a:custGeom>
              <a:rect b="b" l="l" r="r" t="t"/>
              <a:pathLst>
                <a:path extrusionOk="0" h="6023" w="816">
                  <a:moveTo>
                    <a:pt x="408" y="0"/>
                  </a:moveTo>
                  <a:cubicBezTo>
                    <a:pt x="383" y="0"/>
                    <a:pt x="359" y="16"/>
                    <a:pt x="357" y="47"/>
                  </a:cubicBezTo>
                  <a:cubicBezTo>
                    <a:pt x="180" y="1911"/>
                    <a:pt x="1" y="4082"/>
                    <a:pt x="290" y="5935"/>
                  </a:cubicBezTo>
                  <a:cubicBezTo>
                    <a:pt x="299" y="5993"/>
                    <a:pt x="353" y="6022"/>
                    <a:pt x="408" y="6022"/>
                  </a:cubicBezTo>
                  <a:cubicBezTo>
                    <a:pt x="462" y="6022"/>
                    <a:pt x="516" y="5993"/>
                    <a:pt x="525" y="5935"/>
                  </a:cubicBezTo>
                  <a:cubicBezTo>
                    <a:pt x="816" y="4080"/>
                    <a:pt x="635" y="1909"/>
                    <a:pt x="458" y="47"/>
                  </a:cubicBezTo>
                  <a:cubicBezTo>
                    <a:pt x="456" y="16"/>
                    <a:pt x="432" y="0"/>
                    <a:pt x="408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43"/>
            <p:cNvSpPr/>
            <p:nvPr/>
          </p:nvSpPr>
          <p:spPr>
            <a:xfrm>
              <a:off x="2441975" y="1136425"/>
              <a:ext cx="82250" cy="12650"/>
            </a:xfrm>
            <a:custGeom>
              <a:rect b="b" l="l" r="r" t="t"/>
              <a:pathLst>
                <a:path extrusionOk="0" h="506" w="3290">
                  <a:moveTo>
                    <a:pt x="1806" y="1"/>
                  </a:moveTo>
                  <a:cubicBezTo>
                    <a:pt x="1223" y="1"/>
                    <a:pt x="645" y="27"/>
                    <a:pt x="70" y="134"/>
                  </a:cubicBezTo>
                  <a:cubicBezTo>
                    <a:pt x="0" y="148"/>
                    <a:pt x="3" y="261"/>
                    <a:pt x="70" y="276"/>
                  </a:cubicBezTo>
                  <a:cubicBezTo>
                    <a:pt x="1022" y="493"/>
                    <a:pt x="1993" y="486"/>
                    <a:pt x="2977" y="506"/>
                  </a:cubicBezTo>
                  <a:cubicBezTo>
                    <a:pt x="2979" y="506"/>
                    <a:pt x="2981" y="506"/>
                    <a:pt x="2983" y="506"/>
                  </a:cubicBezTo>
                  <a:cubicBezTo>
                    <a:pt x="3290" y="506"/>
                    <a:pt x="3288" y="26"/>
                    <a:pt x="2977" y="20"/>
                  </a:cubicBezTo>
                  <a:cubicBezTo>
                    <a:pt x="2585" y="13"/>
                    <a:pt x="2195" y="1"/>
                    <a:pt x="1806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43"/>
            <p:cNvSpPr/>
            <p:nvPr/>
          </p:nvSpPr>
          <p:spPr>
            <a:xfrm>
              <a:off x="2508350" y="1143300"/>
              <a:ext cx="11825" cy="170600"/>
            </a:xfrm>
            <a:custGeom>
              <a:rect b="b" l="l" r="r" t="t"/>
              <a:pathLst>
                <a:path extrusionOk="0" h="6824" w="473">
                  <a:moveTo>
                    <a:pt x="236" y="0"/>
                  </a:moveTo>
                  <a:cubicBezTo>
                    <a:pt x="218" y="0"/>
                    <a:pt x="199" y="10"/>
                    <a:pt x="196" y="29"/>
                  </a:cubicBezTo>
                  <a:cubicBezTo>
                    <a:pt x="55" y="1053"/>
                    <a:pt x="108" y="2102"/>
                    <a:pt x="105" y="3135"/>
                  </a:cubicBezTo>
                  <a:cubicBezTo>
                    <a:pt x="104" y="4328"/>
                    <a:pt x="1" y="5561"/>
                    <a:pt x="152" y="6743"/>
                  </a:cubicBezTo>
                  <a:cubicBezTo>
                    <a:pt x="159" y="6797"/>
                    <a:pt x="197" y="6824"/>
                    <a:pt x="236" y="6824"/>
                  </a:cubicBezTo>
                  <a:cubicBezTo>
                    <a:pt x="274" y="6824"/>
                    <a:pt x="312" y="6797"/>
                    <a:pt x="319" y="6743"/>
                  </a:cubicBezTo>
                  <a:cubicBezTo>
                    <a:pt x="472" y="5564"/>
                    <a:pt x="369" y="4325"/>
                    <a:pt x="366" y="3135"/>
                  </a:cubicBezTo>
                  <a:cubicBezTo>
                    <a:pt x="365" y="2101"/>
                    <a:pt x="416" y="1054"/>
                    <a:pt x="277" y="29"/>
                  </a:cubicBezTo>
                  <a:cubicBezTo>
                    <a:pt x="274" y="10"/>
                    <a:pt x="255" y="0"/>
                    <a:pt x="236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43"/>
            <p:cNvSpPr/>
            <p:nvPr/>
          </p:nvSpPr>
          <p:spPr>
            <a:xfrm>
              <a:off x="2438775" y="1302275"/>
              <a:ext cx="74250" cy="10700"/>
            </a:xfrm>
            <a:custGeom>
              <a:rect b="b" l="l" r="r" t="t"/>
              <a:pathLst>
                <a:path extrusionOk="0" h="428" w="2970">
                  <a:moveTo>
                    <a:pt x="1412" y="0"/>
                  </a:moveTo>
                  <a:cubicBezTo>
                    <a:pt x="957" y="0"/>
                    <a:pt x="504" y="34"/>
                    <a:pt x="105" y="108"/>
                  </a:cubicBezTo>
                  <a:cubicBezTo>
                    <a:pt x="0" y="128"/>
                    <a:pt x="0" y="301"/>
                    <a:pt x="105" y="320"/>
                  </a:cubicBezTo>
                  <a:cubicBezTo>
                    <a:pt x="505" y="393"/>
                    <a:pt x="959" y="427"/>
                    <a:pt x="1415" y="427"/>
                  </a:cubicBezTo>
                  <a:cubicBezTo>
                    <a:pt x="1922" y="427"/>
                    <a:pt x="2431" y="385"/>
                    <a:pt x="2876" y="309"/>
                  </a:cubicBezTo>
                  <a:cubicBezTo>
                    <a:pt x="2970" y="293"/>
                    <a:pt x="2970" y="136"/>
                    <a:pt x="2876" y="120"/>
                  </a:cubicBezTo>
                  <a:cubicBezTo>
                    <a:pt x="2430" y="43"/>
                    <a:pt x="1919" y="0"/>
                    <a:pt x="141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43"/>
            <p:cNvSpPr/>
            <p:nvPr/>
          </p:nvSpPr>
          <p:spPr>
            <a:xfrm>
              <a:off x="2469225" y="1140625"/>
              <a:ext cx="17950" cy="169750"/>
            </a:xfrm>
            <a:custGeom>
              <a:rect b="b" l="l" r="r" t="t"/>
              <a:pathLst>
                <a:path extrusionOk="0" h="6790" w="718">
                  <a:moveTo>
                    <a:pt x="359" y="1"/>
                  </a:moveTo>
                  <a:cubicBezTo>
                    <a:pt x="327" y="1"/>
                    <a:pt x="295" y="22"/>
                    <a:pt x="291" y="63"/>
                  </a:cubicBezTo>
                  <a:lnTo>
                    <a:pt x="289" y="63"/>
                  </a:lnTo>
                  <a:cubicBezTo>
                    <a:pt x="96" y="2181"/>
                    <a:pt x="0" y="4566"/>
                    <a:pt x="246" y="6680"/>
                  </a:cubicBezTo>
                  <a:cubicBezTo>
                    <a:pt x="254" y="6753"/>
                    <a:pt x="307" y="6789"/>
                    <a:pt x="359" y="6789"/>
                  </a:cubicBezTo>
                  <a:cubicBezTo>
                    <a:pt x="412" y="6789"/>
                    <a:pt x="464" y="6753"/>
                    <a:pt x="472" y="6680"/>
                  </a:cubicBezTo>
                  <a:cubicBezTo>
                    <a:pt x="717" y="4566"/>
                    <a:pt x="622" y="2183"/>
                    <a:pt x="427" y="63"/>
                  </a:cubicBezTo>
                  <a:cubicBezTo>
                    <a:pt x="423" y="22"/>
                    <a:pt x="391" y="1"/>
                    <a:pt x="359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43"/>
            <p:cNvSpPr/>
            <p:nvPr/>
          </p:nvSpPr>
          <p:spPr>
            <a:xfrm>
              <a:off x="2514675" y="1190475"/>
              <a:ext cx="51500" cy="9475"/>
            </a:xfrm>
            <a:custGeom>
              <a:rect b="b" l="l" r="r" t="t"/>
              <a:pathLst>
                <a:path extrusionOk="0" h="379" w="2060">
                  <a:moveTo>
                    <a:pt x="1314" y="0"/>
                  </a:moveTo>
                  <a:cubicBezTo>
                    <a:pt x="1212" y="0"/>
                    <a:pt x="1108" y="3"/>
                    <a:pt x="1002" y="4"/>
                  </a:cubicBezTo>
                  <a:cubicBezTo>
                    <a:pt x="669" y="7"/>
                    <a:pt x="363" y="14"/>
                    <a:pt x="54" y="137"/>
                  </a:cubicBezTo>
                  <a:cubicBezTo>
                    <a:pt x="1" y="153"/>
                    <a:pt x="1" y="226"/>
                    <a:pt x="54" y="243"/>
                  </a:cubicBezTo>
                  <a:cubicBezTo>
                    <a:pt x="363" y="367"/>
                    <a:pt x="669" y="373"/>
                    <a:pt x="1002" y="375"/>
                  </a:cubicBezTo>
                  <a:cubicBezTo>
                    <a:pt x="1111" y="376"/>
                    <a:pt x="1219" y="379"/>
                    <a:pt x="1325" y="379"/>
                  </a:cubicBezTo>
                  <a:cubicBezTo>
                    <a:pt x="1540" y="379"/>
                    <a:pt x="1750" y="365"/>
                    <a:pt x="1961" y="289"/>
                  </a:cubicBezTo>
                  <a:cubicBezTo>
                    <a:pt x="2059" y="259"/>
                    <a:pt x="2059" y="121"/>
                    <a:pt x="1961" y="92"/>
                  </a:cubicBezTo>
                  <a:cubicBezTo>
                    <a:pt x="1746" y="14"/>
                    <a:pt x="1533" y="0"/>
                    <a:pt x="1314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43"/>
            <p:cNvSpPr/>
            <p:nvPr/>
          </p:nvSpPr>
          <p:spPr>
            <a:xfrm>
              <a:off x="2509950" y="1254800"/>
              <a:ext cx="60475" cy="12075"/>
            </a:xfrm>
            <a:custGeom>
              <a:rect b="b" l="l" r="r" t="t"/>
              <a:pathLst>
                <a:path extrusionOk="0" h="483" w="2419">
                  <a:moveTo>
                    <a:pt x="1934" y="1"/>
                  </a:moveTo>
                  <a:cubicBezTo>
                    <a:pt x="1609" y="1"/>
                    <a:pt x="1282" y="67"/>
                    <a:pt x="961" y="99"/>
                  </a:cubicBezTo>
                  <a:cubicBezTo>
                    <a:pt x="923" y="103"/>
                    <a:pt x="881" y="105"/>
                    <a:pt x="836" y="105"/>
                  </a:cubicBezTo>
                  <a:cubicBezTo>
                    <a:pt x="723" y="105"/>
                    <a:pt x="591" y="96"/>
                    <a:pt x="463" y="96"/>
                  </a:cubicBezTo>
                  <a:cubicBezTo>
                    <a:pt x="300" y="96"/>
                    <a:pt x="143" y="110"/>
                    <a:pt x="41" y="176"/>
                  </a:cubicBezTo>
                  <a:cubicBezTo>
                    <a:pt x="13" y="193"/>
                    <a:pt x="1" y="226"/>
                    <a:pt x="8" y="257"/>
                  </a:cubicBezTo>
                  <a:cubicBezTo>
                    <a:pt x="71" y="451"/>
                    <a:pt x="303" y="483"/>
                    <a:pt x="512" y="483"/>
                  </a:cubicBezTo>
                  <a:cubicBezTo>
                    <a:pt x="597" y="483"/>
                    <a:pt x="679" y="478"/>
                    <a:pt x="743" y="476"/>
                  </a:cubicBezTo>
                  <a:cubicBezTo>
                    <a:pt x="1068" y="466"/>
                    <a:pt x="1403" y="408"/>
                    <a:pt x="1733" y="408"/>
                  </a:cubicBezTo>
                  <a:cubicBezTo>
                    <a:pt x="1844" y="408"/>
                    <a:pt x="1955" y="415"/>
                    <a:pt x="2064" y="432"/>
                  </a:cubicBezTo>
                  <a:cubicBezTo>
                    <a:pt x="2079" y="434"/>
                    <a:pt x="2094" y="435"/>
                    <a:pt x="2108" y="435"/>
                  </a:cubicBezTo>
                  <a:cubicBezTo>
                    <a:pt x="2376" y="435"/>
                    <a:pt x="2419" y="34"/>
                    <a:pt x="2120" y="9"/>
                  </a:cubicBezTo>
                  <a:cubicBezTo>
                    <a:pt x="2058" y="3"/>
                    <a:pt x="1996" y="1"/>
                    <a:pt x="1934" y="1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96" name="Google Shape;3796;p43"/>
          <p:cNvSpPr/>
          <p:nvPr/>
        </p:nvSpPr>
        <p:spPr>
          <a:xfrm>
            <a:off x="3266450" y="2069375"/>
            <a:ext cx="531000" cy="531000"/>
          </a:xfrm>
          <a:prstGeom prst="ellipse">
            <a:avLst/>
          </a:prstGeom>
          <a:solidFill>
            <a:srgbClr val="D3B5C8">
              <a:alpha val="55310"/>
            </a:srgbClr>
          </a:solidFill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7" name="Google Shape;3797;p43"/>
          <p:cNvSpPr/>
          <p:nvPr/>
        </p:nvSpPr>
        <p:spPr>
          <a:xfrm>
            <a:off x="2155525" y="3206800"/>
            <a:ext cx="531000" cy="531000"/>
          </a:xfrm>
          <a:prstGeom prst="ellipse">
            <a:avLst/>
          </a:prstGeom>
          <a:solidFill>
            <a:srgbClr val="D3B5C8">
              <a:alpha val="55310"/>
            </a:srgbClr>
          </a:solidFill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8" name="Google Shape;3798;p43"/>
          <p:cNvSpPr/>
          <p:nvPr/>
        </p:nvSpPr>
        <p:spPr>
          <a:xfrm>
            <a:off x="5704875" y="1479350"/>
            <a:ext cx="531000" cy="531000"/>
          </a:xfrm>
          <a:prstGeom prst="ellipse">
            <a:avLst/>
          </a:prstGeom>
          <a:solidFill>
            <a:srgbClr val="D3B5C8">
              <a:alpha val="55310"/>
            </a:srgbClr>
          </a:solidFill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9" name="Google Shape;3799;p43"/>
          <p:cNvSpPr/>
          <p:nvPr/>
        </p:nvSpPr>
        <p:spPr>
          <a:xfrm>
            <a:off x="5765975" y="3440100"/>
            <a:ext cx="531000" cy="531000"/>
          </a:xfrm>
          <a:prstGeom prst="ellipse">
            <a:avLst/>
          </a:prstGeom>
          <a:solidFill>
            <a:srgbClr val="D3B5C8">
              <a:alpha val="55310"/>
            </a:srgbClr>
          </a:solidFill>
          <a:ln cap="flat" cmpd="sng" w="2857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0" name="Google Shape;3800;p43"/>
          <p:cNvSpPr txBox="1"/>
          <p:nvPr>
            <p:ph idx="4294967295" type="subTitle"/>
          </p:nvPr>
        </p:nvSpPr>
        <p:spPr>
          <a:xfrm>
            <a:off x="7030382" y="3915538"/>
            <a:ext cx="16086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>
                <a:solidFill>
                  <a:schemeClr val="dk2"/>
                </a:solidFill>
              </a:rPr>
              <a:t>Jupiter is the biggest planet of them all</a:t>
            </a:r>
            <a:endParaRPr sz="1400">
              <a:solidFill>
                <a:schemeClr val="dk2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>
              <a:solidFill>
                <a:schemeClr val="dk2"/>
              </a:solidFill>
            </a:endParaRPr>
          </a:p>
        </p:txBody>
      </p:sp>
      <p:sp>
        <p:nvSpPr>
          <p:cNvPr id="3801" name="Google Shape;3801;p43"/>
          <p:cNvSpPr txBox="1"/>
          <p:nvPr>
            <p:ph idx="4294967295" type="subTitle"/>
          </p:nvPr>
        </p:nvSpPr>
        <p:spPr>
          <a:xfrm>
            <a:off x="482243" y="1372925"/>
            <a:ext cx="163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2"/>
                </a:solidFill>
              </a:rPr>
              <a:t>Saturn</a:t>
            </a:r>
            <a:r>
              <a:rPr lang="en" sz="1400">
                <a:solidFill>
                  <a:schemeClr val="dk2"/>
                </a:solidFill>
              </a:rPr>
              <a:t> is a gas giant and has rings</a:t>
            </a:r>
            <a:endParaRPr sz="1400">
              <a:solidFill>
                <a:schemeClr val="dk2"/>
              </a:solidFill>
            </a:endParaRPr>
          </a:p>
        </p:txBody>
      </p:sp>
      <p:sp>
        <p:nvSpPr>
          <p:cNvPr id="3802" name="Google Shape;3802;p43"/>
          <p:cNvSpPr txBox="1"/>
          <p:nvPr>
            <p:ph idx="4294967295" type="subTitle"/>
          </p:nvPr>
        </p:nvSpPr>
        <p:spPr>
          <a:xfrm>
            <a:off x="7089925" y="689150"/>
            <a:ext cx="16086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2"/>
                </a:solidFill>
              </a:rPr>
              <a:t>Despite being red, Mars is cold</a:t>
            </a:r>
            <a:endParaRPr sz="1400">
              <a:solidFill>
                <a:schemeClr val="dk2"/>
              </a:solidFill>
            </a:endParaRPr>
          </a:p>
        </p:txBody>
      </p:sp>
      <p:sp>
        <p:nvSpPr>
          <p:cNvPr id="3803" name="Google Shape;3803;p43"/>
          <p:cNvSpPr txBox="1"/>
          <p:nvPr>
            <p:ph idx="4294967295" type="subTitle"/>
          </p:nvPr>
        </p:nvSpPr>
        <p:spPr>
          <a:xfrm>
            <a:off x="559775" y="4008425"/>
            <a:ext cx="1634400" cy="61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dk2"/>
                </a:solidFill>
              </a:rPr>
              <a:t>Venus is the second planet from the Sun</a:t>
            </a:r>
            <a:endParaRPr sz="1400">
              <a:solidFill>
                <a:schemeClr val="dk2"/>
              </a:solidFill>
            </a:endParaRPr>
          </a:p>
        </p:txBody>
      </p:sp>
      <p:cxnSp>
        <p:nvCxnSpPr>
          <p:cNvPr id="3804" name="Google Shape;3804;p43"/>
          <p:cNvCxnSpPr>
            <a:stCxn id="3798" idx="0"/>
            <a:endCxn id="3802" idx="1"/>
          </p:cNvCxnSpPr>
          <p:nvPr/>
        </p:nvCxnSpPr>
        <p:spPr>
          <a:xfrm rot="-5400000">
            <a:off x="6288075" y="677450"/>
            <a:ext cx="484200" cy="1119600"/>
          </a:xfrm>
          <a:prstGeom prst="bentConnector2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05" name="Google Shape;3805;p43"/>
          <p:cNvCxnSpPr>
            <a:stCxn id="3799" idx="4"/>
            <a:endCxn id="3800" idx="1"/>
          </p:cNvCxnSpPr>
          <p:nvPr/>
        </p:nvCxnSpPr>
        <p:spPr>
          <a:xfrm flipH="1" rot="-5400000">
            <a:off x="6405725" y="3596850"/>
            <a:ext cx="250500" cy="999000"/>
          </a:xfrm>
          <a:prstGeom prst="bentConnector2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06" name="Google Shape;3806;p43"/>
          <p:cNvCxnSpPr>
            <a:stCxn id="3801" idx="3"/>
            <a:endCxn id="3796" idx="0"/>
          </p:cNvCxnSpPr>
          <p:nvPr/>
        </p:nvCxnSpPr>
        <p:spPr>
          <a:xfrm>
            <a:off x="2116643" y="1678925"/>
            <a:ext cx="1415400" cy="390600"/>
          </a:xfrm>
          <a:prstGeom prst="bentConnector2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07" name="Google Shape;3807;p43"/>
          <p:cNvCxnSpPr>
            <a:stCxn id="3797" idx="4"/>
            <a:endCxn id="3803" idx="3"/>
          </p:cNvCxnSpPr>
          <p:nvPr/>
        </p:nvCxnSpPr>
        <p:spPr>
          <a:xfrm rot="5400000">
            <a:off x="2019325" y="3912700"/>
            <a:ext cx="576600" cy="226800"/>
          </a:xfrm>
          <a:prstGeom prst="bentConnector2">
            <a:avLst/>
          </a:prstGeom>
          <a:noFill/>
          <a:ln cap="flat" cmpd="sng" w="28575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11" name="Shape 3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2" name="Google Shape;3812;p44"/>
          <p:cNvSpPr txBox="1"/>
          <p:nvPr>
            <p:ph type="title"/>
          </p:nvPr>
        </p:nvSpPr>
        <p:spPr>
          <a:xfrm>
            <a:off x="685050" y="436400"/>
            <a:ext cx="5327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cxnSp>
        <p:nvCxnSpPr>
          <p:cNvPr id="3813" name="Google Shape;3813;p44"/>
          <p:cNvCxnSpPr/>
          <p:nvPr/>
        </p:nvCxnSpPr>
        <p:spPr>
          <a:xfrm rot="10800000">
            <a:off x="-500050" y="967375"/>
            <a:ext cx="30666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814" name="Google Shape;3814;p44"/>
          <p:cNvGrpSpPr/>
          <p:nvPr/>
        </p:nvGrpSpPr>
        <p:grpSpPr>
          <a:xfrm>
            <a:off x="2466231" y="1225163"/>
            <a:ext cx="4211528" cy="2954235"/>
            <a:chOff x="238125" y="351975"/>
            <a:chExt cx="7143025" cy="5010575"/>
          </a:xfrm>
        </p:grpSpPr>
        <p:sp>
          <p:nvSpPr>
            <p:cNvPr id="3815" name="Google Shape;3815;p44"/>
            <p:cNvSpPr/>
            <p:nvPr/>
          </p:nvSpPr>
          <p:spPr>
            <a:xfrm>
              <a:off x="238125" y="398550"/>
              <a:ext cx="7143025" cy="4964000"/>
            </a:xfrm>
            <a:custGeom>
              <a:rect b="b" l="l" r="r" t="t"/>
              <a:pathLst>
                <a:path extrusionOk="0" h="198560" w="285721">
                  <a:moveTo>
                    <a:pt x="4894" y="1"/>
                  </a:moveTo>
                  <a:cubicBezTo>
                    <a:pt x="2320" y="1"/>
                    <a:pt x="0" y="2065"/>
                    <a:pt x="0" y="4901"/>
                  </a:cubicBezTo>
                  <a:lnTo>
                    <a:pt x="0" y="193405"/>
                  </a:lnTo>
                  <a:cubicBezTo>
                    <a:pt x="0" y="196239"/>
                    <a:pt x="2320" y="198560"/>
                    <a:pt x="4894" y="198560"/>
                  </a:cubicBezTo>
                  <a:lnTo>
                    <a:pt x="281292" y="198560"/>
                  </a:lnTo>
                  <a:cubicBezTo>
                    <a:pt x="283867" y="198560"/>
                    <a:pt x="285720" y="196239"/>
                    <a:pt x="285720" y="193405"/>
                  </a:cubicBezTo>
                  <a:lnTo>
                    <a:pt x="285719" y="4901"/>
                  </a:lnTo>
                  <a:cubicBezTo>
                    <a:pt x="285719" y="2065"/>
                    <a:pt x="283865" y="1"/>
                    <a:pt x="2812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44"/>
            <p:cNvSpPr/>
            <p:nvPr/>
          </p:nvSpPr>
          <p:spPr>
            <a:xfrm>
              <a:off x="238125" y="351975"/>
              <a:ext cx="7143025" cy="522150"/>
            </a:xfrm>
            <a:custGeom>
              <a:rect b="b" l="l" r="r" t="t"/>
              <a:pathLst>
                <a:path extrusionOk="0" h="20886" w="285721">
                  <a:moveTo>
                    <a:pt x="4894" y="0"/>
                  </a:moveTo>
                  <a:cubicBezTo>
                    <a:pt x="2320" y="0"/>
                    <a:pt x="0" y="2064"/>
                    <a:pt x="0" y="4898"/>
                  </a:cubicBezTo>
                  <a:lnTo>
                    <a:pt x="0" y="20886"/>
                  </a:lnTo>
                  <a:lnTo>
                    <a:pt x="285720" y="20886"/>
                  </a:lnTo>
                  <a:lnTo>
                    <a:pt x="285720" y="4898"/>
                  </a:lnTo>
                  <a:cubicBezTo>
                    <a:pt x="285720" y="2064"/>
                    <a:pt x="283865" y="0"/>
                    <a:pt x="281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44"/>
            <p:cNvSpPr/>
            <p:nvPr/>
          </p:nvSpPr>
          <p:spPr>
            <a:xfrm>
              <a:off x="342975" y="461925"/>
              <a:ext cx="6933250" cy="4784075"/>
            </a:xfrm>
            <a:custGeom>
              <a:rect b="b" l="l" r="r" t="t"/>
              <a:pathLst>
                <a:path extrusionOk="0" h="191363" w="277330">
                  <a:moveTo>
                    <a:pt x="4751" y="0"/>
                  </a:moveTo>
                  <a:cubicBezTo>
                    <a:pt x="2252" y="0"/>
                    <a:pt x="1" y="2105"/>
                    <a:pt x="1" y="4833"/>
                  </a:cubicBezTo>
                  <a:lnTo>
                    <a:pt x="1" y="186284"/>
                  </a:lnTo>
                  <a:cubicBezTo>
                    <a:pt x="1" y="189012"/>
                    <a:pt x="2252" y="191363"/>
                    <a:pt x="4751" y="191363"/>
                  </a:cubicBezTo>
                  <a:lnTo>
                    <a:pt x="273033" y="191363"/>
                  </a:lnTo>
                  <a:cubicBezTo>
                    <a:pt x="275530" y="191363"/>
                    <a:pt x="277330" y="189012"/>
                    <a:pt x="277330" y="186284"/>
                  </a:cubicBezTo>
                  <a:lnTo>
                    <a:pt x="277330" y="4833"/>
                  </a:lnTo>
                  <a:cubicBezTo>
                    <a:pt x="277330" y="2104"/>
                    <a:pt x="275530" y="0"/>
                    <a:pt x="273033" y="0"/>
                  </a:cubicBezTo>
                  <a:close/>
                </a:path>
              </a:pathLst>
            </a:custGeom>
            <a:solidFill>
              <a:srgbClr val="B6503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44"/>
            <p:cNvSpPr/>
            <p:nvPr/>
          </p:nvSpPr>
          <p:spPr>
            <a:xfrm>
              <a:off x="327525" y="4547925"/>
              <a:ext cx="6954250" cy="788275"/>
            </a:xfrm>
            <a:custGeom>
              <a:rect b="b" l="l" r="r" t="t"/>
              <a:pathLst>
                <a:path extrusionOk="0" h="31531" w="278170">
                  <a:moveTo>
                    <a:pt x="1" y="0"/>
                  </a:moveTo>
                  <a:lnTo>
                    <a:pt x="1" y="31531"/>
                  </a:lnTo>
                  <a:lnTo>
                    <a:pt x="278169" y="31531"/>
                  </a:lnTo>
                  <a:lnTo>
                    <a:pt x="2781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44"/>
            <p:cNvSpPr/>
            <p:nvPr/>
          </p:nvSpPr>
          <p:spPr>
            <a:xfrm>
              <a:off x="552775" y="4672675"/>
              <a:ext cx="6472425" cy="36100"/>
            </a:xfrm>
            <a:custGeom>
              <a:rect b="b" l="l" r="r" t="t"/>
              <a:pathLst>
                <a:path extrusionOk="0" h="1444" w="258897">
                  <a:moveTo>
                    <a:pt x="0" y="0"/>
                  </a:moveTo>
                  <a:lnTo>
                    <a:pt x="0" y="1443"/>
                  </a:lnTo>
                  <a:lnTo>
                    <a:pt x="258897" y="1443"/>
                  </a:lnTo>
                  <a:lnTo>
                    <a:pt x="2588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44"/>
            <p:cNvSpPr/>
            <p:nvPr/>
          </p:nvSpPr>
          <p:spPr>
            <a:xfrm>
              <a:off x="552775" y="4672675"/>
              <a:ext cx="2643325" cy="36100"/>
            </a:xfrm>
            <a:custGeom>
              <a:rect b="b" l="l" r="r" t="t"/>
              <a:pathLst>
                <a:path extrusionOk="0" h="1444" w="105733">
                  <a:moveTo>
                    <a:pt x="0" y="0"/>
                  </a:moveTo>
                  <a:lnTo>
                    <a:pt x="0" y="1443"/>
                  </a:lnTo>
                  <a:lnTo>
                    <a:pt x="105732" y="1443"/>
                  </a:lnTo>
                  <a:lnTo>
                    <a:pt x="1057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44"/>
            <p:cNvSpPr/>
            <p:nvPr/>
          </p:nvSpPr>
          <p:spPr>
            <a:xfrm>
              <a:off x="1792625" y="4873400"/>
              <a:ext cx="171400" cy="241125"/>
            </a:xfrm>
            <a:custGeom>
              <a:rect b="b" l="l" r="r" t="t"/>
              <a:pathLst>
                <a:path extrusionOk="0" h="9645" w="6856">
                  <a:moveTo>
                    <a:pt x="0" y="0"/>
                  </a:moveTo>
                  <a:lnTo>
                    <a:pt x="0" y="9644"/>
                  </a:lnTo>
                  <a:lnTo>
                    <a:pt x="6855" y="48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44"/>
            <p:cNvSpPr/>
            <p:nvPr/>
          </p:nvSpPr>
          <p:spPr>
            <a:xfrm>
              <a:off x="1993750" y="4873400"/>
              <a:ext cx="40150" cy="241125"/>
            </a:xfrm>
            <a:custGeom>
              <a:rect b="b" l="l" r="r" t="t"/>
              <a:pathLst>
                <a:path extrusionOk="0" h="9645" w="1606">
                  <a:moveTo>
                    <a:pt x="1" y="0"/>
                  </a:moveTo>
                  <a:lnTo>
                    <a:pt x="1" y="9644"/>
                  </a:lnTo>
                  <a:lnTo>
                    <a:pt x="1605" y="9644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44"/>
            <p:cNvSpPr/>
            <p:nvPr/>
          </p:nvSpPr>
          <p:spPr>
            <a:xfrm>
              <a:off x="1306250" y="4873400"/>
              <a:ext cx="171450" cy="241125"/>
            </a:xfrm>
            <a:custGeom>
              <a:rect b="b" l="l" r="r" t="t"/>
              <a:pathLst>
                <a:path extrusionOk="0" h="9645" w="6858">
                  <a:moveTo>
                    <a:pt x="1" y="0"/>
                  </a:moveTo>
                  <a:lnTo>
                    <a:pt x="1" y="9644"/>
                  </a:lnTo>
                  <a:lnTo>
                    <a:pt x="6857" y="48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44"/>
            <p:cNvSpPr/>
            <p:nvPr/>
          </p:nvSpPr>
          <p:spPr>
            <a:xfrm>
              <a:off x="819925" y="4873400"/>
              <a:ext cx="171425" cy="241125"/>
            </a:xfrm>
            <a:custGeom>
              <a:rect b="b" l="l" r="r" t="t"/>
              <a:pathLst>
                <a:path extrusionOk="0" h="9645" w="6857">
                  <a:moveTo>
                    <a:pt x="6857" y="0"/>
                  </a:moveTo>
                  <a:lnTo>
                    <a:pt x="0" y="4822"/>
                  </a:lnTo>
                  <a:lnTo>
                    <a:pt x="6857" y="9644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44"/>
            <p:cNvSpPr/>
            <p:nvPr/>
          </p:nvSpPr>
          <p:spPr>
            <a:xfrm>
              <a:off x="750050" y="4873400"/>
              <a:ext cx="40150" cy="241125"/>
            </a:xfrm>
            <a:custGeom>
              <a:rect b="b" l="l" r="r" t="t"/>
              <a:pathLst>
                <a:path extrusionOk="0" h="9645" w="1606">
                  <a:moveTo>
                    <a:pt x="0" y="0"/>
                  </a:moveTo>
                  <a:lnTo>
                    <a:pt x="0" y="9644"/>
                  </a:lnTo>
                  <a:lnTo>
                    <a:pt x="1605" y="9644"/>
                  </a:lnTo>
                  <a:lnTo>
                    <a:pt x="160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44"/>
            <p:cNvSpPr/>
            <p:nvPr/>
          </p:nvSpPr>
          <p:spPr>
            <a:xfrm>
              <a:off x="5536250" y="4831550"/>
              <a:ext cx="313300" cy="306475"/>
            </a:xfrm>
            <a:custGeom>
              <a:rect b="b" l="l" r="r" t="t"/>
              <a:pathLst>
                <a:path extrusionOk="0" h="12259" w="12532">
                  <a:moveTo>
                    <a:pt x="6266" y="4165"/>
                  </a:moveTo>
                  <a:cubicBezTo>
                    <a:pt x="7372" y="4165"/>
                    <a:pt x="8275" y="5046"/>
                    <a:pt x="8275" y="6128"/>
                  </a:cubicBezTo>
                  <a:cubicBezTo>
                    <a:pt x="8275" y="7212"/>
                    <a:pt x="7374" y="8094"/>
                    <a:pt x="6266" y="8094"/>
                  </a:cubicBezTo>
                  <a:cubicBezTo>
                    <a:pt x="5158" y="8094"/>
                    <a:pt x="4257" y="7212"/>
                    <a:pt x="4257" y="6128"/>
                  </a:cubicBezTo>
                  <a:cubicBezTo>
                    <a:pt x="4257" y="5046"/>
                    <a:pt x="5159" y="4165"/>
                    <a:pt x="6266" y="4165"/>
                  </a:cubicBezTo>
                  <a:close/>
                  <a:moveTo>
                    <a:pt x="5550" y="0"/>
                  </a:moveTo>
                  <a:cubicBezTo>
                    <a:pt x="5454" y="0"/>
                    <a:pt x="4829" y="1686"/>
                    <a:pt x="4829" y="1686"/>
                  </a:cubicBezTo>
                  <a:lnTo>
                    <a:pt x="4064" y="1996"/>
                  </a:lnTo>
                  <a:cubicBezTo>
                    <a:pt x="4064" y="1996"/>
                    <a:pt x="2509" y="1336"/>
                    <a:pt x="2319" y="1336"/>
                  </a:cubicBezTo>
                  <a:cubicBezTo>
                    <a:pt x="2310" y="1336"/>
                    <a:pt x="2304" y="1338"/>
                    <a:pt x="2301" y="1340"/>
                  </a:cubicBezTo>
                  <a:lnTo>
                    <a:pt x="1328" y="2292"/>
                  </a:lnTo>
                  <a:cubicBezTo>
                    <a:pt x="1261" y="2357"/>
                    <a:pt x="2035" y="3983"/>
                    <a:pt x="2035" y="3983"/>
                  </a:cubicBezTo>
                  <a:lnTo>
                    <a:pt x="1719" y="4733"/>
                  </a:lnTo>
                  <a:cubicBezTo>
                    <a:pt x="1719" y="4733"/>
                    <a:pt x="0" y="5394"/>
                    <a:pt x="0" y="5484"/>
                  </a:cubicBezTo>
                  <a:lnTo>
                    <a:pt x="0" y="6830"/>
                  </a:lnTo>
                  <a:cubicBezTo>
                    <a:pt x="0" y="6924"/>
                    <a:pt x="1724" y="7537"/>
                    <a:pt x="1724" y="7537"/>
                  </a:cubicBezTo>
                  <a:lnTo>
                    <a:pt x="2039" y="8285"/>
                  </a:lnTo>
                  <a:cubicBezTo>
                    <a:pt x="2039" y="8285"/>
                    <a:pt x="1304" y="9944"/>
                    <a:pt x="1369" y="10007"/>
                  </a:cubicBezTo>
                  <a:lnTo>
                    <a:pt x="2342" y="10961"/>
                  </a:lnTo>
                  <a:cubicBezTo>
                    <a:pt x="2345" y="10963"/>
                    <a:pt x="2350" y="10964"/>
                    <a:pt x="2358" y="10964"/>
                  </a:cubicBezTo>
                  <a:cubicBezTo>
                    <a:pt x="2540" y="10964"/>
                    <a:pt x="4069" y="10267"/>
                    <a:pt x="4069" y="10267"/>
                  </a:cubicBezTo>
                  <a:lnTo>
                    <a:pt x="4836" y="10579"/>
                  </a:lnTo>
                  <a:cubicBezTo>
                    <a:pt x="4836" y="10579"/>
                    <a:pt x="5513" y="12259"/>
                    <a:pt x="5607" y="12259"/>
                  </a:cubicBezTo>
                  <a:lnTo>
                    <a:pt x="6983" y="12259"/>
                  </a:lnTo>
                  <a:cubicBezTo>
                    <a:pt x="7077" y="12259"/>
                    <a:pt x="7704" y="10573"/>
                    <a:pt x="7704" y="10573"/>
                  </a:cubicBezTo>
                  <a:lnTo>
                    <a:pt x="8471" y="10263"/>
                  </a:lnTo>
                  <a:cubicBezTo>
                    <a:pt x="8471" y="10263"/>
                    <a:pt x="10025" y="10924"/>
                    <a:pt x="10212" y="10924"/>
                  </a:cubicBezTo>
                  <a:cubicBezTo>
                    <a:pt x="10220" y="10924"/>
                    <a:pt x="10226" y="10923"/>
                    <a:pt x="10229" y="10920"/>
                  </a:cubicBezTo>
                  <a:lnTo>
                    <a:pt x="11203" y="9968"/>
                  </a:lnTo>
                  <a:cubicBezTo>
                    <a:pt x="11271" y="9902"/>
                    <a:pt x="10495" y="8276"/>
                    <a:pt x="10495" y="8276"/>
                  </a:cubicBezTo>
                  <a:lnTo>
                    <a:pt x="10811" y="7526"/>
                  </a:lnTo>
                  <a:cubicBezTo>
                    <a:pt x="10811" y="7526"/>
                    <a:pt x="12531" y="6865"/>
                    <a:pt x="12531" y="6773"/>
                  </a:cubicBezTo>
                  <a:lnTo>
                    <a:pt x="12531" y="5427"/>
                  </a:lnTo>
                  <a:cubicBezTo>
                    <a:pt x="12531" y="5334"/>
                    <a:pt x="10809" y="4724"/>
                    <a:pt x="10809" y="4724"/>
                  </a:cubicBezTo>
                  <a:lnTo>
                    <a:pt x="10492" y="3972"/>
                  </a:lnTo>
                  <a:cubicBezTo>
                    <a:pt x="10492" y="3972"/>
                    <a:pt x="11229" y="2313"/>
                    <a:pt x="11163" y="2249"/>
                  </a:cubicBezTo>
                  <a:lnTo>
                    <a:pt x="10190" y="1298"/>
                  </a:lnTo>
                  <a:cubicBezTo>
                    <a:pt x="10187" y="1296"/>
                    <a:pt x="10181" y="1294"/>
                    <a:pt x="10173" y="1294"/>
                  </a:cubicBezTo>
                  <a:cubicBezTo>
                    <a:pt x="9987" y="1294"/>
                    <a:pt x="8462" y="1991"/>
                    <a:pt x="8462" y="1991"/>
                  </a:cubicBezTo>
                  <a:lnTo>
                    <a:pt x="7695" y="1682"/>
                  </a:lnTo>
                  <a:cubicBezTo>
                    <a:pt x="7695" y="1682"/>
                    <a:pt x="7019" y="0"/>
                    <a:pt x="69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44"/>
            <p:cNvSpPr/>
            <p:nvPr/>
          </p:nvSpPr>
          <p:spPr>
            <a:xfrm>
              <a:off x="6071425" y="4865225"/>
              <a:ext cx="357425" cy="234950"/>
            </a:xfrm>
            <a:custGeom>
              <a:rect b="b" l="l" r="r" t="t"/>
              <a:pathLst>
                <a:path extrusionOk="0" h="9398" w="14297">
                  <a:moveTo>
                    <a:pt x="13244" y="1052"/>
                  </a:moveTo>
                  <a:lnTo>
                    <a:pt x="13244" y="8346"/>
                  </a:lnTo>
                  <a:lnTo>
                    <a:pt x="1053" y="8346"/>
                  </a:lnTo>
                  <a:lnTo>
                    <a:pt x="1053" y="1052"/>
                  </a:lnTo>
                  <a:close/>
                  <a:moveTo>
                    <a:pt x="0" y="1"/>
                  </a:moveTo>
                  <a:lnTo>
                    <a:pt x="0" y="9398"/>
                  </a:lnTo>
                  <a:lnTo>
                    <a:pt x="14296" y="9398"/>
                  </a:lnTo>
                  <a:lnTo>
                    <a:pt x="142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44"/>
            <p:cNvSpPr/>
            <p:nvPr/>
          </p:nvSpPr>
          <p:spPr>
            <a:xfrm>
              <a:off x="6812775" y="4840300"/>
              <a:ext cx="117075" cy="116950"/>
            </a:xfrm>
            <a:custGeom>
              <a:rect b="b" l="l" r="r" t="t"/>
              <a:pathLst>
                <a:path extrusionOk="0" h="4678" w="4683">
                  <a:moveTo>
                    <a:pt x="1" y="1"/>
                  </a:moveTo>
                  <a:lnTo>
                    <a:pt x="1" y="1052"/>
                  </a:lnTo>
                  <a:lnTo>
                    <a:pt x="3630" y="1052"/>
                  </a:lnTo>
                  <a:lnTo>
                    <a:pt x="3630" y="4678"/>
                  </a:lnTo>
                  <a:lnTo>
                    <a:pt x="4682" y="4678"/>
                  </a:lnTo>
                  <a:lnTo>
                    <a:pt x="468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44"/>
            <p:cNvSpPr/>
            <p:nvPr/>
          </p:nvSpPr>
          <p:spPr>
            <a:xfrm>
              <a:off x="6644800" y="4840300"/>
              <a:ext cx="117025" cy="116950"/>
            </a:xfrm>
            <a:custGeom>
              <a:rect b="b" l="l" r="r" t="t"/>
              <a:pathLst>
                <a:path extrusionOk="0" h="4678" w="4681">
                  <a:moveTo>
                    <a:pt x="1" y="1"/>
                  </a:moveTo>
                  <a:lnTo>
                    <a:pt x="1" y="4678"/>
                  </a:lnTo>
                  <a:lnTo>
                    <a:pt x="1053" y="4678"/>
                  </a:lnTo>
                  <a:lnTo>
                    <a:pt x="1053" y="1052"/>
                  </a:lnTo>
                  <a:lnTo>
                    <a:pt x="4681" y="1052"/>
                  </a:lnTo>
                  <a:lnTo>
                    <a:pt x="468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44"/>
            <p:cNvSpPr/>
            <p:nvPr/>
          </p:nvSpPr>
          <p:spPr>
            <a:xfrm>
              <a:off x="6812775" y="5008175"/>
              <a:ext cx="117075" cy="116950"/>
            </a:xfrm>
            <a:custGeom>
              <a:rect b="b" l="l" r="r" t="t"/>
              <a:pathLst>
                <a:path extrusionOk="0" h="4678" w="4683">
                  <a:moveTo>
                    <a:pt x="3630" y="0"/>
                  </a:moveTo>
                  <a:lnTo>
                    <a:pt x="3630" y="3626"/>
                  </a:lnTo>
                  <a:lnTo>
                    <a:pt x="1" y="3626"/>
                  </a:lnTo>
                  <a:lnTo>
                    <a:pt x="1" y="4677"/>
                  </a:lnTo>
                  <a:lnTo>
                    <a:pt x="4682" y="4677"/>
                  </a:lnTo>
                  <a:lnTo>
                    <a:pt x="46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44"/>
            <p:cNvSpPr/>
            <p:nvPr/>
          </p:nvSpPr>
          <p:spPr>
            <a:xfrm>
              <a:off x="6644800" y="5008175"/>
              <a:ext cx="117025" cy="116950"/>
            </a:xfrm>
            <a:custGeom>
              <a:rect b="b" l="l" r="r" t="t"/>
              <a:pathLst>
                <a:path extrusionOk="0" h="4678" w="4681">
                  <a:moveTo>
                    <a:pt x="1" y="0"/>
                  </a:moveTo>
                  <a:lnTo>
                    <a:pt x="1" y="4677"/>
                  </a:lnTo>
                  <a:lnTo>
                    <a:pt x="4681" y="4677"/>
                  </a:lnTo>
                  <a:lnTo>
                    <a:pt x="4681" y="3626"/>
                  </a:lnTo>
                  <a:lnTo>
                    <a:pt x="1053" y="3626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44"/>
            <p:cNvSpPr/>
            <p:nvPr/>
          </p:nvSpPr>
          <p:spPr>
            <a:xfrm>
              <a:off x="3131625" y="4627575"/>
              <a:ext cx="129250" cy="124325"/>
            </a:xfrm>
            <a:custGeom>
              <a:rect b="b" l="l" r="r" t="t"/>
              <a:pathLst>
                <a:path extrusionOk="0" h="4973" w="5170">
                  <a:moveTo>
                    <a:pt x="2684" y="0"/>
                  </a:moveTo>
                  <a:cubicBezTo>
                    <a:pt x="2683" y="0"/>
                    <a:pt x="2682" y="0"/>
                    <a:pt x="2681" y="0"/>
                  </a:cubicBezTo>
                  <a:cubicBezTo>
                    <a:pt x="1675" y="0"/>
                    <a:pt x="768" y="607"/>
                    <a:pt x="385" y="1536"/>
                  </a:cubicBezTo>
                  <a:cubicBezTo>
                    <a:pt x="0" y="2464"/>
                    <a:pt x="213" y="3535"/>
                    <a:pt x="925" y="4246"/>
                  </a:cubicBezTo>
                  <a:cubicBezTo>
                    <a:pt x="1400" y="4721"/>
                    <a:pt x="2035" y="4973"/>
                    <a:pt x="2682" y="4973"/>
                  </a:cubicBezTo>
                  <a:cubicBezTo>
                    <a:pt x="3003" y="4973"/>
                    <a:pt x="3328" y="4910"/>
                    <a:pt x="3637" y="4782"/>
                  </a:cubicBezTo>
                  <a:cubicBezTo>
                    <a:pt x="4565" y="4397"/>
                    <a:pt x="5170" y="3488"/>
                    <a:pt x="5170" y="2482"/>
                  </a:cubicBezTo>
                  <a:cubicBezTo>
                    <a:pt x="5168" y="1112"/>
                    <a:pt x="4056" y="0"/>
                    <a:pt x="26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3833" name="Google Shape;3833;p44"/>
          <p:cNvPicPr preferRelativeResize="0"/>
          <p:nvPr/>
        </p:nvPicPr>
        <p:blipFill rotWithShape="1">
          <a:blip r:embed="rId3">
            <a:alphaModFix/>
          </a:blip>
          <a:srcRect b="0" l="0" r="4634" t="0"/>
          <a:stretch/>
        </p:blipFill>
        <p:spPr>
          <a:xfrm>
            <a:off x="2523175" y="1287725"/>
            <a:ext cx="4103550" cy="24168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34" name="Google Shape;3834;p44"/>
          <p:cNvGrpSpPr/>
          <p:nvPr/>
        </p:nvGrpSpPr>
        <p:grpSpPr>
          <a:xfrm>
            <a:off x="4026342" y="2001430"/>
            <a:ext cx="1088063" cy="1088033"/>
            <a:chOff x="2884175" y="1668575"/>
            <a:chExt cx="1845425" cy="1845375"/>
          </a:xfrm>
        </p:grpSpPr>
        <p:sp>
          <p:nvSpPr>
            <p:cNvPr id="3835" name="Google Shape;3835;p44"/>
            <p:cNvSpPr/>
            <p:nvPr/>
          </p:nvSpPr>
          <p:spPr>
            <a:xfrm>
              <a:off x="2884175" y="1668575"/>
              <a:ext cx="1845425" cy="1845375"/>
            </a:xfrm>
            <a:custGeom>
              <a:rect b="b" l="l" r="r" t="t"/>
              <a:pathLst>
                <a:path extrusionOk="0" h="73815" w="73817">
                  <a:moveTo>
                    <a:pt x="36909" y="1"/>
                  </a:moveTo>
                  <a:cubicBezTo>
                    <a:pt x="27121" y="1"/>
                    <a:pt x="17732" y="3888"/>
                    <a:pt x="10811" y="10811"/>
                  </a:cubicBezTo>
                  <a:cubicBezTo>
                    <a:pt x="3890" y="17732"/>
                    <a:pt x="1" y="27119"/>
                    <a:pt x="1" y="36908"/>
                  </a:cubicBezTo>
                  <a:cubicBezTo>
                    <a:pt x="1" y="46696"/>
                    <a:pt x="3890" y="56083"/>
                    <a:pt x="10811" y="63005"/>
                  </a:cubicBezTo>
                  <a:cubicBezTo>
                    <a:pt x="17732" y="69926"/>
                    <a:pt x="27121" y="73814"/>
                    <a:pt x="36909" y="73814"/>
                  </a:cubicBezTo>
                  <a:cubicBezTo>
                    <a:pt x="46697" y="73814"/>
                    <a:pt x="56085" y="69926"/>
                    <a:pt x="63006" y="63005"/>
                  </a:cubicBezTo>
                  <a:cubicBezTo>
                    <a:pt x="69927" y="56083"/>
                    <a:pt x="73817" y="46696"/>
                    <a:pt x="73817" y="36908"/>
                  </a:cubicBezTo>
                  <a:cubicBezTo>
                    <a:pt x="73817" y="27119"/>
                    <a:pt x="69927" y="17732"/>
                    <a:pt x="63006" y="10811"/>
                  </a:cubicBezTo>
                  <a:cubicBezTo>
                    <a:pt x="56085" y="3888"/>
                    <a:pt x="46697" y="1"/>
                    <a:pt x="369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44"/>
            <p:cNvSpPr/>
            <p:nvPr/>
          </p:nvSpPr>
          <p:spPr>
            <a:xfrm>
              <a:off x="3562325" y="2101650"/>
              <a:ext cx="738925" cy="979225"/>
            </a:xfrm>
            <a:custGeom>
              <a:rect b="b" l="l" r="r" t="t"/>
              <a:pathLst>
                <a:path extrusionOk="0" h="39169" w="29557">
                  <a:moveTo>
                    <a:pt x="1" y="0"/>
                  </a:moveTo>
                  <a:lnTo>
                    <a:pt x="1" y="39169"/>
                  </a:lnTo>
                  <a:lnTo>
                    <a:pt x="29556" y="195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37" name="Google Shape;3837;p44"/>
          <p:cNvSpPr txBox="1"/>
          <p:nvPr/>
        </p:nvSpPr>
        <p:spPr>
          <a:xfrm>
            <a:off x="3074950" y="4249700"/>
            <a:ext cx="3000000" cy="35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5"/>
                </a:solidFill>
                <a:latin typeface="Advent Pro"/>
                <a:ea typeface="Advent Pro"/>
                <a:cs typeface="Advent Pro"/>
                <a:sym typeface="Advent Pro"/>
              </a:rPr>
              <a:t>Insert your multimedia content here</a:t>
            </a:r>
            <a:endParaRPr>
              <a:solidFill>
                <a:schemeClr val="accent5"/>
              </a:solidFill>
              <a:latin typeface="Advent Pro"/>
              <a:ea typeface="Advent Pro"/>
              <a:cs typeface="Advent Pro"/>
              <a:sym typeface="Advent Pro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841" name="Shape 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2" name="Google Shape;3842;p45"/>
          <p:cNvSpPr txBox="1"/>
          <p:nvPr>
            <p:ph type="title"/>
          </p:nvPr>
        </p:nvSpPr>
        <p:spPr>
          <a:xfrm>
            <a:off x="800325" y="744025"/>
            <a:ext cx="6057600" cy="379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46" name="Shape 3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7" name="Google Shape;3847;p46"/>
          <p:cNvSpPr/>
          <p:nvPr/>
        </p:nvSpPr>
        <p:spPr>
          <a:xfrm rot="10800000">
            <a:off x="1498050" y="144778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8" name="Google Shape;3848;p46"/>
          <p:cNvSpPr/>
          <p:nvPr/>
        </p:nvSpPr>
        <p:spPr>
          <a:xfrm rot="10800000">
            <a:off x="3927250" y="144778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9" name="Google Shape;3849;p46"/>
          <p:cNvSpPr/>
          <p:nvPr/>
        </p:nvSpPr>
        <p:spPr>
          <a:xfrm rot="10800000">
            <a:off x="6356450" y="1447781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0" name="Google Shape;3850;p46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Stages</a:t>
            </a:r>
            <a:endParaRPr/>
          </a:p>
        </p:txBody>
      </p:sp>
      <p:sp>
        <p:nvSpPr>
          <p:cNvPr id="3851" name="Google Shape;3851;p46"/>
          <p:cNvSpPr txBox="1"/>
          <p:nvPr>
            <p:ph idx="2" type="ctrTitle"/>
          </p:nvPr>
        </p:nvSpPr>
        <p:spPr>
          <a:xfrm>
            <a:off x="11016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Stage 1</a:t>
            </a:r>
            <a:endParaRPr/>
          </a:p>
        </p:txBody>
      </p:sp>
      <p:sp>
        <p:nvSpPr>
          <p:cNvPr id="3852" name="Google Shape;3852;p46"/>
          <p:cNvSpPr txBox="1"/>
          <p:nvPr>
            <p:ph idx="1" type="subTitle"/>
          </p:nvPr>
        </p:nvSpPr>
        <p:spPr>
          <a:xfrm>
            <a:off x="11016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853" name="Google Shape;3853;p46"/>
          <p:cNvSpPr txBox="1"/>
          <p:nvPr>
            <p:ph idx="3" type="ctrTitle"/>
          </p:nvPr>
        </p:nvSpPr>
        <p:spPr>
          <a:xfrm>
            <a:off x="35308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Stage 2</a:t>
            </a:r>
            <a:endParaRPr/>
          </a:p>
        </p:txBody>
      </p:sp>
      <p:sp>
        <p:nvSpPr>
          <p:cNvPr id="3854" name="Google Shape;3854;p46"/>
          <p:cNvSpPr txBox="1"/>
          <p:nvPr>
            <p:ph idx="4" type="subTitle"/>
          </p:nvPr>
        </p:nvSpPr>
        <p:spPr>
          <a:xfrm>
            <a:off x="35308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855" name="Google Shape;3855;p46"/>
          <p:cNvSpPr txBox="1"/>
          <p:nvPr>
            <p:ph idx="5" type="ctrTitle"/>
          </p:nvPr>
        </p:nvSpPr>
        <p:spPr>
          <a:xfrm>
            <a:off x="5960088" y="33904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Stage 3</a:t>
            </a:r>
            <a:endParaRPr/>
          </a:p>
        </p:txBody>
      </p:sp>
      <p:sp>
        <p:nvSpPr>
          <p:cNvPr id="3856" name="Google Shape;3856;p46"/>
          <p:cNvSpPr txBox="1"/>
          <p:nvPr>
            <p:ph idx="6" type="subTitle"/>
          </p:nvPr>
        </p:nvSpPr>
        <p:spPr>
          <a:xfrm>
            <a:off x="5960000" y="3788672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cxnSp>
        <p:nvCxnSpPr>
          <p:cNvPr id="3857" name="Google Shape;3857;p46"/>
          <p:cNvCxnSpPr/>
          <p:nvPr/>
        </p:nvCxnSpPr>
        <p:spPr>
          <a:xfrm rot="10800000">
            <a:off x="-500150" y="967375"/>
            <a:ext cx="35553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58" name="Google Shape;3858;p46"/>
          <p:cNvSpPr txBox="1"/>
          <p:nvPr>
            <p:ph idx="7" type="title"/>
          </p:nvPr>
        </p:nvSpPr>
        <p:spPr>
          <a:xfrm>
            <a:off x="12367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60%</a:t>
            </a:r>
            <a:endParaRPr/>
          </a:p>
        </p:txBody>
      </p:sp>
      <p:sp>
        <p:nvSpPr>
          <p:cNvPr id="3859" name="Google Shape;3859;p46"/>
          <p:cNvSpPr txBox="1"/>
          <p:nvPr>
            <p:ph idx="8" type="title"/>
          </p:nvPr>
        </p:nvSpPr>
        <p:spPr>
          <a:xfrm>
            <a:off x="36659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30%</a:t>
            </a:r>
            <a:endParaRPr/>
          </a:p>
        </p:txBody>
      </p:sp>
      <p:sp>
        <p:nvSpPr>
          <p:cNvPr id="3860" name="Google Shape;3860;p46"/>
          <p:cNvSpPr txBox="1"/>
          <p:nvPr>
            <p:ph idx="9" type="title"/>
          </p:nvPr>
        </p:nvSpPr>
        <p:spPr>
          <a:xfrm>
            <a:off x="6095150" y="1697375"/>
            <a:ext cx="18120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10%</a:t>
            </a:r>
            <a:endParaRPr/>
          </a:p>
        </p:txBody>
      </p:sp>
      <p:cxnSp>
        <p:nvCxnSpPr>
          <p:cNvPr id="3861" name="Google Shape;3861;p46"/>
          <p:cNvCxnSpPr>
            <a:stCxn id="3847" idx="0"/>
            <a:endCxn id="3851" idx="0"/>
          </p:cNvCxnSpPr>
          <p:nvPr/>
        </p:nvCxnSpPr>
        <p:spPr>
          <a:xfrm>
            <a:off x="2142750" y="2737181"/>
            <a:ext cx="0" cy="6534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862" name="Google Shape;3862;p46"/>
          <p:cNvCxnSpPr>
            <a:stCxn id="3848" idx="0"/>
            <a:endCxn id="3853" idx="0"/>
          </p:cNvCxnSpPr>
          <p:nvPr/>
        </p:nvCxnSpPr>
        <p:spPr>
          <a:xfrm>
            <a:off x="4571950" y="2737181"/>
            <a:ext cx="0" cy="6534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863" name="Google Shape;3863;p46"/>
          <p:cNvCxnSpPr>
            <a:endCxn id="3855" idx="0"/>
          </p:cNvCxnSpPr>
          <p:nvPr/>
        </p:nvCxnSpPr>
        <p:spPr>
          <a:xfrm>
            <a:off x="7001238" y="2737050"/>
            <a:ext cx="0" cy="65340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29"/>
          <p:cNvSpPr txBox="1"/>
          <p:nvPr>
            <p:ph idx="1" type="body"/>
          </p:nvPr>
        </p:nvSpPr>
        <p:spPr>
          <a:xfrm>
            <a:off x="685050" y="988650"/>
            <a:ext cx="7304100" cy="3166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Here’s what you’ll find in this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 template: 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A slide structure based on a project proposal, which you can easily adapt to your needs. For more info on how to edit the template, please visit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 or read our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.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An assortment of pictures that are suitable for use in the presentation can be found in the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.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A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, which you must keep so that proper credits for our design are given.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A 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, where you’ll find links to all the elements used in the template.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. 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AutoNum type="arabicPeriod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Final slides with: 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Char char="●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The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fonts and colors used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 in the template.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Char char="●"/>
            </a:pP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More</a:t>
            </a: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infographic resources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, whose size and color can be edited. </a:t>
            </a:r>
            <a:endParaRPr>
              <a:solidFill>
                <a:schemeClr val="dk2"/>
              </a:solidFill>
              <a:latin typeface="Advent Pro"/>
              <a:ea typeface="Advent Pro"/>
              <a:cs typeface="Advent Pro"/>
              <a:sym typeface="Advent Pro"/>
            </a:endParaRPr>
          </a:p>
          <a:p>
            <a:pPr indent="-317500" lvl="0" marL="9144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dvent Pro"/>
              <a:buChar char="●"/>
            </a:pPr>
            <a:r>
              <a:rPr b="1" lang="en">
                <a:solidFill>
                  <a:schemeClr val="dk2"/>
                </a:solidFill>
                <a:uFill>
                  <a:noFill/>
                </a:uFill>
                <a:latin typeface="Advent Pro"/>
                <a:ea typeface="Advent Pro"/>
                <a:cs typeface="Advent Pro"/>
                <a:sym typeface="Advent Pro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Sets of customizable icons </a:t>
            </a:r>
            <a:r>
              <a:rPr lang="en">
                <a:solidFill>
                  <a:schemeClr val="dk2"/>
                </a:solidFill>
                <a:latin typeface="Advent Pro"/>
                <a:ea typeface="Advent Pro"/>
                <a:cs typeface="Advent Pro"/>
                <a:sym typeface="Advent Pro"/>
              </a:rPr>
              <a:t>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262" name="Google Shape;262;p29"/>
          <p:cNvSpPr txBox="1"/>
          <p:nvPr>
            <p:ph type="title"/>
          </p:nvPr>
        </p:nvSpPr>
        <p:spPr>
          <a:xfrm>
            <a:off x="685050" y="436400"/>
            <a:ext cx="6927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63" name="Google Shape;263;p29"/>
          <p:cNvSpPr txBox="1"/>
          <p:nvPr/>
        </p:nvSpPr>
        <p:spPr>
          <a:xfrm>
            <a:off x="685050" y="4305061"/>
            <a:ext cx="5478600" cy="3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6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You can delete this slide when you’re done editing the presentation</a:t>
            </a:r>
            <a:r>
              <a:rPr lang="en">
                <a:solidFill>
                  <a:schemeClr val="accent6"/>
                </a:solidFill>
                <a:latin typeface="Advent Pro Medium"/>
                <a:ea typeface="Advent Pro Medium"/>
                <a:cs typeface="Advent Pro Medium"/>
                <a:sym typeface="Advent Pro Medium"/>
              </a:rPr>
              <a:t>,</a:t>
            </a:r>
            <a:endParaRPr>
              <a:solidFill>
                <a:schemeClr val="accent6"/>
              </a:solidFill>
              <a:latin typeface="Advent Pro Medium"/>
              <a:ea typeface="Advent Pro Medium"/>
              <a:cs typeface="Advent Pro Medium"/>
              <a:sym typeface="Advent Pro Medium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67" name="Shape 3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8" name="Google Shape;3868;p47"/>
          <p:cNvSpPr txBox="1"/>
          <p:nvPr>
            <p:ph type="title"/>
          </p:nvPr>
        </p:nvSpPr>
        <p:spPr>
          <a:xfrm>
            <a:off x="311700" y="1538525"/>
            <a:ext cx="8520600" cy="161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75%</a:t>
            </a:r>
            <a:endParaRPr/>
          </a:p>
        </p:txBody>
      </p:sp>
      <p:sp>
        <p:nvSpPr>
          <p:cNvPr id="3869" name="Google Shape;3869;p47"/>
          <p:cNvSpPr txBox="1"/>
          <p:nvPr>
            <p:ph idx="1" type="body"/>
          </p:nvPr>
        </p:nvSpPr>
        <p:spPr>
          <a:xfrm>
            <a:off x="3224850" y="2935050"/>
            <a:ext cx="2694300" cy="130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73" name="Shape 3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4" name="Google Shape;3874;p48"/>
          <p:cNvSpPr txBox="1"/>
          <p:nvPr>
            <p:ph type="title"/>
          </p:nvPr>
        </p:nvSpPr>
        <p:spPr>
          <a:xfrm>
            <a:off x="685050" y="436400"/>
            <a:ext cx="5327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Tasks</a:t>
            </a:r>
            <a:endParaRPr/>
          </a:p>
        </p:txBody>
      </p:sp>
      <p:cxnSp>
        <p:nvCxnSpPr>
          <p:cNvPr id="3875" name="Google Shape;3875;p48"/>
          <p:cNvCxnSpPr/>
          <p:nvPr/>
        </p:nvCxnSpPr>
        <p:spPr>
          <a:xfrm rot="10800000">
            <a:off x="-1278975" y="967400"/>
            <a:ext cx="29568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  <p:graphicFrame>
        <p:nvGraphicFramePr>
          <p:cNvPr id="3876" name="Google Shape;3876;p48"/>
          <p:cNvGraphicFramePr/>
          <p:nvPr/>
        </p:nvGraphicFramePr>
        <p:xfrm>
          <a:off x="952500" y="118156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{02CE87C9-EB0B-45D5-940B-9FADDFF61AB6}</a:tableStyleId>
              </a:tblPr>
              <a:tblGrid>
                <a:gridCol w="1809750"/>
                <a:gridCol w="1809750"/>
                <a:gridCol w="1809750"/>
                <a:gridCol w="1809750"/>
              </a:tblGrid>
              <a:tr h="3632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Phase 1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Phase 2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Phase 3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69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Task 1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Despite being red, Mars is a cold place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69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Task 2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Jupiter is</a:t>
                      </a: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 the biggest planet in the Solar System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69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Task 3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Venus is the second planet from the Sun</a:t>
                      </a:r>
                      <a:endParaRPr sz="1200"/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Saturn is the ringed one and a gas giant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6915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Task 4</a:t>
                      </a:r>
                      <a:endParaRPr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Righteous"/>
                          <a:ea typeface="Righteous"/>
                          <a:cs typeface="Righteous"/>
                          <a:sym typeface="Righteous"/>
                        </a:rPr>
                        <a:t>-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n" sz="1200">
                          <a:solidFill>
                            <a:schemeClr val="dk2"/>
                          </a:solidFill>
                          <a:latin typeface="Advent Pro Medium"/>
                          <a:ea typeface="Advent Pro Medium"/>
                          <a:cs typeface="Advent Pro Medium"/>
                          <a:sym typeface="Advent Pro Medium"/>
                        </a:rPr>
                        <a:t>Mercury is the closest planet to the Sun</a:t>
                      </a:r>
                      <a:endParaRPr sz="1200">
                        <a:solidFill>
                          <a:schemeClr val="dk2"/>
                        </a:solidFill>
                        <a:latin typeface="Righteous"/>
                        <a:ea typeface="Righteous"/>
                        <a:cs typeface="Righteous"/>
                        <a:sym typeface="Righteou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80" name="Shape 3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1" name="Google Shape;3881;p49"/>
          <p:cNvSpPr txBox="1"/>
          <p:nvPr>
            <p:ph type="title"/>
          </p:nvPr>
        </p:nvSpPr>
        <p:spPr>
          <a:xfrm>
            <a:off x="685050" y="436400"/>
            <a:ext cx="490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Timeline</a:t>
            </a:r>
            <a:endParaRPr/>
          </a:p>
        </p:txBody>
      </p:sp>
      <p:cxnSp>
        <p:nvCxnSpPr>
          <p:cNvPr id="3882" name="Google Shape;3882;p49"/>
          <p:cNvCxnSpPr/>
          <p:nvPr/>
        </p:nvCxnSpPr>
        <p:spPr>
          <a:xfrm rot="10800000">
            <a:off x="-810625" y="967400"/>
            <a:ext cx="27882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883" name="Google Shape;3883;p49"/>
          <p:cNvSpPr txBox="1"/>
          <p:nvPr>
            <p:ph idx="4294967295" type="ctrTitle"/>
          </p:nvPr>
        </p:nvSpPr>
        <p:spPr>
          <a:xfrm>
            <a:off x="1440906" y="3514577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1</a:t>
            </a:r>
            <a:endParaRPr sz="1800"/>
          </a:p>
        </p:txBody>
      </p:sp>
      <p:sp>
        <p:nvSpPr>
          <p:cNvPr id="3884" name="Google Shape;3884;p49"/>
          <p:cNvSpPr txBox="1"/>
          <p:nvPr>
            <p:ph idx="4294967295" type="subTitle"/>
          </p:nvPr>
        </p:nvSpPr>
        <p:spPr>
          <a:xfrm>
            <a:off x="1440838" y="3912802"/>
            <a:ext cx="1595400" cy="63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 cold place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3885" name="Google Shape;3885;p49"/>
          <p:cNvSpPr txBox="1"/>
          <p:nvPr>
            <p:ph idx="4294967295" type="ctrTitle"/>
          </p:nvPr>
        </p:nvSpPr>
        <p:spPr>
          <a:xfrm>
            <a:off x="2996864" y="1217350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2</a:t>
            </a:r>
            <a:endParaRPr sz="1800"/>
          </a:p>
        </p:txBody>
      </p:sp>
      <p:sp>
        <p:nvSpPr>
          <p:cNvPr id="3886" name="Google Shape;3886;p49"/>
          <p:cNvSpPr txBox="1"/>
          <p:nvPr>
            <p:ph idx="4294967295" type="subTitle"/>
          </p:nvPr>
        </p:nvSpPr>
        <p:spPr>
          <a:xfrm>
            <a:off x="2996796" y="1615575"/>
            <a:ext cx="1595400" cy="63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 is</a:t>
            </a:r>
            <a:r>
              <a:rPr lang="en" sz="1400"/>
              <a:t> the biggest planet of them all</a:t>
            </a:r>
            <a:endParaRPr sz="1400"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3887" name="Google Shape;3887;p49"/>
          <p:cNvSpPr txBox="1"/>
          <p:nvPr>
            <p:ph idx="4294967295" type="ctrTitle"/>
          </p:nvPr>
        </p:nvSpPr>
        <p:spPr>
          <a:xfrm>
            <a:off x="4552336" y="3514577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3</a:t>
            </a:r>
            <a:endParaRPr sz="1800"/>
          </a:p>
        </p:txBody>
      </p:sp>
      <p:sp>
        <p:nvSpPr>
          <p:cNvPr id="3888" name="Google Shape;3888;p49"/>
          <p:cNvSpPr txBox="1"/>
          <p:nvPr>
            <p:ph idx="4294967295" type="subTitle"/>
          </p:nvPr>
        </p:nvSpPr>
        <p:spPr>
          <a:xfrm>
            <a:off x="4552267" y="3912802"/>
            <a:ext cx="1595400" cy="63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rings</a:t>
            </a:r>
            <a:endParaRPr sz="1400"/>
          </a:p>
        </p:txBody>
      </p:sp>
      <p:sp>
        <p:nvSpPr>
          <p:cNvPr id="3889" name="Google Shape;3889;p49"/>
          <p:cNvSpPr txBox="1"/>
          <p:nvPr>
            <p:ph idx="4294967295" type="ctrTitle"/>
          </p:nvPr>
        </p:nvSpPr>
        <p:spPr>
          <a:xfrm>
            <a:off x="6107757" y="1255575"/>
            <a:ext cx="15954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Week 4</a:t>
            </a:r>
            <a:endParaRPr sz="1800"/>
          </a:p>
        </p:txBody>
      </p:sp>
      <p:sp>
        <p:nvSpPr>
          <p:cNvPr id="3890" name="Google Shape;3890;p49"/>
          <p:cNvSpPr txBox="1"/>
          <p:nvPr>
            <p:ph idx="4294967295" type="subTitle"/>
          </p:nvPr>
        </p:nvSpPr>
        <p:spPr>
          <a:xfrm>
            <a:off x="6107688" y="1653800"/>
            <a:ext cx="1595400" cy="63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cxnSp>
        <p:nvCxnSpPr>
          <p:cNvPr id="3891" name="Google Shape;3891;p49"/>
          <p:cNvCxnSpPr/>
          <p:nvPr/>
        </p:nvCxnSpPr>
        <p:spPr>
          <a:xfrm flipH="1">
            <a:off x="2238113" y="3301444"/>
            <a:ext cx="900" cy="2409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92" name="Google Shape;3892;p49"/>
          <p:cNvCxnSpPr/>
          <p:nvPr/>
        </p:nvCxnSpPr>
        <p:spPr>
          <a:xfrm rot="10800000">
            <a:off x="3794526" y="2254671"/>
            <a:ext cx="0" cy="2787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93" name="Google Shape;3893;p49"/>
          <p:cNvCxnSpPr/>
          <p:nvPr/>
        </p:nvCxnSpPr>
        <p:spPr>
          <a:xfrm flipH="1">
            <a:off x="5349538" y="3301169"/>
            <a:ext cx="900" cy="2409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894" name="Google Shape;3894;p49"/>
          <p:cNvCxnSpPr/>
          <p:nvPr/>
        </p:nvCxnSpPr>
        <p:spPr>
          <a:xfrm>
            <a:off x="6905425" y="2292436"/>
            <a:ext cx="0" cy="2409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895" name="Google Shape;3895;p49"/>
          <p:cNvGrpSpPr/>
          <p:nvPr/>
        </p:nvGrpSpPr>
        <p:grpSpPr>
          <a:xfrm>
            <a:off x="1854582" y="2533046"/>
            <a:ext cx="5434701" cy="768760"/>
            <a:chOff x="3512551" y="2440153"/>
            <a:chExt cx="1597032" cy="225900"/>
          </a:xfrm>
        </p:grpSpPr>
        <p:grpSp>
          <p:nvGrpSpPr>
            <p:cNvPr id="3896" name="Google Shape;3896;p49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3897" name="Google Shape;3897;p49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898" name="Google Shape;3898;p49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3899" name="Google Shape;3899;p49"/>
              <p:cNvCxnSpPr>
                <a:stCxn id="3900" idx="6"/>
                <a:endCxn id="3901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19050">
                <a:solidFill>
                  <a:schemeClr val="accent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3902" name="Google Shape;3902;p49"/>
            <p:cNvGrpSpPr/>
            <p:nvPr/>
          </p:nvGrpSpPr>
          <p:grpSpPr>
            <a:xfrm>
              <a:off x="3969644" y="2440153"/>
              <a:ext cx="225900" cy="225900"/>
              <a:chOff x="3969644" y="2440153"/>
              <a:chExt cx="225900" cy="225900"/>
            </a:xfrm>
          </p:grpSpPr>
          <p:sp>
            <p:nvSpPr>
              <p:cNvPr id="3901" name="Google Shape;3901;p49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49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4" name="Google Shape;3904;p49"/>
            <p:cNvGrpSpPr/>
            <p:nvPr/>
          </p:nvGrpSpPr>
          <p:grpSpPr>
            <a:xfrm>
              <a:off x="4426818" y="2440153"/>
              <a:ext cx="225600" cy="225600"/>
              <a:chOff x="4426818" y="2440153"/>
              <a:chExt cx="225600" cy="225600"/>
            </a:xfrm>
          </p:grpSpPr>
          <p:sp>
            <p:nvSpPr>
              <p:cNvPr id="3905" name="Google Shape;3905;p49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chemeClr val="accen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49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7" name="Google Shape;3907;p49"/>
            <p:cNvGrpSpPr/>
            <p:nvPr/>
          </p:nvGrpSpPr>
          <p:grpSpPr>
            <a:xfrm>
              <a:off x="3512551" y="2440252"/>
              <a:ext cx="225647" cy="225732"/>
              <a:chOff x="2182679" y="2292572"/>
              <a:chExt cx="792300" cy="792600"/>
            </a:xfrm>
          </p:grpSpPr>
          <p:sp>
            <p:nvSpPr>
              <p:cNvPr id="3900" name="Google Shape;3900;p49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chemeClr val="accent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49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09" name="Google Shape;3909;p49"/>
            <p:cNvGrpSpPr/>
            <p:nvPr/>
          </p:nvGrpSpPr>
          <p:grpSpPr>
            <a:xfrm>
              <a:off x="4883984" y="2440153"/>
              <a:ext cx="225600" cy="225600"/>
              <a:chOff x="4883984" y="2440153"/>
              <a:chExt cx="225600" cy="225600"/>
            </a:xfrm>
          </p:grpSpPr>
          <p:sp>
            <p:nvSpPr>
              <p:cNvPr id="3910" name="Google Shape;3910;p49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49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15" name="Shape 3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6" name="Google Shape;3916;p50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Partners</a:t>
            </a:r>
            <a:endParaRPr/>
          </a:p>
        </p:txBody>
      </p:sp>
      <p:sp>
        <p:nvSpPr>
          <p:cNvPr id="3917" name="Google Shape;3917;p50"/>
          <p:cNvSpPr txBox="1"/>
          <p:nvPr>
            <p:ph idx="2" type="ctrTitle"/>
          </p:nvPr>
        </p:nvSpPr>
        <p:spPr>
          <a:xfrm>
            <a:off x="11016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918" name="Google Shape;3918;p50"/>
          <p:cNvSpPr txBox="1"/>
          <p:nvPr>
            <p:ph idx="1" type="subTitle"/>
          </p:nvPr>
        </p:nvSpPr>
        <p:spPr>
          <a:xfrm>
            <a:off x="11016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biggest planet in the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9" name="Google Shape;3919;p50"/>
          <p:cNvSpPr txBox="1"/>
          <p:nvPr>
            <p:ph idx="3" type="ctrTitle"/>
          </p:nvPr>
        </p:nvSpPr>
        <p:spPr>
          <a:xfrm>
            <a:off x="35308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920" name="Google Shape;3920;p50"/>
          <p:cNvSpPr txBox="1"/>
          <p:nvPr>
            <p:ph idx="4" type="subTitle"/>
          </p:nvPr>
        </p:nvSpPr>
        <p:spPr>
          <a:xfrm>
            <a:off x="35308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 and a gas giant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1" name="Google Shape;3921;p50"/>
          <p:cNvSpPr txBox="1"/>
          <p:nvPr>
            <p:ph idx="5" type="ctrTitle"/>
          </p:nvPr>
        </p:nvSpPr>
        <p:spPr>
          <a:xfrm>
            <a:off x="5960088" y="361142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922" name="Google Shape;3922;p50"/>
          <p:cNvSpPr txBox="1"/>
          <p:nvPr>
            <p:ph idx="6" type="subTitle"/>
          </p:nvPr>
        </p:nvSpPr>
        <p:spPr>
          <a:xfrm>
            <a:off x="5960000" y="3933449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3" name="Google Shape;3923;p50"/>
          <p:cNvSpPr txBox="1"/>
          <p:nvPr>
            <p:ph idx="7" type="ctrTitle"/>
          </p:nvPr>
        </p:nvSpPr>
        <p:spPr>
          <a:xfrm>
            <a:off x="11016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924" name="Google Shape;3924;p50"/>
          <p:cNvSpPr txBox="1"/>
          <p:nvPr>
            <p:ph idx="8" type="subTitle"/>
          </p:nvPr>
        </p:nvSpPr>
        <p:spPr>
          <a:xfrm>
            <a:off x="11016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5" name="Google Shape;3925;p50"/>
          <p:cNvSpPr txBox="1"/>
          <p:nvPr>
            <p:ph idx="9" type="ctrTitle"/>
          </p:nvPr>
        </p:nvSpPr>
        <p:spPr>
          <a:xfrm>
            <a:off x="35308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926" name="Google Shape;3926;p50"/>
          <p:cNvSpPr txBox="1"/>
          <p:nvPr>
            <p:ph idx="13" type="subTitle"/>
          </p:nvPr>
        </p:nvSpPr>
        <p:spPr>
          <a:xfrm>
            <a:off x="35308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name, but it’s terribly hot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7" name="Google Shape;3927;p50"/>
          <p:cNvSpPr txBox="1"/>
          <p:nvPr>
            <p:ph idx="14" type="ctrTitle"/>
          </p:nvPr>
        </p:nvSpPr>
        <p:spPr>
          <a:xfrm>
            <a:off x="5960088" y="1900750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928" name="Google Shape;3928;p50"/>
          <p:cNvSpPr txBox="1"/>
          <p:nvPr>
            <p:ph idx="15" type="subTitle"/>
          </p:nvPr>
        </p:nvSpPr>
        <p:spPr>
          <a:xfrm>
            <a:off x="5960000" y="2222774"/>
            <a:ext cx="2082300" cy="6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actually a cold place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29" name="Google Shape;3929;p50"/>
          <p:cNvGrpSpPr/>
          <p:nvPr/>
        </p:nvGrpSpPr>
        <p:grpSpPr>
          <a:xfrm>
            <a:off x="4305525" y="1309875"/>
            <a:ext cx="532850" cy="532875"/>
            <a:chOff x="5206300" y="998825"/>
            <a:chExt cx="532850" cy="532875"/>
          </a:xfrm>
        </p:grpSpPr>
        <p:sp>
          <p:nvSpPr>
            <p:cNvPr id="3930" name="Google Shape;3930;p50"/>
            <p:cNvSpPr/>
            <p:nvPr/>
          </p:nvSpPr>
          <p:spPr>
            <a:xfrm>
              <a:off x="5206300" y="1405125"/>
              <a:ext cx="532825" cy="43275"/>
            </a:xfrm>
            <a:custGeom>
              <a:rect b="b" l="l" r="r" t="t"/>
              <a:pathLst>
                <a:path extrusionOk="0" h="1731" w="21313">
                  <a:moveTo>
                    <a:pt x="2465" y="1"/>
                  </a:moveTo>
                  <a:cubicBezTo>
                    <a:pt x="2353" y="1"/>
                    <a:pt x="2242" y="46"/>
                    <a:pt x="2159" y="135"/>
                  </a:cubicBezTo>
                  <a:cubicBezTo>
                    <a:pt x="1710" y="621"/>
                    <a:pt x="1078" y="897"/>
                    <a:pt x="416" y="899"/>
                  </a:cubicBezTo>
                  <a:cubicBezTo>
                    <a:pt x="188" y="899"/>
                    <a:pt x="0" y="1084"/>
                    <a:pt x="0" y="1315"/>
                  </a:cubicBezTo>
                  <a:cubicBezTo>
                    <a:pt x="0" y="1545"/>
                    <a:pt x="188" y="1731"/>
                    <a:pt x="416" y="1731"/>
                  </a:cubicBezTo>
                  <a:cubicBezTo>
                    <a:pt x="1163" y="1731"/>
                    <a:pt x="1888" y="1467"/>
                    <a:pt x="2464" y="990"/>
                  </a:cubicBezTo>
                  <a:cubicBezTo>
                    <a:pt x="3057" y="1484"/>
                    <a:pt x="3784" y="1731"/>
                    <a:pt x="4512" y="1731"/>
                  </a:cubicBezTo>
                  <a:cubicBezTo>
                    <a:pt x="5239" y="1731"/>
                    <a:pt x="5967" y="1484"/>
                    <a:pt x="6560" y="990"/>
                  </a:cubicBezTo>
                  <a:cubicBezTo>
                    <a:pt x="7153" y="1484"/>
                    <a:pt x="7881" y="1731"/>
                    <a:pt x="8608" y="1731"/>
                  </a:cubicBezTo>
                  <a:cubicBezTo>
                    <a:pt x="9335" y="1731"/>
                    <a:pt x="10063" y="1484"/>
                    <a:pt x="10656" y="990"/>
                  </a:cubicBezTo>
                  <a:cubicBezTo>
                    <a:pt x="11249" y="1484"/>
                    <a:pt x="11976" y="1731"/>
                    <a:pt x="12704" y="1731"/>
                  </a:cubicBezTo>
                  <a:cubicBezTo>
                    <a:pt x="13431" y="1731"/>
                    <a:pt x="14158" y="1484"/>
                    <a:pt x="14752" y="990"/>
                  </a:cubicBezTo>
                  <a:cubicBezTo>
                    <a:pt x="15345" y="1484"/>
                    <a:pt x="16072" y="1731"/>
                    <a:pt x="16800" y="1731"/>
                  </a:cubicBezTo>
                  <a:cubicBezTo>
                    <a:pt x="17527" y="1731"/>
                    <a:pt x="18255" y="1484"/>
                    <a:pt x="18847" y="990"/>
                  </a:cubicBezTo>
                  <a:cubicBezTo>
                    <a:pt x="19423" y="1467"/>
                    <a:pt x="20148" y="1729"/>
                    <a:pt x="20897" y="1731"/>
                  </a:cubicBezTo>
                  <a:cubicBezTo>
                    <a:pt x="21125" y="1731"/>
                    <a:pt x="21312" y="1545"/>
                    <a:pt x="21312" y="1315"/>
                  </a:cubicBezTo>
                  <a:cubicBezTo>
                    <a:pt x="21312" y="1084"/>
                    <a:pt x="21125" y="899"/>
                    <a:pt x="20897" y="899"/>
                  </a:cubicBezTo>
                  <a:cubicBezTo>
                    <a:pt x="20235" y="897"/>
                    <a:pt x="19603" y="621"/>
                    <a:pt x="19154" y="135"/>
                  </a:cubicBezTo>
                  <a:cubicBezTo>
                    <a:pt x="19071" y="46"/>
                    <a:pt x="18960" y="1"/>
                    <a:pt x="18848" y="1"/>
                  </a:cubicBezTo>
                  <a:cubicBezTo>
                    <a:pt x="18737" y="1"/>
                    <a:pt x="18625" y="46"/>
                    <a:pt x="18542" y="135"/>
                  </a:cubicBezTo>
                  <a:cubicBezTo>
                    <a:pt x="18073" y="644"/>
                    <a:pt x="17437" y="899"/>
                    <a:pt x="16800" y="899"/>
                  </a:cubicBezTo>
                  <a:cubicBezTo>
                    <a:pt x="16164" y="899"/>
                    <a:pt x="15528" y="644"/>
                    <a:pt x="15058" y="135"/>
                  </a:cubicBezTo>
                  <a:cubicBezTo>
                    <a:pt x="14976" y="46"/>
                    <a:pt x="14864" y="1"/>
                    <a:pt x="14752" y="1"/>
                  </a:cubicBezTo>
                  <a:cubicBezTo>
                    <a:pt x="14640" y="1"/>
                    <a:pt x="14529" y="46"/>
                    <a:pt x="14447" y="135"/>
                  </a:cubicBezTo>
                  <a:cubicBezTo>
                    <a:pt x="13978" y="644"/>
                    <a:pt x="13341" y="899"/>
                    <a:pt x="12704" y="899"/>
                  </a:cubicBezTo>
                  <a:cubicBezTo>
                    <a:pt x="12067" y="899"/>
                    <a:pt x="11431" y="644"/>
                    <a:pt x="10962" y="135"/>
                  </a:cubicBezTo>
                  <a:cubicBezTo>
                    <a:pt x="10880" y="46"/>
                    <a:pt x="10768" y="1"/>
                    <a:pt x="10656" y="1"/>
                  </a:cubicBezTo>
                  <a:cubicBezTo>
                    <a:pt x="10545" y="1"/>
                    <a:pt x="10433" y="46"/>
                    <a:pt x="10350" y="135"/>
                  </a:cubicBezTo>
                  <a:cubicBezTo>
                    <a:pt x="9882" y="644"/>
                    <a:pt x="9245" y="899"/>
                    <a:pt x="8609" y="899"/>
                  </a:cubicBezTo>
                  <a:cubicBezTo>
                    <a:pt x="7972" y="899"/>
                    <a:pt x="7335" y="644"/>
                    <a:pt x="6866" y="135"/>
                  </a:cubicBezTo>
                  <a:cubicBezTo>
                    <a:pt x="6784" y="46"/>
                    <a:pt x="6673" y="1"/>
                    <a:pt x="6561" y="1"/>
                  </a:cubicBezTo>
                  <a:cubicBezTo>
                    <a:pt x="6449" y="1"/>
                    <a:pt x="6337" y="46"/>
                    <a:pt x="6254" y="135"/>
                  </a:cubicBezTo>
                  <a:cubicBezTo>
                    <a:pt x="5785" y="644"/>
                    <a:pt x="5149" y="899"/>
                    <a:pt x="4513" y="899"/>
                  </a:cubicBezTo>
                  <a:cubicBezTo>
                    <a:pt x="3876" y="899"/>
                    <a:pt x="3240" y="644"/>
                    <a:pt x="2771" y="135"/>
                  </a:cubicBezTo>
                  <a:cubicBezTo>
                    <a:pt x="2688" y="46"/>
                    <a:pt x="2576" y="1"/>
                    <a:pt x="24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0"/>
            <p:cNvSpPr/>
            <p:nvPr/>
          </p:nvSpPr>
          <p:spPr>
            <a:xfrm>
              <a:off x="5206300" y="1488425"/>
              <a:ext cx="532850" cy="43275"/>
            </a:xfrm>
            <a:custGeom>
              <a:rect b="b" l="l" r="r" t="t"/>
              <a:pathLst>
                <a:path extrusionOk="0" h="1731" w="21314">
                  <a:moveTo>
                    <a:pt x="2465" y="0"/>
                  </a:moveTo>
                  <a:cubicBezTo>
                    <a:pt x="2354" y="0"/>
                    <a:pt x="2242" y="45"/>
                    <a:pt x="2159" y="134"/>
                  </a:cubicBezTo>
                  <a:cubicBezTo>
                    <a:pt x="1710" y="619"/>
                    <a:pt x="1078" y="897"/>
                    <a:pt x="418" y="898"/>
                  </a:cubicBezTo>
                  <a:cubicBezTo>
                    <a:pt x="417" y="898"/>
                    <a:pt x="416" y="898"/>
                    <a:pt x="415" y="898"/>
                  </a:cubicBezTo>
                  <a:cubicBezTo>
                    <a:pt x="186" y="898"/>
                    <a:pt x="0" y="1085"/>
                    <a:pt x="0" y="1314"/>
                  </a:cubicBezTo>
                  <a:cubicBezTo>
                    <a:pt x="0" y="1543"/>
                    <a:pt x="188" y="1730"/>
                    <a:pt x="418" y="1730"/>
                  </a:cubicBezTo>
                  <a:cubicBezTo>
                    <a:pt x="1166" y="1729"/>
                    <a:pt x="1890" y="1467"/>
                    <a:pt x="2465" y="989"/>
                  </a:cubicBezTo>
                  <a:cubicBezTo>
                    <a:pt x="3058" y="1483"/>
                    <a:pt x="3786" y="1730"/>
                    <a:pt x="4513" y="1730"/>
                  </a:cubicBezTo>
                  <a:cubicBezTo>
                    <a:pt x="5241" y="1730"/>
                    <a:pt x="5968" y="1483"/>
                    <a:pt x="6561" y="989"/>
                  </a:cubicBezTo>
                  <a:cubicBezTo>
                    <a:pt x="7155" y="1483"/>
                    <a:pt x="7882" y="1730"/>
                    <a:pt x="8609" y="1730"/>
                  </a:cubicBezTo>
                  <a:cubicBezTo>
                    <a:pt x="9337" y="1730"/>
                    <a:pt x="10064" y="1483"/>
                    <a:pt x="10658" y="989"/>
                  </a:cubicBezTo>
                  <a:cubicBezTo>
                    <a:pt x="11251" y="1483"/>
                    <a:pt x="11978" y="1730"/>
                    <a:pt x="12706" y="1730"/>
                  </a:cubicBezTo>
                  <a:cubicBezTo>
                    <a:pt x="13433" y="1730"/>
                    <a:pt x="14161" y="1483"/>
                    <a:pt x="14753" y="989"/>
                  </a:cubicBezTo>
                  <a:cubicBezTo>
                    <a:pt x="15347" y="1483"/>
                    <a:pt x="16074" y="1730"/>
                    <a:pt x="16802" y="1730"/>
                  </a:cubicBezTo>
                  <a:cubicBezTo>
                    <a:pt x="17529" y="1730"/>
                    <a:pt x="18256" y="1483"/>
                    <a:pt x="18849" y="989"/>
                  </a:cubicBezTo>
                  <a:cubicBezTo>
                    <a:pt x="19424" y="1467"/>
                    <a:pt x="20150" y="1729"/>
                    <a:pt x="20898" y="1730"/>
                  </a:cubicBezTo>
                  <a:cubicBezTo>
                    <a:pt x="21127" y="1730"/>
                    <a:pt x="21314" y="1543"/>
                    <a:pt x="21314" y="1314"/>
                  </a:cubicBezTo>
                  <a:cubicBezTo>
                    <a:pt x="21314" y="1084"/>
                    <a:pt x="21127" y="898"/>
                    <a:pt x="20898" y="898"/>
                  </a:cubicBezTo>
                  <a:lnTo>
                    <a:pt x="20897" y="898"/>
                  </a:lnTo>
                  <a:cubicBezTo>
                    <a:pt x="20235" y="897"/>
                    <a:pt x="19603" y="619"/>
                    <a:pt x="19154" y="134"/>
                  </a:cubicBezTo>
                  <a:cubicBezTo>
                    <a:pt x="19071" y="45"/>
                    <a:pt x="18960" y="0"/>
                    <a:pt x="18848" y="0"/>
                  </a:cubicBezTo>
                  <a:cubicBezTo>
                    <a:pt x="18737" y="0"/>
                    <a:pt x="18625" y="45"/>
                    <a:pt x="18542" y="134"/>
                  </a:cubicBezTo>
                  <a:cubicBezTo>
                    <a:pt x="18073" y="643"/>
                    <a:pt x="17437" y="897"/>
                    <a:pt x="16800" y="897"/>
                  </a:cubicBezTo>
                  <a:cubicBezTo>
                    <a:pt x="16164" y="897"/>
                    <a:pt x="15528" y="643"/>
                    <a:pt x="15058" y="134"/>
                  </a:cubicBezTo>
                  <a:cubicBezTo>
                    <a:pt x="14976" y="45"/>
                    <a:pt x="14864" y="0"/>
                    <a:pt x="14752" y="0"/>
                  </a:cubicBezTo>
                  <a:cubicBezTo>
                    <a:pt x="14640" y="0"/>
                    <a:pt x="14529" y="45"/>
                    <a:pt x="14447" y="134"/>
                  </a:cubicBezTo>
                  <a:cubicBezTo>
                    <a:pt x="13978" y="643"/>
                    <a:pt x="13341" y="897"/>
                    <a:pt x="12704" y="897"/>
                  </a:cubicBezTo>
                  <a:cubicBezTo>
                    <a:pt x="12067" y="897"/>
                    <a:pt x="11431" y="643"/>
                    <a:pt x="10962" y="134"/>
                  </a:cubicBezTo>
                  <a:cubicBezTo>
                    <a:pt x="10880" y="45"/>
                    <a:pt x="10768" y="0"/>
                    <a:pt x="10656" y="0"/>
                  </a:cubicBezTo>
                  <a:cubicBezTo>
                    <a:pt x="10545" y="0"/>
                    <a:pt x="10433" y="45"/>
                    <a:pt x="10350" y="134"/>
                  </a:cubicBezTo>
                  <a:cubicBezTo>
                    <a:pt x="9882" y="643"/>
                    <a:pt x="9245" y="897"/>
                    <a:pt x="8609" y="897"/>
                  </a:cubicBezTo>
                  <a:cubicBezTo>
                    <a:pt x="7972" y="897"/>
                    <a:pt x="7335" y="643"/>
                    <a:pt x="6866" y="134"/>
                  </a:cubicBezTo>
                  <a:cubicBezTo>
                    <a:pt x="6784" y="45"/>
                    <a:pt x="6673" y="0"/>
                    <a:pt x="6561" y="0"/>
                  </a:cubicBezTo>
                  <a:cubicBezTo>
                    <a:pt x="6449" y="0"/>
                    <a:pt x="6337" y="45"/>
                    <a:pt x="6254" y="134"/>
                  </a:cubicBezTo>
                  <a:cubicBezTo>
                    <a:pt x="5785" y="643"/>
                    <a:pt x="5149" y="897"/>
                    <a:pt x="4513" y="897"/>
                  </a:cubicBezTo>
                  <a:cubicBezTo>
                    <a:pt x="3876" y="897"/>
                    <a:pt x="3240" y="643"/>
                    <a:pt x="2771" y="134"/>
                  </a:cubicBezTo>
                  <a:cubicBezTo>
                    <a:pt x="2689" y="45"/>
                    <a:pt x="2577" y="0"/>
                    <a:pt x="24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0"/>
            <p:cNvSpPr/>
            <p:nvPr/>
          </p:nvSpPr>
          <p:spPr>
            <a:xfrm>
              <a:off x="5329125" y="998825"/>
              <a:ext cx="287175" cy="370500"/>
            </a:xfrm>
            <a:custGeom>
              <a:rect b="b" l="l" r="r" t="t"/>
              <a:pathLst>
                <a:path extrusionOk="0" h="14820" w="11487">
                  <a:moveTo>
                    <a:pt x="5764" y="1"/>
                  </a:moveTo>
                  <a:cubicBezTo>
                    <a:pt x="5636" y="1"/>
                    <a:pt x="5515" y="58"/>
                    <a:pt x="5436" y="159"/>
                  </a:cubicBezTo>
                  <a:lnTo>
                    <a:pt x="1305" y="5429"/>
                  </a:lnTo>
                  <a:cubicBezTo>
                    <a:pt x="1298" y="5437"/>
                    <a:pt x="1291" y="5447"/>
                    <a:pt x="1284" y="5457"/>
                  </a:cubicBezTo>
                  <a:cubicBezTo>
                    <a:pt x="455" y="6480"/>
                    <a:pt x="2" y="7758"/>
                    <a:pt x="0" y="9075"/>
                  </a:cubicBezTo>
                  <a:cubicBezTo>
                    <a:pt x="0" y="12242"/>
                    <a:pt x="2577" y="14819"/>
                    <a:pt x="5744" y="14820"/>
                  </a:cubicBezTo>
                  <a:lnTo>
                    <a:pt x="5744" y="14820"/>
                  </a:lnTo>
                  <a:cubicBezTo>
                    <a:pt x="8910" y="14819"/>
                    <a:pt x="11487" y="12242"/>
                    <a:pt x="11487" y="9075"/>
                  </a:cubicBezTo>
                  <a:cubicBezTo>
                    <a:pt x="11485" y="7760"/>
                    <a:pt x="11033" y="6485"/>
                    <a:pt x="10207" y="5462"/>
                  </a:cubicBezTo>
                  <a:cubicBezTo>
                    <a:pt x="10206" y="5460"/>
                    <a:pt x="10204" y="5459"/>
                    <a:pt x="10203" y="5457"/>
                  </a:cubicBezTo>
                  <a:lnTo>
                    <a:pt x="9463" y="4502"/>
                  </a:lnTo>
                  <a:cubicBezTo>
                    <a:pt x="9381" y="4396"/>
                    <a:pt x="9258" y="4341"/>
                    <a:pt x="9134" y="4341"/>
                  </a:cubicBezTo>
                  <a:cubicBezTo>
                    <a:pt x="9045" y="4341"/>
                    <a:pt x="8955" y="4369"/>
                    <a:pt x="8879" y="4428"/>
                  </a:cubicBezTo>
                  <a:cubicBezTo>
                    <a:pt x="8696" y="4569"/>
                    <a:pt x="8665" y="4831"/>
                    <a:pt x="8806" y="5013"/>
                  </a:cubicBezTo>
                  <a:lnTo>
                    <a:pt x="9537" y="5955"/>
                  </a:lnTo>
                  <a:cubicBezTo>
                    <a:pt x="9543" y="5962"/>
                    <a:pt x="9547" y="5968"/>
                    <a:pt x="9553" y="5975"/>
                  </a:cubicBezTo>
                  <a:cubicBezTo>
                    <a:pt x="10265" y="6852"/>
                    <a:pt x="10653" y="7947"/>
                    <a:pt x="10655" y="9075"/>
                  </a:cubicBezTo>
                  <a:cubicBezTo>
                    <a:pt x="10655" y="11783"/>
                    <a:pt x="8452" y="13986"/>
                    <a:pt x="5745" y="13986"/>
                  </a:cubicBezTo>
                  <a:cubicBezTo>
                    <a:pt x="3037" y="13986"/>
                    <a:pt x="833" y="11783"/>
                    <a:pt x="833" y="9075"/>
                  </a:cubicBezTo>
                  <a:cubicBezTo>
                    <a:pt x="833" y="7935"/>
                    <a:pt x="1231" y="6830"/>
                    <a:pt x="1956" y="5949"/>
                  </a:cubicBezTo>
                  <a:cubicBezTo>
                    <a:pt x="1967" y="5935"/>
                    <a:pt x="1979" y="5921"/>
                    <a:pt x="1989" y="5905"/>
                  </a:cubicBezTo>
                  <a:lnTo>
                    <a:pt x="5762" y="1093"/>
                  </a:lnTo>
                  <a:lnTo>
                    <a:pt x="6764" y="2382"/>
                  </a:lnTo>
                  <a:cubicBezTo>
                    <a:pt x="6846" y="2488"/>
                    <a:pt x="6968" y="2543"/>
                    <a:pt x="7092" y="2543"/>
                  </a:cubicBezTo>
                  <a:cubicBezTo>
                    <a:pt x="7181" y="2543"/>
                    <a:pt x="7271" y="2514"/>
                    <a:pt x="7347" y="2456"/>
                  </a:cubicBezTo>
                  <a:cubicBezTo>
                    <a:pt x="7529" y="2314"/>
                    <a:pt x="7561" y="2053"/>
                    <a:pt x="7421" y="1871"/>
                  </a:cubicBezTo>
                  <a:lnTo>
                    <a:pt x="6092" y="162"/>
                  </a:lnTo>
                  <a:cubicBezTo>
                    <a:pt x="6014" y="60"/>
                    <a:pt x="5893" y="1"/>
                    <a:pt x="5765" y="1"/>
                  </a:cubicBezTo>
                  <a:close/>
                  <a:moveTo>
                    <a:pt x="5744" y="14820"/>
                  </a:moveTo>
                  <a:cubicBezTo>
                    <a:pt x="5744" y="14820"/>
                    <a:pt x="5744" y="14820"/>
                    <a:pt x="5743" y="14820"/>
                  </a:cubicBezTo>
                  <a:lnTo>
                    <a:pt x="5745" y="14820"/>
                  </a:lnTo>
                  <a:cubicBezTo>
                    <a:pt x="5745" y="14820"/>
                    <a:pt x="5744" y="14820"/>
                    <a:pt x="5744" y="148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0"/>
            <p:cNvSpPr/>
            <p:nvPr/>
          </p:nvSpPr>
          <p:spPr>
            <a:xfrm>
              <a:off x="5520475" y="10744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1"/>
                  </a:moveTo>
                  <a:cubicBezTo>
                    <a:pt x="323" y="1"/>
                    <a:pt x="191" y="67"/>
                    <a:pt x="111" y="186"/>
                  </a:cubicBezTo>
                  <a:cubicBezTo>
                    <a:pt x="0" y="351"/>
                    <a:pt x="22" y="572"/>
                    <a:pt x="163" y="711"/>
                  </a:cubicBezTo>
                  <a:cubicBezTo>
                    <a:pt x="241" y="789"/>
                    <a:pt x="347" y="834"/>
                    <a:pt x="457" y="834"/>
                  </a:cubicBezTo>
                  <a:cubicBezTo>
                    <a:pt x="655" y="834"/>
                    <a:pt x="827" y="694"/>
                    <a:pt x="865" y="498"/>
                  </a:cubicBezTo>
                  <a:cubicBezTo>
                    <a:pt x="904" y="304"/>
                    <a:pt x="801" y="108"/>
                    <a:pt x="616" y="32"/>
                  </a:cubicBezTo>
                  <a:cubicBezTo>
                    <a:pt x="565" y="11"/>
                    <a:pt x="511" y="1"/>
                    <a:pt x="4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0"/>
            <p:cNvSpPr/>
            <p:nvPr/>
          </p:nvSpPr>
          <p:spPr>
            <a:xfrm>
              <a:off x="5394350" y="1185825"/>
              <a:ext cx="67050" cy="79150"/>
            </a:xfrm>
            <a:custGeom>
              <a:rect b="b" l="l" r="r" t="t"/>
              <a:pathLst>
                <a:path extrusionOk="0" h="3166" w="2682">
                  <a:moveTo>
                    <a:pt x="1340" y="818"/>
                  </a:moveTo>
                  <a:cubicBezTo>
                    <a:pt x="1616" y="818"/>
                    <a:pt x="1839" y="1041"/>
                    <a:pt x="1839" y="1317"/>
                  </a:cubicBezTo>
                  <a:lnTo>
                    <a:pt x="1839" y="1817"/>
                  </a:lnTo>
                  <a:cubicBezTo>
                    <a:pt x="1839" y="2093"/>
                    <a:pt x="1616" y="2316"/>
                    <a:pt x="1340" y="2316"/>
                  </a:cubicBezTo>
                  <a:cubicBezTo>
                    <a:pt x="1065" y="2316"/>
                    <a:pt x="841" y="2093"/>
                    <a:pt x="841" y="1817"/>
                  </a:cubicBezTo>
                  <a:lnTo>
                    <a:pt x="841" y="1317"/>
                  </a:lnTo>
                  <a:cubicBezTo>
                    <a:pt x="841" y="1041"/>
                    <a:pt x="1065" y="818"/>
                    <a:pt x="1340" y="818"/>
                  </a:cubicBezTo>
                  <a:close/>
                  <a:moveTo>
                    <a:pt x="1340" y="1"/>
                  </a:moveTo>
                  <a:cubicBezTo>
                    <a:pt x="610" y="1"/>
                    <a:pt x="18" y="588"/>
                    <a:pt x="9" y="1317"/>
                  </a:cubicBezTo>
                  <a:lnTo>
                    <a:pt x="9" y="1817"/>
                  </a:lnTo>
                  <a:cubicBezTo>
                    <a:pt x="0" y="2558"/>
                    <a:pt x="599" y="3165"/>
                    <a:pt x="1340" y="3165"/>
                  </a:cubicBezTo>
                  <a:cubicBezTo>
                    <a:pt x="2083" y="3165"/>
                    <a:pt x="2681" y="2558"/>
                    <a:pt x="2673" y="1817"/>
                  </a:cubicBezTo>
                  <a:lnTo>
                    <a:pt x="2673" y="1317"/>
                  </a:lnTo>
                  <a:cubicBezTo>
                    <a:pt x="2664" y="588"/>
                    <a:pt x="2070" y="1"/>
                    <a:pt x="13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0"/>
            <p:cNvSpPr/>
            <p:nvPr/>
          </p:nvSpPr>
          <p:spPr>
            <a:xfrm>
              <a:off x="5470575" y="1185650"/>
              <a:ext cx="21075" cy="79125"/>
            </a:xfrm>
            <a:custGeom>
              <a:rect b="b" l="l" r="r" t="t"/>
              <a:pathLst>
                <a:path extrusionOk="0" h="3165" w="843">
                  <a:moveTo>
                    <a:pt x="421" y="0"/>
                  </a:moveTo>
                  <a:cubicBezTo>
                    <a:pt x="195" y="0"/>
                    <a:pt x="9" y="182"/>
                    <a:pt x="5" y="409"/>
                  </a:cubicBezTo>
                  <a:lnTo>
                    <a:pt x="5" y="2739"/>
                  </a:lnTo>
                  <a:cubicBezTo>
                    <a:pt x="1" y="2973"/>
                    <a:pt x="188" y="3165"/>
                    <a:pt x="421" y="3165"/>
                  </a:cubicBezTo>
                  <a:cubicBezTo>
                    <a:pt x="654" y="3165"/>
                    <a:pt x="842" y="2973"/>
                    <a:pt x="838" y="2739"/>
                  </a:cubicBezTo>
                  <a:lnTo>
                    <a:pt x="838" y="409"/>
                  </a:lnTo>
                  <a:cubicBezTo>
                    <a:pt x="832" y="182"/>
                    <a:pt x="648" y="0"/>
                    <a:pt x="4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0"/>
            <p:cNvSpPr/>
            <p:nvPr/>
          </p:nvSpPr>
          <p:spPr>
            <a:xfrm>
              <a:off x="5507100" y="1185425"/>
              <a:ext cx="43975" cy="79150"/>
            </a:xfrm>
            <a:custGeom>
              <a:rect b="b" l="l" r="r" t="t"/>
              <a:pathLst>
                <a:path extrusionOk="0" h="3166" w="1759">
                  <a:moveTo>
                    <a:pt x="416" y="1"/>
                  </a:moveTo>
                  <a:cubicBezTo>
                    <a:pt x="187" y="1"/>
                    <a:pt x="0" y="188"/>
                    <a:pt x="0" y="418"/>
                  </a:cubicBezTo>
                  <a:lnTo>
                    <a:pt x="2" y="418"/>
                  </a:lnTo>
                  <a:lnTo>
                    <a:pt x="2" y="2748"/>
                  </a:lnTo>
                  <a:cubicBezTo>
                    <a:pt x="0" y="2978"/>
                    <a:pt x="187" y="3165"/>
                    <a:pt x="417" y="3165"/>
                  </a:cubicBezTo>
                  <a:lnTo>
                    <a:pt x="1333" y="3165"/>
                  </a:lnTo>
                  <a:cubicBezTo>
                    <a:pt x="1335" y="3165"/>
                    <a:pt x="1338" y="3165"/>
                    <a:pt x="1341" y="3165"/>
                  </a:cubicBezTo>
                  <a:cubicBezTo>
                    <a:pt x="1570" y="3165"/>
                    <a:pt x="1759" y="2980"/>
                    <a:pt x="1759" y="2748"/>
                  </a:cubicBezTo>
                  <a:cubicBezTo>
                    <a:pt x="1759" y="2517"/>
                    <a:pt x="1570" y="2332"/>
                    <a:pt x="1341" y="2332"/>
                  </a:cubicBezTo>
                  <a:cubicBezTo>
                    <a:pt x="1338" y="2332"/>
                    <a:pt x="1335" y="2332"/>
                    <a:pt x="1333" y="2332"/>
                  </a:cubicBezTo>
                  <a:lnTo>
                    <a:pt x="833" y="2332"/>
                  </a:lnTo>
                  <a:lnTo>
                    <a:pt x="833" y="418"/>
                  </a:lnTo>
                  <a:cubicBezTo>
                    <a:pt x="832" y="188"/>
                    <a:pt x="646" y="1"/>
                    <a:pt x="4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37" name="Google Shape;3937;p50"/>
          <p:cNvGrpSpPr/>
          <p:nvPr/>
        </p:nvGrpSpPr>
        <p:grpSpPr>
          <a:xfrm>
            <a:off x="6734813" y="1309900"/>
            <a:ext cx="532875" cy="532825"/>
            <a:chOff x="5228525" y="2574350"/>
            <a:chExt cx="532875" cy="532825"/>
          </a:xfrm>
        </p:grpSpPr>
        <p:sp>
          <p:nvSpPr>
            <p:cNvPr id="3938" name="Google Shape;3938;p50"/>
            <p:cNvSpPr/>
            <p:nvPr/>
          </p:nvSpPr>
          <p:spPr>
            <a:xfrm>
              <a:off x="5228525" y="2577675"/>
              <a:ext cx="532875" cy="529500"/>
            </a:xfrm>
            <a:custGeom>
              <a:rect b="b" l="l" r="r" t="t"/>
              <a:pathLst>
                <a:path extrusionOk="0" h="21180" w="21315">
                  <a:moveTo>
                    <a:pt x="12308" y="1"/>
                  </a:moveTo>
                  <a:cubicBezTo>
                    <a:pt x="12107" y="1"/>
                    <a:pt x="11931" y="146"/>
                    <a:pt x="11897" y="349"/>
                  </a:cubicBezTo>
                  <a:cubicBezTo>
                    <a:pt x="11861" y="578"/>
                    <a:pt x="12017" y="793"/>
                    <a:pt x="12245" y="829"/>
                  </a:cubicBezTo>
                  <a:cubicBezTo>
                    <a:pt x="17017" y="1603"/>
                    <a:pt x="20481" y="5681"/>
                    <a:pt x="20481" y="10523"/>
                  </a:cubicBezTo>
                  <a:cubicBezTo>
                    <a:pt x="20481" y="15940"/>
                    <a:pt x="16075" y="20348"/>
                    <a:pt x="10657" y="20348"/>
                  </a:cubicBezTo>
                  <a:cubicBezTo>
                    <a:pt x="5240" y="20348"/>
                    <a:pt x="834" y="15940"/>
                    <a:pt x="834" y="10523"/>
                  </a:cubicBezTo>
                  <a:cubicBezTo>
                    <a:pt x="834" y="5688"/>
                    <a:pt x="4291" y="1611"/>
                    <a:pt x="9055" y="830"/>
                  </a:cubicBezTo>
                  <a:cubicBezTo>
                    <a:pt x="9281" y="793"/>
                    <a:pt x="9435" y="578"/>
                    <a:pt x="9398" y="351"/>
                  </a:cubicBezTo>
                  <a:cubicBezTo>
                    <a:pt x="9364" y="148"/>
                    <a:pt x="9188" y="3"/>
                    <a:pt x="8988" y="3"/>
                  </a:cubicBezTo>
                  <a:cubicBezTo>
                    <a:pt x="8966" y="3"/>
                    <a:pt x="8943" y="5"/>
                    <a:pt x="8920" y="8"/>
                  </a:cubicBezTo>
                  <a:cubicBezTo>
                    <a:pt x="6456" y="413"/>
                    <a:pt x="4197" y="1685"/>
                    <a:pt x="2564" y="3592"/>
                  </a:cubicBezTo>
                  <a:cubicBezTo>
                    <a:pt x="909" y="5523"/>
                    <a:pt x="1" y="7981"/>
                    <a:pt x="1" y="10523"/>
                  </a:cubicBezTo>
                  <a:cubicBezTo>
                    <a:pt x="1" y="13370"/>
                    <a:pt x="1109" y="16046"/>
                    <a:pt x="3122" y="18058"/>
                  </a:cubicBezTo>
                  <a:cubicBezTo>
                    <a:pt x="5135" y="20071"/>
                    <a:pt x="7810" y="21179"/>
                    <a:pt x="10657" y="21179"/>
                  </a:cubicBezTo>
                  <a:cubicBezTo>
                    <a:pt x="13503" y="21179"/>
                    <a:pt x="16180" y="20071"/>
                    <a:pt x="18193" y="18058"/>
                  </a:cubicBezTo>
                  <a:cubicBezTo>
                    <a:pt x="20206" y="16046"/>
                    <a:pt x="21314" y="13370"/>
                    <a:pt x="21314" y="10523"/>
                  </a:cubicBezTo>
                  <a:cubicBezTo>
                    <a:pt x="21314" y="7978"/>
                    <a:pt x="20403" y="5517"/>
                    <a:pt x="18746" y="3586"/>
                  </a:cubicBezTo>
                  <a:lnTo>
                    <a:pt x="18747" y="3586"/>
                  </a:lnTo>
                  <a:cubicBezTo>
                    <a:pt x="17109" y="1678"/>
                    <a:pt x="14847" y="407"/>
                    <a:pt x="12379" y="7"/>
                  </a:cubicBezTo>
                  <a:cubicBezTo>
                    <a:pt x="12355" y="3"/>
                    <a:pt x="12332" y="1"/>
                    <a:pt x="123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0"/>
            <p:cNvSpPr/>
            <p:nvPr/>
          </p:nvSpPr>
          <p:spPr>
            <a:xfrm>
              <a:off x="5484600" y="2574350"/>
              <a:ext cx="20825" cy="20850"/>
            </a:xfrm>
            <a:custGeom>
              <a:rect b="b" l="l" r="r" t="t"/>
              <a:pathLst>
                <a:path extrusionOk="0" h="834" w="833">
                  <a:moveTo>
                    <a:pt x="409" y="0"/>
                  </a:moveTo>
                  <a:cubicBezTo>
                    <a:pt x="182" y="5"/>
                    <a:pt x="1" y="189"/>
                    <a:pt x="1" y="416"/>
                  </a:cubicBezTo>
                  <a:cubicBezTo>
                    <a:pt x="1" y="642"/>
                    <a:pt x="182" y="828"/>
                    <a:pt x="409" y="832"/>
                  </a:cubicBezTo>
                  <a:lnTo>
                    <a:pt x="409" y="834"/>
                  </a:lnTo>
                  <a:lnTo>
                    <a:pt x="418" y="834"/>
                  </a:lnTo>
                  <a:cubicBezTo>
                    <a:pt x="647" y="832"/>
                    <a:pt x="831" y="648"/>
                    <a:pt x="833" y="419"/>
                  </a:cubicBezTo>
                  <a:cubicBezTo>
                    <a:pt x="833" y="336"/>
                    <a:pt x="808" y="252"/>
                    <a:pt x="761" y="183"/>
                  </a:cubicBezTo>
                  <a:cubicBezTo>
                    <a:pt x="683" y="69"/>
                    <a:pt x="555" y="0"/>
                    <a:pt x="4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0"/>
            <p:cNvSpPr/>
            <p:nvPr/>
          </p:nvSpPr>
          <p:spPr>
            <a:xfrm>
              <a:off x="5280150" y="2653400"/>
              <a:ext cx="429900" cy="402550"/>
            </a:xfrm>
            <a:custGeom>
              <a:rect b="b" l="l" r="r" t="t"/>
              <a:pathLst>
                <a:path extrusionOk="0" h="16102" w="17196">
                  <a:moveTo>
                    <a:pt x="4360" y="996"/>
                  </a:moveTo>
                  <a:lnTo>
                    <a:pt x="6956" y="5491"/>
                  </a:lnTo>
                  <a:cubicBezTo>
                    <a:pt x="6466" y="5890"/>
                    <a:pt x="6141" y="6455"/>
                    <a:pt x="6040" y="7078"/>
                  </a:cubicBezTo>
                  <a:lnTo>
                    <a:pt x="845" y="7078"/>
                  </a:lnTo>
                  <a:cubicBezTo>
                    <a:pt x="982" y="4612"/>
                    <a:pt x="2295" y="2341"/>
                    <a:pt x="4360" y="996"/>
                  </a:cubicBezTo>
                  <a:close/>
                  <a:moveTo>
                    <a:pt x="12841" y="1001"/>
                  </a:moveTo>
                  <a:cubicBezTo>
                    <a:pt x="14908" y="2354"/>
                    <a:pt x="16219" y="4625"/>
                    <a:pt x="16352" y="7087"/>
                  </a:cubicBezTo>
                  <a:lnTo>
                    <a:pt x="11148" y="7087"/>
                  </a:lnTo>
                  <a:cubicBezTo>
                    <a:pt x="11050" y="6465"/>
                    <a:pt x="10727" y="5903"/>
                    <a:pt x="10244" y="5501"/>
                  </a:cubicBezTo>
                  <a:lnTo>
                    <a:pt x="12841" y="1001"/>
                  </a:lnTo>
                  <a:close/>
                  <a:moveTo>
                    <a:pt x="8590" y="5740"/>
                  </a:moveTo>
                  <a:cubicBezTo>
                    <a:pt x="8898" y="5740"/>
                    <a:pt x="9200" y="5821"/>
                    <a:pt x="9468" y="5973"/>
                  </a:cubicBezTo>
                  <a:cubicBezTo>
                    <a:pt x="9474" y="5978"/>
                    <a:pt x="9478" y="5980"/>
                    <a:pt x="9484" y="5983"/>
                  </a:cubicBezTo>
                  <a:cubicBezTo>
                    <a:pt x="9485" y="5985"/>
                    <a:pt x="9488" y="5986"/>
                    <a:pt x="9491" y="5988"/>
                  </a:cubicBezTo>
                  <a:cubicBezTo>
                    <a:pt x="10166" y="6388"/>
                    <a:pt x="10493" y="7189"/>
                    <a:pt x="10288" y="7948"/>
                  </a:cubicBezTo>
                  <a:lnTo>
                    <a:pt x="10288" y="7949"/>
                  </a:lnTo>
                  <a:cubicBezTo>
                    <a:pt x="10080" y="8722"/>
                    <a:pt x="9379" y="9249"/>
                    <a:pt x="8596" y="9249"/>
                  </a:cubicBezTo>
                  <a:cubicBezTo>
                    <a:pt x="8525" y="9249"/>
                    <a:pt x="8454" y="9244"/>
                    <a:pt x="8382" y="9236"/>
                  </a:cubicBezTo>
                  <a:cubicBezTo>
                    <a:pt x="7514" y="9131"/>
                    <a:pt x="6856" y="8402"/>
                    <a:pt x="6839" y="7529"/>
                  </a:cubicBezTo>
                  <a:cubicBezTo>
                    <a:pt x="6839" y="7517"/>
                    <a:pt x="6840" y="7506"/>
                    <a:pt x="6840" y="7494"/>
                  </a:cubicBezTo>
                  <a:cubicBezTo>
                    <a:pt x="6840" y="7483"/>
                    <a:pt x="6840" y="7471"/>
                    <a:pt x="6839" y="7458"/>
                  </a:cubicBezTo>
                  <a:cubicBezTo>
                    <a:pt x="6842" y="7317"/>
                    <a:pt x="6862" y="7176"/>
                    <a:pt x="6898" y="7040"/>
                  </a:cubicBezTo>
                  <a:cubicBezTo>
                    <a:pt x="7104" y="6274"/>
                    <a:pt x="7797" y="5740"/>
                    <a:pt x="8590" y="5740"/>
                  </a:cubicBezTo>
                  <a:close/>
                  <a:moveTo>
                    <a:pt x="9501" y="9918"/>
                  </a:moveTo>
                  <a:lnTo>
                    <a:pt x="12106" y="14429"/>
                  </a:lnTo>
                  <a:cubicBezTo>
                    <a:pt x="11004" y="14986"/>
                    <a:pt x="9798" y="15264"/>
                    <a:pt x="8593" y="15264"/>
                  </a:cubicBezTo>
                  <a:cubicBezTo>
                    <a:pt x="7386" y="15264"/>
                    <a:pt x="6180" y="14985"/>
                    <a:pt x="5081" y="14428"/>
                  </a:cubicBezTo>
                  <a:lnTo>
                    <a:pt x="5081" y="14426"/>
                  </a:lnTo>
                  <a:lnTo>
                    <a:pt x="7685" y="9918"/>
                  </a:lnTo>
                  <a:cubicBezTo>
                    <a:pt x="7976" y="10026"/>
                    <a:pt x="8285" y="10082"/>
                    <a:pt x="8598" y="10083"/>
                  </a:cubicBezTo>
                  <a:cubicBezTo>
                    <a:pt x="8905" y="10083"/>
                    <a:pt x="9212" y="10027"/>
                    <a:pt x="9501" y="9918"/>
                  </a:cubicBezTo>
                  <a:close/>
                  <a:moveTo>
                    <a:pt x="4506" y="0"/>
                  </a:moveTo>
                  <a:cubicBezTo>
                    <a:pt x="4436" y="0"/>
                    <a:pt x="4364" y="18"/>
                    <a:pt x="4299" y="56"/>
                  </a:cubicBezTo>
                  <a:cubicBezTo>
                    <a:pt x="1641" y="1590"/>
                    <a:pt x="4" y="4423"/>
                    <a:pt x="1" y="7490"/>
                  </a:cubicBezTo>
                  <a:cubicBezTo>
                    <a:pt x="1" y="7618"/>
                    <a:pt x="58" y="7738"/>
                    <a:pt x="158" y="7818"/>
                  </a:cubicBezTo>
                  <a:lnTo>
                    <a:pt x="162" y="7821"/>
                  </a:lnTo>
                  <a:cubicBezTo>
                    <a:pt x="235" y="7879"/>
                    <a:pt x="327" y="7910"/>
                    <a:pt x="421" y="7910"/>
                  </a:cubicBezTo>
                  <a:lnTo>
                    <a:pt x="6040" y="7910"/>
                  </a:lnTo>
                  <a:cubicBezTo>
                    <a:pt x="6141" y="8536"/>
                    <a:pt x="6469" y="9103"/>
                    <a:pt x="6963" y="9503"/>
                  </a:cubicBezTo>
                  <a:lnTo>
                    <a:pt x="4147" y="14380"/>
                  </a:lnTo>
                  <a:cubicBezTo>
                    <a:pt x="4031" y="14579"/>
                    <a:pt x="4099" y="14833"/>
                    <a:pt x="4299" y="14949"/>
                  </a:cubicBezTo>
                  <a:cubicBezTo>
                    <a:pt x="5603" y="15703"/>
                    <a:pt x="7082" y="16100"/>
                    <a:pt x="8587" y="16101"/>
                  </a:cubicBezTo>
                  <a:lnTo>
                    <a:pt x="8661" y="16101"/>
                  </a:lnTo>
                  <a:cubicBezTo>
                    <a:pt x="10145" y="16087"/>
                    <a:pt x="11599" y="15693"/>
                    <a:pt x="12886" y="14954"/>
                  </a:cubicBezTo>
                  <a:cubicBezTo>
                    <a:pt x="12995" y="14891"/>
                    <a:pt x="13071" y="14782"/>
                    <a:pt x="13090" y="14655"/>
                  </a:cubicBezTo>
                  <a:lnTo>
                    <a:pt x="13090" y="14651"/>
                  </a:lnTo>
                  <a:cubicBezTo>
                    <a:pt x="13105" y="14557"/>
                    <a:pt x="13087" y="14462"/>
                    <a:pt x="13038" y="14380"/>
                  </a:cubicBezTo>
                  <a:lnTo>
                    <a:pt x="10224" y="9503"/>
                  </a:lnTo>
                  <a:cubicBezTo>
                    <a:pt x="10713" y="9105"/>
                    <a:pt x="11041" y="8542"/>
                    <a:pt x="11143" y="7919"/>
                  </a:cubicBezTo>
                  <a:lnTo>
                    <a:pt x="16778" y="7919"/>
                  </a:lnTo>
                  <a:cubicBezTo>
                    <a:pt x="17009" y="7919"/>
                    <a:pt x="17196" y="7733"/>
                    <a:pt x="17196" y="7503"/>
                  </a:cubicBezTo>
                  <a:cubicBezTo>
                    <a:pt x="17196" y="4435"/>
                    <a:pt x="15561" y="1600"/>
                    <a:pt x="12907" y="63"/>
                  </a:cubicBezTo>
                  <a:cubicBezTo>
                    <a:pt x="12843" y="26"/>
                    <a:pt x="12771" y="8"/>
                    <a:pt x="12698" y="8"/>
                  </a:cubicBezTo>
                  <a:cubicBezTo>
                    <a:pt x="12646" y="8"/>
                    <a:pt x="12593" y="17"/>
                    <a:pt x="12543" y="37"/>
                  </a:cubicBezTo>
                  <a:lnTo>
                    <a:pt x="12539" y="39"/>
                  </a:lnTo>
                  <a:cubicBezTo>
                    <a:pt x="12453" y="73"/>
                    <a:pt x="12379" y="137"/>
                    <a:pt x="12333" y="217"/>
                  </a:cubicBezTo>
                  <a:lnTo>
                    <a:pt x="9524" y="5083"/>
                  </a:lnTo>
                  <a:cubicBezTo>
                    <a:pt x="9224" y="4966"/>
                    <a:pt x="8907" y="4908"/>
                    <a:pt x="8591" y="4908"/>
                  </a:cubicBezTo>
                  <a:cubicBezTo>
                    <a:pt x="8281" y="4908"/>
                    <a:pt x="7971" y="4964"/>
                    <a:pt x="7677" y="5075"/>
                  </a:cubicBezTo>
                  <a:lnTo>
                    <a:pt x="4868" y="209"/>
                  </a:lnTo>
                  <a:cubicBezTo>
                    <a:pt x="4790" y="75"/>
                    <a:pt x="4650" y="0"/>
                    <a:pt x="45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0"/>
            <p:cNvSpPr/>
            <p:nvPr/>
          </p:nvSpPr>
          <p:spPr>
            <a:xfrm>
              <a:off x="5675900" y="2899300"/>
              <a:ext cx="23650" cy="21350"/>
            </a:xfrm>
            <a:custGeom>
              <a:rect b="b" l="l" r="r" t="t"/>
              <a:pathLst>
                <a:path extrusionOk="0" h="854" w="946">
                  <a:moveTo>
                    <a:pt x="477" y="0"/>
                  </a:moveTo>
                  <a:cubicBezTo>
                    <a:pt x="306" y="0"/>
                    <a:pt x="145" y="106"/>
                    <a:pt x="85" y="277"/>
                  </a:cubicBezTo>
                  <a:lnTo>
                    <a:pt x="78" y="296"/>
                  </a:lnTo>
                  <a:cubicBezTo>
                    <a:pt x="0" y="512"/>
                    <a:pt x="112" y="751"/>
                    <a:pt x="328" y="829"/>
                  </a:cubicBezTo>
                  <a:cubicBezTo>
                    <a:pt x="375" y="845"/>
                    <a:pt x="423" y="853"/>
                    <a:pt x="470" y="853"/>
                  </a:cubicBezTo>
                  <a:cubicBezTo>
                    <a:pt x="640" y="853"/>
                    <a:pt x="800" y="748"/>
                    <a:pt x="861" y="578"/>
                  </a:cubicBezTo>
                  <a:lnTo>
                    <a:pt x="869" y="555"/>
                  </a:lnTo>
                  <a:cubicBezTo>
                    <a:pt x="946" y="339"/>
                    <a:pt x="833" y="102"/>
                    <a:pt x="616" y="24"/>
                  </a:cubicBezTo>
                  <a:cubicBezTo>
                    <a:pt x="570" y="8"/>
                    <a:pt x="523" y="0"/>
                    <a:pt x="4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50"/>
            <p:cNvSpPr/>
            <p:nvPr/>
          </p:nvSpPr>
          <p:spPr>
            <a:xfrm>
              <a:off x="5625450" y="2936925"/>
              <a:ext cx="56250" cy="61775"/>
            </a:xfrm>
            <a:custGeom>
              <a:rect b="b" l="l" r="r" t="t"/>
              <a:pathLst>
                <a:path extrusionOk="0" h="2471" w="2250">
                  <a:moveTo>
                    <a:pt x="1775" y="0"/>
                  </a:moveTo>
                  <a:cubicBezTo>
                    <a:pt x="1635" y="0"/>
                    <a:pt x="1498" y="72"/>
                    <a:pt x="1419" y="200"/>
                  </a:cubicBezTo>
                  <a:cubicBezTo>
                    <a:pt x="1071" y="770"/>
                    <a:pt x="652" y="1292"/>
                    <a:pt x="172" y="1754"/>
                  </a:cubicBezTo>
                  <a:cubicBezTo>
                    <a:pt x="5" y="1914"/>
                    <a:pt x="1" y="2177"/>
                    <a:pt x="160" y="2343"/>
                  </a:cubicBezTo>
                  <a:cubicBezTo>
                    <a:pt x="242" y="2428"/>
                    <a:pt x="351" y="2471"/>
                    <a:pt x="460" y="2471"/>
                  </a:cubicBezTo>
                  <a:cubicBezTo>
                    <a:pt x="564" y="2471"/>
                    <a:pt x="668" y="2432"/>
                    <a:pt x="749" y="2354"/>
                  </a:cubicBezTo>
                  <a:cubicBezTo>
                    <a:pt x="1281" y="1842"/>
                    <a:pt x="1745" y="1263"/>
                    <a:pt x="2130" y="633"/>
                  </a:cubicBezTo>
                  <a:cubicBezTo>
                    <a:pt x="2250" y="437"/>
                    <a:pt x="2188" y="181"/>
                    <a:pt x="1992" y="62"/>
                  </a:cubicBezTo>
                  <a:cubicBezTo>
                    <a:pt x="1924" y="20"/>
                    <a:pt x="1849" y="0"/>
                    <a:pt x="17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43" name="Google Shape;3943;p50"/>
          <p:cNvGrpSpPr/>
          <p:nvPr/>
        </p:nvGrpSpPr>
        <p:grpSpPr>
          <a:xfrm>
            <a:off x="1867725" y="1309875"/>
            <a:ext cx="541350" cy="532875"/>
            <a:chOff x="932625" y="2664025"/>
            <a:chExt cx="541350" cy="532875"/>
          </a:xfrm>
        </p:grpSpPr>
        <p:sp>
          <p:nvSpPr>
            <p:cNvPr id="3944" name="Google Shape;3944;p50"/>
            <p:cNvSpPr/>
            <p:nvPr/>
          </p:nvSpPr>
          <p:spPr>
            <a:xfrm>
              <a:off x="1039550" y="29377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1" y="67"/>
                    <a:pt x="111" y="186"/>
                  </a:cubicBezTo>
                  <a:cubicBezTo>
                    <a:pt x="0" y="351"/>
                    <a:pt x="22" y="571"/>
                    <a:pt x="163" y="711"/>
                  </a:cubicBezTo>
                  <a:cubicBezTo>
                    <a:pt x="241" y="789"/>
                    <a:pt x="347" y="833"/>
                    <a:pt x="456" y="833"/>
                  </a:cubicBezTo>
                  <a:cubicBezTo>
                    <a:pt x="655" y="833"/>
                    <a:pt x="826" y="694"/>
                    <a:pt x="865" y="498"/>
                  </a:cubicBezTo>
                  <a:cubicBezTo>
                    <a:pt x="904" y="304"/>
                    <a:pt x="800" y="108"/>
                    <a:pt x="616" y="32"/>
                  </a:cubicBezTo>
                  <a:cubicBezTo>
                    <a:pt x="565" y="11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50"/>
            <p:cNvSpPr/>
            <p:nvPr/>
          </p:nvSpPr>
          <p:spPr>
            <a:xfrm>
              <a:off x="932625" y="2774900"/>
              <a:ext cx="428400" cy="422000"/>
            </a:xfrm>
            <a:custGeom>
              <a:rect b="b" l="l" r="r" t="t"/>
              <a:pathLst>
                <a:path extrusionOk="0" h="16880" w="17136">
                  <a:moveTo>
                    <a:pt x="8579" y="1096"/>
                  </a:moveTo>
                  <a:lnTo>
                    <a:pt x="15969" y="8487"/>
                  </a:lnTo>
                  <a:lnTo>
                    <a:pt x="14587" y="9284"/>
                  </a:lnTo>
                  <a:lnTo>
                    <a:pt x="14578" y="9274"/>
                  </a:lnTo>
                  <a:lnTo>
                    <a:pt x="7781" y="2478"/>
                  </a:lnTo>
                  <a:lnTo>
                    <a:pt x="8579" y="1096"/>
                  </a:lnTo>
                  <a:close/>
                  <a:moveTo>
                    <a:pt x="2158" y="11991"/>
                  </a:moveTo>
                  <a:lnTo>
                    <a:pt x="5073" y="14905"/>
                  </a:lnTo>
                  <a:lnTo>
                    <a:pt x="4634" y="15345"/>
                  </a:lnTo>
                  <a:cubicBezTo>
                    <a:pt x="4231" y="15747"/>
                    <a:pt x="3704" y="15948"/>
                    <a:pt x="3176" y="15948"/>
                  </a:cubicBezTo>
                  <a:cubicBezTo>
                    <a:pt x="2649" y="15948"/>
                    <a:pt x="2122" y="15747"/>
                    <a:pt x="1719" y="15345"/>
                  </a:cubicBezTo>
                  <a:lnTo>
                    <a:pt x="1720" y="15345"/>
                  </a:lnTo>
                  <a:cubicBezTo>
                    <a:pt x="916" y="14539"/>
                    <a:pt x="916" y="13234"/>
                    <a:pt x="1720" y="12430"/>
                  </a:cubicBezTo>
                  <a:lnTo>
                    <a:pt x="2158" y="11991"/>
                  </a:lnTo>
                  <a:close/>
                  <a:moveTo>
                    <a:pt x="8931" y="13503"/>
                  </a:moveTo>
                  <a:lnTo>
                    <a:pt x="9012" y="13582"/>
                  </a:lnTo>
                  <a:cubicBezTo>
                    <a:pt x="9574" y="14145"/>
                    <a:pt x="9574" y="15060"/>
                    <a:pt x="9010" y="15624"/>
                  </a:cubicBezTo>
                  <a:cubicBezTo>
                    <a:pt x="8729" y="15907"/>
                    <a:pt x="8359" y="16048"/>
                    <a:pt x="7990" y="16048"/>
                  </a:cubicBezTo>
                  <a:cubicBezTo>
                    <a:pt x="7620" y="16048"/>
                    <a:pt x="7250" y="15907"/>
                    <a:pt x="6968" y="15624"/>
                  </a:cubicBezTo>
                  <a:lnTo>
                    <a:pt x="6341" y="14996"/>
                  </a:lnTo>
                  <a:lnTo>
                    <a:pt x="8931" y="13503"/>
                  </a:lnTo>
                  <a:close/>
                  <a:moveTo>
                    <a:pt x="8487" y="1"/>
                  </a:moveTo>
                  <a:cubicBezTo>
                    <a:pt x="8345" y="1"/>
                    <a:pt x="8204" y="73"/>
                    <a:pt x="8127" y="210"/>
                  </a:cubicBezTo>
                  <a:lnTo>
                    <a:pt x="5205" y="5278"/>
                  </a:lnTo>
                  <a:cubicBezTo>
                    <a:pt x="5090" y="5478"/>
                    <a:pt x="5159" y="5733"/>
                    <a:pt x="5358" y="5846"/>
                  </a:cubicBezTo>
                  <a:cubicBezTo>
                    <a:pt x="5424" y="5884"/>
                    <a:pt x="5496" y="5902"/>
                    <a:pt x="5567" y="5902"/>
                  </a:cubicBezTo>
                  <a:cubicBezTo>
                    <a:pt x="5711" y="5902"/>
                    <a:pt x="5850" y="5828"/>
                    <a:pt x="5926" y="5694"/>
                  </a:cubicBezTo>
                  <a:lnTo>
                    <a:pt x="7351" y="3224"/>
                  </a:lnTo>
                  <a:lnTo>
                    <a:pt x="13840" y="9714"/>
                  </a:lnTo>
                  <a:lnTo>
                    <a:pt x="5731" y="14387"/>
                  </a:lnTo>
                  <a:lnTo>
                    <a:pt x="2677" y="11335"/>
                  </a:lnTo>
                  <a:lnTo>
                    <a:pt x="4250" y="8606"/>
                  </a:lnTo>
                  <a:cubicBezTo>
                    <a:pt x="4365" y="8406"/>
                    <a:pt x="4296" y="8152"/>
                    <a:pt x="4097" y="8036"/>
                  </a:cubicBezTo>
                  <a:cubicBezTo>
                    <a:pt x="4032" y="7999"/>
                    <a:pt x="3960" y="7981"/>
                    <a:pt x="3890" y="7981"/>
                  </a:cubicBezTo>
                  <a:cubicBezTo>
                    <a:pt x="3745" y="7981"/>
                    <a:pt x="3605" y="8056"/>
                    <a:pt x="3529" y="8190"/>
                  </a:cubicBezTo>
                  <a:lnTo>
                    <a:pt x="1824" y="11148"/>
                  </a:lnTo>
                  <a:lnTo>
                    <a:pt x="1132" y="11841"/>
                  </a:lnTo>
                  <a:cubicBezTo>
                    <a:pt x="1" y="12971"/>
                    <a:pt x="1" y="14804"/>
                    <a:pt x="1130" y="15934"/>
                  </a:cubicBezTo>
                  <a:cubicBezTo>
                    <a:pt x="1696" y="16499"/>
                    <a:pt x="2436" y="16781"/>
                    <a:pt x="3177" y="16781"/>
                  </a:cubicBezTo>
                  <a:cubicBezTo>
                    <a:pt x="3918" y="16781"/>
                    <a:pt x="4658" y="16499"/>
                    <a:pt x="5223" y="15934"/>
                  </a:cubicBezTo>
                  <a:lnTo>
                    <a:pt x="5662" y="15496"/>
                  </a:lnTo>
                  <a:lnTo>
                    <a:pt x="6380" y="16214"/>
                  </a:lnTo>
                  <a:cubicBezTo>
                    <a:pt x="6824" y="16658"/>
                    <a:pt x="7407" y="16879"/>
                    <a:pt x="7989" y="16879"/>
                  </a:cubicBezTo>
                  <a:cubicBezTo>
                    <a:pt x="8572" y="16879"/>
                    <a:pt x="9154" y="16658"/>
                    <a:pt x="9599" y="16214"/>
                  </a:cubicBezTo>
                  <a:cubicBezTo>
                    <a:pt x="10461" y="15352"/>
                    <a:pt x="10485" y="13967"/>
                    <a:pt x="9675" y="13075"/>
                  </a:cubicBezTo>
                  <a:lnTo>
                    <a:pt x="16854" y="8939"/>
                  </a:lnTo>
                  <a:cubicBezTo>
                    <a:pt x="17092" y="8802"/>
                    <a:pt x="17135" y="8477"/>
                    <a:pt x="16941" y="8284"/>
                  </a:cubicBezTo>
                  <a:lnTo>
                    <a:pt x="8781" y="123"/>
                  </a:lnTo>
                  <a:cubicBezTo>
                    <a:pt x="8699" y="41"/>
                    <a:pt x="8592" y="1"/>
                    <a:pt x="84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50"/>
            <p:cNvSpPr/>
            <p:nvPr/>
          </p:nvSpPr>
          <p:spPr>
            <a:xfrm>
              <a:off x="1194600" y="2664025"/>
              <a:ext cx="80300" cy="119025"/>
            </a:xfrm>
            <a:custGeom>
              <a:rect b="b" l="l" r="r" t="t"/>
              <a:pathLst>
                <a:path extrusionOk="0" h="4761" w="3212">
                  <a:moveTo>
                    <a:pt x="2744" y="1"/>
                  </a:moveTo>
                  <a:cubicBezTo>
                    <a:pt x="2568" y="1"/>
                    <a:pt x="2405" y="114"/>
                    <a:pt x="2349" y="290"/>
                  </a:cubicBezTo>
                  <a:lnTo>
                    <a:pt x="1837" y="1885"/>
                  </a:lnTo>
                  <a:lnTo>
                    <a:pt x="1460" y="1508"/>
                  </a:lnTo>
                  <a:cubicBezTo>
                    <a:pt x="1376" y="1424"/>
                    <a:pt x="1271" y="1385"/>
                    <a:pt x="1167" y="1385"/>
                  </a:cubicBezTo>
                  <a:cubicBezTo>
                    <a:pt x="990" y="1385"/>
                    <a:pt x="817" y="1497"/>
                    <a:pt x="763" y="1690"/>
                  </a:cubicBezTo>
                  <a:lnTo>
                    <a:pt x="62" y="4234"/>
                  </a:lnTo>
                  <a:cubicBezTo>
                    <a:pt x="1" y="4456"/>
                    <a:pt x="130" y="4685"/>
                    <a:pt x="353" y="4747"/>
                  </a:cubicBezTo>
                  <a:lnTo>
                    <a:pt x="353" y="4745"/>
                  </a:lnTo>
                  <a:cubicBezTo>
                    <a:pt x="391" y="4756"/>
                    <a:pt x="428" y="4761"/>
                    <a:pt x="465" y="4761"/>
                  </a:cubicBezTo>
                  <a:cubicBezTo>
                    <a:pt x="647" y="4761"/>
                    <a:pt x="814" y="4640"/>
                    <a:pt x="865" y="4456"/>
                  </a:cubicBezTo>
                  <a:lnTo>
                    <a:pt x="1376" y="2601"/>
                  </a:lnTo>
                  <a:lnTo>
                    <a:pt x="1732" y="2955"/>
                  </a:lnTo>
                  <a:cubicBezTo>
                    <a:pt x="1815" y="3038"/>
                    <a:pt x="1920" y="3077"/>
                    <a:pt x="2024" y="3077"/>
                  </a:cubicBezTo>
                  <a:cubicBezTo>
                    <a:pt x="2195" y="3077"/>
                    <a:pt x="2362" y="2973"/>
                    <a:pt x="2422" y="2788"/>
                  </a:cubicBezTo>
                  <a:lnTo>
                    <a:pt x="3142" y="545"/>
                  </a:lnTo>
                  <a:cubicBezTo>
                    <a:pt x="3211" y="326"/>
                    <a:pt x="3092" y="92"/>
                    <a:pt x="2871" y="21"/>
                  </a:cubicBezTo>
                  <a:cubicBezTo>
                    <a:pt x="2829" y="7"/>
                    <a:pt x="2786" y="1"/>
                    <a:pt x="27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50"/>
            <p:cNvSpPr/>
            <p:nvPr/>
          </p:nvSpPr>
          <p:spPr>
            <a:xfrm>
              <a:off x="1343400" y="2829350"/>
              <a:ext cx="130575" cy="111525"/>
            </a:xfrm>
            <a:custGeom>
              <a:rect b="b" l="l" r="r" t="t"/>
              <a:pathLst>
                <a:path extrusionOk="0" h="4461" w="5223">
                  <a:moveTo>
                    <a:pt x="4746" y="0"/>
                  </a:moveTo>
                  <a:cubicBezTo>
                    <a:pt x="4679" y="0"/>
                    <a:pt x="4610" y="17"/>
                    <a:pt x="4546" y="52"/>
                  </a:cubicBezTo>
                  <a:lnTo>
                    <a:pt x="1586" y="1680"/>
                  </a:lnTo>
                  <a:cubicBezTo>
                    <a:pt x="1343" y="1813"/>
                    <a:pt x="1297" y="2141"/>
                    <a:pt x="1493" y="2339"/>
                  </a:cubicBezTo>
                  <a:lnTo>
                    <a:pt x="2307" y="3153"/>
                  </a:lnTo>
                  <a:lnTo>
                    <a:pt x="352" y="3641"/>
                  </a:lnTo>
                  <a:cubicBezTo>
                    <a:pt x="131" y="3700"/>
                    <a:pt x="0" y="3924"/>
                    <a:pt x="55" y="4145"/>
                  </a:cubicBezTo>
                  <a:cubicBezTo>
                    <a:pt x="103" y="4334"/>
                    <a:pt x="273" y="4460"/>
                    <a:pt x="460" y="4460"/>
                  </a:cubicBezTo>
                  <a:cubicBezTo>
                    <a:pt x="490" y="4460"/>
                    <a:pt x="522" y="4457"/>
                    <a:pt x="553" y="4450"/>
                  </a:cubicBezTo>
                  <a:lnTo>
                    <a:pt x="3222" y="3782"/>
                  </a:lnTo>
                  <a:cubicBezTo>
                    <a:pt x="3536" y="3703"/>
                    <a:pt x="3644" y="3313"/>
                    <a:pt x="3415" y="3084"/>
                  </a:cubicBezTo>
                  <a:lnTo>
                    <a:pt x="2473" y="2141"/>
                  </a:lnTo>
                  <a:lnTo>
                    <a:pt x="4948" y="782"/>
                  </a:lnTo>
                  <a:cubicBezTo>
                    <a:pt x="5149" y="672"/>
                    <a:pt x="5223" y="419"/>
                    <a:pt x="5112" y="217"/>
                  </a:cubicBezTo>
                  <a:cubicBezTo>
                    <a:pt x="5036" y="79"/>
                    <a:pt x="4893" y="0"/>
                    <a:pt x="47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50"/>
            <p:cNvSpPr/>
            <p:nvPr/>
          </p:nvSpPr>
          <p:spPr>
            <a:xfrm>
              <a:off x="1416250" y="2762225"/>
              <a:ext cx="21900" cy="20800"/>
            </a:xfrm>
            <a:custGeom>
              <a:rect b="b" l="l" r="r" t="t"/>
              <a:pathLst>
                <a:path extrusionOk="0" h="832" w="876">
                  <a:moveTo>
                    <a:pt x="415" y="1"/>
                  </a:moveTo>
                  <a:cubicBezTo>
                    <a:pt x="388" y="1"/>
                    <a:pt x="361" y="3"/>
                    <a:pt x="334" y="9"/>
                  </a:cubicBezTo>
                  <a:cubicBezTo>
                    <a:pt x="140" y="47"/>
                    <a:pt x="0" y="219"/>
                    <a:pt x="0" y="417"/>
                  </a:cubicBezTo>
                  <a:cubicBezTo>
                    <a:pt x="0" y="527"/>
                    <a:pt x="45" y="633"/>
                    <a:pt x="123" y="711"/>
                  </a:cubicBezTo>
                  <a:cubicBezTo>
                    <a:pt x="203" y="791"/>
                    <a:pt x="309" y="832"/>
                    <a:pt x="416" y="832"/>
                  </a:cubicBezTo>
                  <a:cubicBezTo>
                    <a:pt x="496" y="832"/>
                    <a:pt x="577" y="809"/>
                    <a:pt x="648" y="761"/>
                  </a:cubicBezTo>
                  <a:cubicBezTo>
                    <a:pt x="812" y="652"/>
                    <a:pt x="875" y="440"/>
                    <a:pt x="799" y="258"/>
                  </a:cubicBezTo>
                  <a:cubicBezTo>
                    <a:pt x="735" y="100"/>
                    <a:pt x="581" y="1"/>
                    <a:pt x="4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50"/>
            <p:cNvSpPr/>
            <p:nvPr/>
          </p:nvSpPr>
          <p:spPr>
            <a:xfrm>
              <a:off x="1301150" y="2780950"/>
              <a:ext cx="99425" cy="95450"/>
            </a:xfrm>
            <a:custGeom>
              <a:rect b="b" l="l" r="r" t="t"/>
              <a:pathLst>
                <a:path extrusionOk="0" h="3818" w="3977">
                  <a:moveTo>
                    <a:pt x="3502" y="1"/>
                  </a:moveTo>
                  <a:cubicBezTo>
                    <a:pt x="3440" y="1"/>
                    <a:pt x="3377" y="14"/>
                    <a:pt x="3318" y="44"/>
                  </a:cubicBezTo>
                  <a:lnTo>
                    <a:pt x="1764" y="811"/>
                  </a:lnTo>
                  <a:cubicBezTo>
                    <a:pt x="1508" y="937"/>
                    <a:pt x="1451" y="1277"/>
                    <a:pt x="1654" y="1479"/>
                  </a:cubicBezTo>
                  <a:lnTo>
                    <a:pt x="2242" y="2067"/>
                  </a:lnTo>
                  <a:lnTo>
                    <a:pt x="284" y="3031"/>
                  </a:lnTo>
                  <a:cubicBezTo>
                    <a:pt x="82" y="3135"/>
                    <a:pt x="1" y="3382"/>
                    <a:pt x="102" y="3585"/>
                  </a:cubicBezTo>
                  <a:cubicBezTo>
                    <a:pt x="173" y="3733"/>
                    <a:pt x="320" y="3818"/>
                    <a:pt x="474" y="3818"/>
                  </a:cubicBezTo>
                  <a:cubicBezTo>
                    <a:pt x="533" y="3818"/>
                    <a:pt x="594" y="3805"/>
                    <a:pt x="651" y="3778"/>
                  </a:cubicBezTo>
                  <a:lnTo>
                    <a:pt x="3131" y="2556"/>
                  </a:lnTo>
                  <a:cubicBezTo>
                    <a:pt x="3387" y="2431"/>
                    <a:pt x="3443" y="2090"/>
                    <a:pt x="3242" y="1889"/>
                  </a:cubicBezTo>
                  <a:lnTo>
                    <a:pt x="2653" y="1300"/>
                  </a:lnTo>
                  <a:lnTo>
                    <a:pt x="3686" y="791"/>
                  </a:lnTo>
                  <a:cubicBezTo>
                    <a:pt x="3892" y="689"/>
                    <a:pt x="3977" y="440"/>
                    <a:pt x="3875" y="232"/>
                  </a:cubicBezTo>
                  <a:lnTo>
                    <a:pt x="3875" y="232"/>
                  </a:lnTo>
                  <a:lnTo>
                    <a:pt x="3875" y="234"/>
                  </a:lnTo>
                  <a:cubicBezTo>
                    <a:pt x="3803" y="86"/>
                    <a:pt x="3655" y="1"/>
                    <a:pt x="35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50"/>
            <p:cNvSpPr/>
            <p:nvPr/>
          </p:nvSpPr>
          <p:spPr>
            <a:xfrm>
              <a:off x="1261225" y="2664050"/>
              <a:ext cx="156525" cy="153000"/>
            </a:xfrm>
            <a:custGeom>
              <a:rect b="b" l="l" r="r" t="t"/>
              <a:pathLst>
                <a:path extrusionOk="0" h="6120" w="6261">
                  <a:moveTo>
                    <a:pt x="5787" y="0"/>
                  </a:moveTo>
                  <a:cubicBezTo>
                    <a:pt x="5653" y="0"/>
                    <a:pt x="5521" y="65"/>
                    <a:pt x="5440" y="185"/>
                  </a:cubicBezTo>
                  <a:lnTo>
                    <a:pt x="3414" y="3213"/>
                  </a:lnTo>
                  <a:lnTo>
                    <a:pt x="2587" y="2384"/>
                  </a:lnTo>
                  <a:cubicBezTo>
                    <a:pt x="2504" y="2301"/>
                    <a:pt x="2398" y="2262"/>
                    <a:pt x="2292" y="2262"/>
                  </a:cubicBezTo>
                  <a:cubicBezTo>
                    <a:pt x="2153" y="2262"/>
                    <a:pt x="2014" y="2331"/>
                    <a:pt x="1935" y="2463"/>
                  </a:cubicBezTo>
                  <a:lnTo>
                    <a:pt x="119" y="5490"/>
                  </a:lnTo>
                  <a:cubicBezTo>
                    <a:pt x="1" y="5687"/>
                    <a:pt x="64" y="5942"/>
                    <a:pt x="261" y="6061"/>
                  </a:cubicBezTo>
                  <a:lnTo>
                    <a:pt x="263" y="6061"/>
                  </a:lnTo>
                  <a:cubicBezTo>
                    <a:pt x="329" y="6101"/>
                    <a:pt x="403" y="6120"/>
                    <a:pt x="475" y="6120"/>
                  </a:cubicBezTo>
                  <a:cubicBezTo>
                    <a:pt x="617" y="6120"/>
                    <a:pt x="755" y="6048"/>
                    <a:pt x="834" y="5917"/>
                  </a:cubicBezTo>
                  <a:lnTo>
                    <a:pt x="2375" y="3350"/>
                  </a:lnTo>
                  <a:lnTo>
                    <a:pt x="3184" y="4160"/>
                  </a:lnTo>
                  <a:cubicBezTo>
                    <a:pt x="3266" y="4243"/>
                    <a:pt x="3373" y="4283"/>
                    <a:pt x="3479" y="4283"/>
                  </a:cubicBezTo>
                  <a:cubicBezTo>
                    <a:pt x="3612" y="4283"/>
                    <a:pt x="3744" y="4220"/>
                    <a:pt x="3826" y="4098"/>
                  </a:cubicBezTo>
                  <a:lnTo>
                    <a:pt x="6132" y="647"/>
                  </a:lnTo>
                  <a:cubicBezTo>
                    <a:pt x="6260" y="457"/>
                    <a:pt x="6209" y="198"/>
                    <a:pt x="6017" y="70"/>
                  </a:cubicBezTo>
                  <a:cubicBezTo>
                    <a:pt x="5947" y="23"/>
                    <a:pt x="5867" y="0"/>
                    <a:pt x="57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1" name="Google Shape;3951;p50"/>
          <p:cNvGrpSpPr/>
          <p:nvPr/>
        </p:nvGrpSpPr>
        <p:grpSpPr>
          <a:xfrm>
            <a:off x="1875413" y="3012047"/>
            <a:ext cx="534875" cy="532825"/>
            <a:chOff x="1659375" y="4207075"/>
            <a:chExt cx="534875" cy="532825"/>
          </a:xfrm>
        </p:grpSpPr>
        <p:sp>
          <p:nvSpPr>
            <p:cNvPr id="3952" name="Google Shape;3952;p50"/>
            <p:cNvSpPr/>
            <p:nvPr/>
          </p:nvSpPr>
          <p:spPr>
            <a:xfrm>
              <a:off x="1723375" y="4685525"/>
              <a:ext cx="406875" cy="54375"/>
            </a:xfrm>
            <a:custGeom>
              <a:rect b="b" l="l" r="r" t="t"/>
              <a:pathLst>
                <a:path extrusionOk="0" h="2175" w="16275">
                  <a:moveTo>
                    <a:pt x="459" y="0"/>
                  </a:moveTo>
                  <a:cubicBezTo>
                    <a:pt x="352" y="0"/>
                    <a:pt x="246" y="41"/>
                    <a:pt x="164" y="122"/>
                  </a:cubicBezTo>
                  <a:cubicBezTo>
                    <a:pt x="0" y="285"/>
                    <a:pt x="0" y="548"/>
                    <a:pt x="163" y="711"/>
                  </a:cubicBezTo>
                  <a:lnTo>
                    <a:pt x="644" y="1191"/>
                  </a:lnTo>
                  <a:cubicBezTo>
                    <a:pt x="1298" y="1846"/>
                    <a:pt x="2158" y="2174"/>
                    <a:pt x="3018" y="2174"/>
                  </a:cubicBezTo>
                  <a:cubicBezTo>
                    <a:pt x="3878" y="2174"/>
                    <a:pt x="4738" y="1846"/>
                    <a:pt x="5392" y="1191"/>
                  </a:cubicBezTo>
                  <a:lnTo>
                    <a:pt x="5578" y="1006"/>
                  </a:lnTo>
                  <a:lnTo>
                    <a:pt x="5764" y="1191"/>
                  </a:lnTo>
                  <a:cubicBezTo>
                    <a:pt x="6419" y="1847"/>
                    <a:pt x="7278" y="2175"/>
                    <a:pt x="8138" y="2175"/>
                  </a:cubicBezTo>
                  <a:cubicBezTo>
                    <a:pt x="8997" y="2175"/>
                    <a:pt x="9856" y="1847"/>
                    <a:pt x="10513" y="1191"/>
                  </a:cubicBezTo>
                  <a:lnTo>
                    <a:pt x="10698" y="1006"/>
                  </a:lnTo>
                  <a:lnTo>
                    <a:pt x="10882" y="1191"/>
                  </a:lnTo>
                  <a:cubicBezTo>
                    <a:pt x="11537" y="1846"/>
                    <a:pt x="12397" y="2174"/>
                    <a:pt x="13257" y="2174"/>
                  </a:cubicBezTo>
                  <a:cubicBezTo>
                    <a:pt x="14117" y="2174"/>
                    <a:pt x="14977" y="1846"/>
                    <a:pt x="15631" y="1191"/>
                  </a:cubicBezTo>
                  <a:lnTo>
                    <a:pt x="16112" y="711"/>
                  </a:lnTo>
                  <a:cubicBezTo>
                    <a:pt x="16274" y="548"/>
                    <a:pt x="16274" y="285"/>
                    <a:pt x="16112" y="122"/>
                  </a:cubicBezTo>
                  <a:cubicBezTo>
                    <a:pt x="16031" y="41"/>
                    <a:pt x="15924" y="0"/>
                    <a:pt x="15818" y="0"/>
                  </a:cubicBezTo>
                  <a:cubicBezTo>
                    <a:pt x="15711" y="0"/>
                    <a:pt x="15605" y="41"/>
                    <a:pt x="15523" y="122"/>
                  </a:cubicBezTo>
                  <a:lnTo>
                    <a:pt x="15525" y="124"/>
                  </a:lnTo>
                  <a:lnTo>
                    <a:pt x="15044" y="603"/>
                  </a:lnTo>
                  <a:cubicBezTo>
                    <a:pt x="14552" y="1095"/>
                    <a:pt x="13905" y="1341"/>
                    <a:pt x="13258" y="1341"/>
                  </a:cubicBezTo>
                  <a:cubicBezTo>
                    <a:pt x="12611" y="1341"/>
                    <a:pt x="11965" y="1095"/>
                    <a:pt x="11472" y="603"/>
                  </a:cubicBezTo>
                  <a:lnTo>
                    <a:pt x="10993" y="124"/>
                  </a:lnTo>
                  <a:cubicBezTo>
                    <a:pt x="10912" y="42"/>
                    <a:pt x="10805" y="2"/>
                    <a:pt x="10698" y="2"/>
                  </a:cubicBezTo>
                  <a:cubicBezTo>
                    <a:pt x="10592" y="2"/>
                    <a:pt x="10485" y="42"/>
                    <a:pt x="10405" y="124"/>
                  </a:cubicBezTo>
                  <a:lnTo>
                    <a:pt x="9924" y="603"/>
                  </a:lnTo>
                  <a:cubicBezTo>
                    <a:pt x="9431" y="1096"/>
                    <a:pt x="8785" y="1342"/>
                    <a:pt x="8138" y="1342"/>
                  </a:cubicBezTo>
                  <a:cubicBezTo>
                    <a:pt x="7492" y="1342"/>
                    <a:pt x="6845" y="1096"/>
                    <a:pt x="6352" y="603"/>
                  </a:cubicBezTo>
                  <a:lnTo>
                    <a:pt x="5873" y="122"/>
                  </a:lnTo>
                  <a:cubicBezTo>
                    <a:pt x="5792" y="41"/>
                    <a:pt x="5685" y="0"/>
                    <a:pt x="5578" y="0"/>
                  </a:cubicBezTo>
                  <a:cubicBezTo>
                    <a:pt x="5472" y="0"/>
                    <a:pt x="5365" y="41"/>
                    <a:pt x="5285" y="122"/>
                  </a:cubicBezTo>
                  <a:lnTo>
                    <a:pt x="4804" y="603"/>
                  </a:lnTo>
                  <a:cubicBezTo>
                    <a:pt x="4312" y="1095"/>
                    <a:pt x="3665" y="1341"/>
                    <a:pt x="3018" y="1341"/>
                  </a:cubicBezTo>
                  <a:cubicBezTo>
                    <a:pt x="2371" y="1341"/>
                    <a:pt x="1724" y="1095"/>
                    <a:pt x="1232" y="603"/>
                  </a:cubicBezTo>
                  <a:lnTo>
                    <a:pt x="753" y="122"/>
                  </a:lnTo>
                  <a:cubicBezTo>
                    <a:pt x="672" y="41"/>
                    <a:pt x="565" y="0"/>
                    <a:pt x="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50"/>
            <p:cNvSpPr/>
            <p:nvPr/>
          </p:nvSpPr>
          <p:spPr>
            <a:xfrm>
              <a:off x="1659375" y="4207075"/>
              <a:ext cx="534850" cy="458125"/>
            </a:xfrm>
            <a:custGeom>
              <a:rect b="b" l="l" r="r" t="t"/>
              <a:pathLst>
                <a:path extrusionOk="0" h="18325" w="21394">
                  <a:moveTo>
                    <a:pt x="13618" y="5828"/>
                  </a:moveTo>
                  <a:lnTo>
                    <a:pt x="13618" y="6994"/>
                  </a:lnTo>
                  <a:lnTo>
                    <a:pt x="7790" y="6994"/>
                  </a:lnTo>
                  <a:lnTo>
                    <a:pt x="7790" y="5828"/>
                  </a:lnTo>
                  <a:close/>
                  <a:moveTo>
                    <a:pt x="13201" y="0"/>
                  </a:moveTo>
                  <a:cubicBezTo>
                    <a:pt x="10357" y="0"/>
                    <a:pt x="8019" y="2205"/>
                    <a:pt x="7804" y="4995"/>
                  </a:cubicBezTo>
                  <a:lnTo>
                    <a:pt x="7373" y="4995"/>
                  </a:lnTo>
                  <a:cubicBezTo>
                    <a:pt x="7142" y="4995"/>
                    <a:pt x="6957" y="5181"/>
                    <a:pt x="6957" y="5411"/>
                  </a:cubicBezTo>
                  <a:lnTo>
                    <a:pt x="6957" y="7410"/>
                  </a:lnTo>
                  <a:cubicBezTo>
                    <a:pt x="6957" y="7640"/>
                    <a:pt x="7142" y="7826"/>
                    <a:pt x="7373" y="7826"/>
                  </a:cubicBezTo>
                  <a:lnTo>
                    <a:pt x="7623" y="7826"/>
                  </a:lnTo>
                  <a:lnTo>
                    <a:pt x="7623" y="14730"/>
                  </a:lnTo>
                  <a:cubicBezTo>
                    <a:pt x="7623" y="14959"/>
                    <a:pt x="7809" y="15146"/>
                    <a:pt x="8039" y="15146"/>
                  </a:cubicBezTo>
                  <a:cubicBezTo>
                    <a:pt x="8269" y="15146"/>
                    <a:pt x="8455" y="14959"/>
                    <a:pt x="8455" y="14730"/>
                  </a:cubicBezTo>
                  <a:lnTo>
                    <a:pt x="8455" y="7826"/>
                  </a:lnTo>
                  <a:lnTo>
                    <a:pt x="12950" y="7826"/>
                  </a:lnTo>
                  <a:lnTo>
                    <a:pt x="12950" y="17473"/>
                  </a:lnTo>
                  <a:cubicBezTo>
                    <a:pt x="12390" y="17405"/>
                    <a:pt x="11871" y="17152"/>
                    <a:pt x="11472" y="16753"/>
                  </a:cubicBezTo>
                  <a:lnTo>
                    <a:pt x="10992" y="16274"/>
                  </a:lnTo>
                  <a:cubicBezTo>
                    <a:pt x="10910" y="16193"/>
                    <a:pt x="10804" y="16152"/>
                    <a:pt x="10697" y="16152"/>
                  </a:cubicBezTo>
                  <a:cubicBezTo>
                    <a:pt x="10591" y="16152"/>
                    <a:pt x="10484" y="16193"/>
                    <a:pt x="10403" y="16274"/>
                  </a:cubicBezTo>
                  <a:lnTo>
                    <a:pt x="9924" y="16753"/>
                  </a:lnTo>
                  <a:cubicBezTo>
                    <a:pt x="9432" y="17246"/>
                    <a:pt x="8785" y="17492"/>
                    <a:pt x="8138" y="17492"/>
                  </a:cubicBezTo>
                  <a:cubicBezTo>
                    <a:pt x="7491" y="17492"/>
                    <a:pt x="6844" y="17246"/>
                    <a:pt x="6352" y="16753"/>
                  </a:cubicBezTo>
                  <a:lnTo>
                    <a:pt x="5873" y="16274"/>
                  </a:lnTo>
                  <a:cubicBezTo>
                    <a:pt x="5792" y="16193"/>
                    <a:pt x="5685" y="16152"/>
                    <a:pt x="5578" y="16152"/>
                  </a:cubicBezTo>
                  <a:cubicBezTo>
                    <a:pt x="5472" y="16152"/>
                    <a:pt x="5365" y="16193"/>
                    <a:pt x="5285" y="16274"/>
                  </a:cubicBezTo>
                  <a:lnTo>
                    <a:pt x="4804" y="16753"/>
                  </a:lnTo>
                  <a:cubicBezTo>
                    <a:pt x="4312" y="17246"/>
                    <a:pt x="3665" y="17492"/>
                    <a:pt x="3018" y="17492"/>
                  </a:cubicBezTo>
                  <a:cubicBezTo>
                    <a:pt x="2371" y="17492"/>
                    <a:pt x="1724" y="17246"/>
                    <a:pt x="1232" y="16753"/>
                  </a:cubicBezTo>
                  <a:lnTo>
                    <a:pt x="753" y="16274"/>
                  </a:lnTo>
                  <a:cubicBezTo>
                    <a:pt x="671" y="16193"/>
                    <a:pt x="564" y="16152"/>
                    <a:pt x="457" y="16152"/>
                  </a:cubicBezTo>
                  <a:cubicBezTo>
                    <a:pt x="350" y="16152"/>
                    <a:pt x="244" y="16192"/>
                    <a:pt x="163" y="16273"/>
                  </a:cubicBezTo>
                  <a:cubicBezTo>
                    <a:pt x="0" y="16435"/>
                    <a:pt x="0" y="16700"/>
                    <a:pt x="163" y="16863"/>
                  </a:cubicBezTo>
                  <a:lnTo>
                    <a:pt x="644" y="17342"/>
                  </a:lnTo>
                  <a:cubicBezTo>
                    <a:pt x="1298" y="17997"/>
                    <a:pt x="2158" y="18324"/>
                    <a:pt x="3018" y="18324"/>
                  </a:cubicBezTo>
                  <a:cubicBezTo>
                    <a:pt x="3878" y="18324"/>
                    <a:pt x="4738" y="17997"/>
                    <a:pt x="5392" y="17342"/>
                  </a:cubicBezTo>
                  <a:lnTo>
                    <a:pt x="5578" y="17156"/>
                  </a:lnTo>
                  <a:lnTo>
                    <a:pt x="5764" y="17342"/>
                  </a:lnTo>
                  <a:cubicBezTo>
                    <a:pt x="6418" y="17997"/>
                    <a:pt x="7278" y="18324"/>
                    <a:pt x="8138" y="18324"/>
                  </a:cubicBezTo>
                  <a:cubicBezTo>
                    <a:pt x="8998" y="18324"/>
                    <a:pt x="9858" y="17997"/>
                    <a:pt x="10513" y="17342"/>
                  </a:cubicBezTo>
                  <a:lnTo>
                    <a:pt x="10697" y="17156"/>
                  </a:lnTo>
                  <a:lnTo>
                    <a:pt x="10882" y="17342"/>
                  </a:lnTo>
                  <a:cubicBezTo>
                    <a:pt x="11537" y="17997"/>
                    <a:pt x="12397" y="18324"/>
                    <a:pt x="13257" y="18324"/>
                  </a:cubicBezTo>
                  <a:cubicBezTo>
                    <a:pt x="14117" y="18324"/>
                    <a:pt x="14977" y="17997"/>
                    <a:pt x="15631" y="17342"/>
                  </a:cubicBezTo>
                  <a:lnTo>
                    <a:pt x="15817" y="17156"/>
                  </a:lnTo>
                  <a:lnTo>
                    <a:pt x="16002" y="17342"/>
                  </a:lnTo>
                  <a:cubicBezTo>
                    <a:pt x="16659" y="17997"/>
                    <a:pt x="17518" y="18324"/>
                    <a:pt x="18377" y="18324"/>
                  </a:cubicBezTo>
                  <a:cubicBezTo>
                    <a:pt x="19236" y="18324"/>
                    <a:pt x="20095" y="17997"/>
                    <a:pt x="20751" y="17342"/>
                  </a:cubicBezTo>
                  <a:lnTo>
                    <a:pt x="21232" y="16863"/>
                  </a:lnTo>
                  <a:cubicBezTo>
                    <a:pt x="21393" y="16700"/>
                    <a:pt x="21393" y="16437"/>
                    <a:pt x="21232" y="16274"/>
                  </a:cubicBezTo>
                  <a:lnTo>
                    <a:pt x="21233" y="16273"/>
                  </a:lnTo>
                  <a:cubicBezTo>
                    <a:pt x="21152" y="16191"/>
                    <a:pt x="21045" y="16151"/>
                    <a:pt x="20938" y="16151"/>
                  </a:cubicBezTo>
                  <a:cubicBezTo>
                    <a:pt x="20832" y="16151"/>
                    <a:pt x="20725" y="16191"/>
                    <a:pt x="20645" y="16273"/>
                  </a:cubicBezTo>
                  <a:lnTo>
                    <a:pt x="20164" y="16753"/>
                  </a:lnTo>
                  <a:cubicBezTo>
                    <a:pt x="19672" y="17246"/>
                    <a:pt x="19025" y="17492"/>
                    <a:pt x="18378" y="17492"/>
                  </a:cubicBezTo>
                  <a:cubicBezTo>
                    <a:pt x="17731" y="17492"/>
                    <a:pt x="17085" y="17246"/>
                    <a:pt x="16592" y="16753"/>
                  </a:cubicBezTo>
                  <a:lnTo>
                    <a:pt x="16113" y="16274"/>
                  </a:lnTo>
                  <a:cubicBezTo>
                    <a:pt x="16032" y="16193"/>
                    <a:pt x="15925" y="16152"/>
                    <a:pt x="15818" y="16152"/>
                  </a:cubicBezTo>
                  <a:cubicBezTo>
                    <a:pt x="15712" y="16152"/>
                    <a:pt x="15605" y="16193"/>
                    <a:pt x="15525" y="16274"/>
                  </a:cubicBezTo>
                  <a:lnTo>
                    <a:pt x="15044" y="16753"/>
                  </a:lnTo>
                  <a:cubicBezTo>
                    <a:pt x="14700" y="17099"/>
                    <a:pt x="14261" y="17336"/>
                    <a:pt x="13783" y="17437"/>
                  </a:cubicBezTo>
                  <a:lnTo>
                    <a:pt x="13783" y="7826"/>
                  </a:lnTo>
                  <a:lnTo>
                    <a:pt x="14034" y="7826"/>
                  </a:lnTo>
                  <a:cubicBezTo>
                    <a:pt x="14264" y="7826"/>
                    <a:pt x="14450" y="7640"/>
                    <a:pt x="14450" y="7410"/>
                  </a:cubicBezTo>
                  <a:lnTo>
                    <a:pt x="14450" y="5411"/>
                  </a:lnTo>
                  <a:cubicBezTo>
                    <a:pt x="14450" y="5182"/>
                    <a:pt x="14264" y="4995"/>
                    <a:pt x="14034" y="4995"/>
                  </a:cubicBezTo>
                  <a:lnTo>
                    <a:pt x="13688" y="4995"/>
                  </a:lnTo>
                  <a:cubicBezTo>
                    <a:pt x="13865" y="4497"/>
                    <a:pt x="14337" y="4163"/>
                    <a:pt x="14867" y="4163"/>
                  </a:cubicBezTo>
                  <a:lnTo>
                    <a:pt x="19273" y="4163"/>
                  </a:lnTo>
                  <a:cubicBezTo>
                    <a:pt x="19504" y="4163"/>
                    <a:pt x="19689" y="3976"/>
                    <a:pt x="19689" y="3746"/>
                  </a:cubicBezTo>
                  <a:cubicBezTo>
                    <a:pt x="19689" y="3517"/>
                    <a:pt x="19504" y="3330"/>
                    <a:pt x="19273" y="3330"/>
                  </a:cubicBezTo>
                  <a:lnTo>
                    <a:pt x="14867" y="3330"/>
                  </a:lnTo>
                  <a:cubicBezTo>
                    <a:pt x="13878" y="3332"/>
                    <a:pt x="13027" y="4027"/>
                    <a:pt x="12826" y="4995"/>
                  </a:cubicBezTo>
                  <a:lnTo>
                    <a:pt x="8642" y="4995"/>
                  </a:lnTo>
                  <a:cubicBezTo>
                    <a:pt x="8852" y="2665"/>
                    <a:pt x="10816" y="832"/>
                    <a:pt x="13201" y="832"/>
                  </a:cubicBezTo>
                  <a:lnTo>
                    <a:pt x="20938" y="832"/>
                  </a:lnTo>
                  <a:cubicBezTo>
                    <a:pt x="21166" y="828"/>
                    <a:pt x="21346" y="643"/>
                    <a:pt x="21346" y="416"/>
                  </a:cubicBezTo>
                  <a:cubicBezTo>
                    <a:pt x="21346" y="190"/>
                    <a:pt x="21166" y="5"/>
                    <a:pt x="209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50"/>
            <p:cNvSpPr/>
            <p:nvPr/>
          </p:nvSpPr>
          <p:spPr>
            <a:xfrm>
              <a:off x="2171625" y="42903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50" y="0"/>
                    <a:pt x="78" y="140"/>
                    <a:pt x="40" y="335"/>
                  </a:cubicBezTo>
                  <a:cubicBezTo>
                    <a:pt x="1" y="530"/>
                    <a:pt x="106" y="725"/>
                    <a:pt x="289" y="802"/>
                  </a:cubicBezTo>
                  <a:cubicBezTo>
                    <a:pt x="340" y="823"/>
                    <a:pt x="394" y="833"/>
                    <a:pt x="448" y="833"/>
                  </a:cubicBezTo>
                  <a:cubicBezTo>
                    <a:pt x="584" y="833"/>
                    <a:pt x="715" y="767"/>
                    <a:pt x="795" y="648"/>
                  </a:cubicBezTo>
                  <a:cubicBezTo>
                    <a:pt x="904" y="482"/>
                    <a:pt x="883" y="262"/>
                    <a:pt x="743" y="122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50"/>
            <p:cNvSpPr/>
            <p:nvPr/>
          </p:nvSpPr>
          <p:spPr>
            <a:xfrm>
              <a:off x="1849175" y="4606675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7" y="1"/>
                  </a:moveTo>
                  <a:cubicBezTo>
                    <a:pt x="394" y="1"/>
                    <a:pt x="340" y="11"/>
                    <a:pt x="289" y="33"/>
                  </a:cubicBezTo>
                  <a:cubicBezTo>
                    <a:pt x="104" y="109"/>
                    <a:pt x="1" y="303"/>
                    <a:pt x="40" y="499"/>
                  </a:cubicBezTo>
                  <a:cubicBezTo>
                    <a:pt x="78" y="693"/>
                    <a:pt x="248" y="833"/>
                    <a:pt x="447" y="833"/>
                  </a:cubicBezTo>
                  <a:cubicBezTo>
                    <a:pt x="558" y="833"/>
                    <a:pt x="664" y="790"/>
                    <a:pt x="742" y="712"/>
                  </a:cubicBezTo>
                  <a:cubicBezTo>
                    <a:pt x="881" y="571"/>
                    <a:pt x="903" y="351"/>
                    <a:pt x="794" y="187"/>
                  </a:cubicBezTo>
                  <a:cubicBezTo>
                    <a:pt x="714" y="68"/>
                    <a:pt x="582" y="1"/>
                    <a:pt x="4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50"/>
            <p:cNvSpPr/>
            <p:nvPr/>
          </p:nvSpPr>
          <p:spPr>
            <a:xfrm>
              <a:off x="1891775" y="4434250"/>
              <a:ext cx="20850" cy="104800"/>
            </a:xfrm>
            <a:custGeom>
              <a:rect b="b" l="l" r="r" t="t"/>
              <a:pathLst>
                <a:path extrusionOk="0" h="4192" w="834">
                  <a:moveTo>
                    <a:pt x="416" y="1"/>
                  </a:moveTo>
                  <a:cubicBezTo>
                    <a:pt x="188" y="1"/>
                    <a:pt x="1" y="188"/>
                    <a:pt x="1" y="418"/>
                  </a:cubicBezTo>
                  <a:lnTo>
                    <a:pt x="1" y="3775"/>
                  </a:lnTo>
                  <a:cubicBezTo>
                    <a:pt x="1" y="4006"/>
                    <a:pt x="188" y="4191"/>
                    <a:pt x="416" y="4191"/>
                  </a:cubicBezTo>
                  <a:cubicBezTo>
                    <a:pt x="647" y="4191"/>
                    <a:pt x="834" y="4006"/>
                    <a:pt x="834" y="3775"/>
                  </a:cubicBezTo>
                  <a:lnTo>
                    <a:pt x="834" y="418"/>
                  </a:lnTo>
                  <a:cubicBezTo>
                    <a:pt x="834" y="188"/>
                    <a:pt x="647" y="1"/>
                    <a:pt x="4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50"/>
            <p:cNvSpPr/>
            <p:nvPr/>
          </p:nvSpPr>
          <p:spPr>
            <a:xfrm>
              <a:off x="1933400" y="4434475"/>
              <a:ext cx="20850" cy="71825"/>
            </a:xfrm>
            <a:custGeom>
              <a:rect b="b" l="l" r="r" t="t"/>
              <a:pathLst>
                <a:path extrusionOk="0" h="2873" w="834">
                  <a:moveTo>
                    <a:pt x="416" y="0"/>
                  </a:moveTo>
                  <a:cubicBezTo>
                    <a:pt x="190" y="0"/>
                    <a:pt x="5" y="182"/>
                    <a:pt x="1" y="409"/>
                  </a:cubicBezTo>
                  <a:lnTo>
                    <a:pt x="1" y="2455"/>
                  </a:lnTo>
                  <a:cubicBezTo>
                    <a:pt x="1" y="2686"/>
                    <a:pt x="186" y="2873"/>
                    <a:pt x="418" y="2873"/>
                  </a:cubicBezTo>
                  <a:cubicBezTo>
                    <a:pt x="647" y="2873"/>
                    <a:pt x="834" y="2686"/>
                    <a:pt x="834" y="2457"/>
                  </a:cubicBezTo>
                  <a:lnTo>
                    <a:pt x="834" y="409"/>
                  </a:lnTo>
                  <a:cubicBezTo>
                    <a:pt x="828" y="182"/>
                    <a:pt x="644" y="0"/>
                    <a:pt x="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50"/>
            <p:cNvSpPr/>
            <p:nvPr/>
          </p:nvSpPr>
          <p:spPr>
            <a:xfrm>
              <a:off x="1933300" y="4540375"/>
              <a:ext cx="21075" cy="45150"/>
            </a:xfrm>
            <a:custGeom>
              <a:rect b="b" l="l" r="r" t="t"/>
              <a:pathLst>
                <a:path extrusionOk="0" h="1806" w="843">
                  <a:moveTo>
                    <a:pt x="420" y="1"/>
                  </a:moveTo>
                  <a:cubicBezTo>
                    <a:pt x="187" y="1"/>
                    <a:pt x="0" y="192"/>
                    <a:pt x="5" y="427"/>
                  </a:cubicBezTo>
                  <a:lnTo>
                    <a:pt x="5" y="1398"/>
                  </a:lnTo>
                  <a:cubicBezTo>
                    <a:pt x="9" y="1624"/>
                    <a:pt x="194" y="1805"/>
                    <a:pt x="420" y="1805"/>
                  </a:cubicBezTo>
                  <a:cubicBezTo>
                    <a:pt x="648" y="1805"/>
                    <a:pt x="832" y="1624"/>
                    <a:pt x="838" y="1398"/>
                  </a:cubicBezTo>
                  <a:lnTo>
                    <a:pt x="838" y="427"/>
                  </a:lnTo>
                  <a:cubicBezTo>
                    <a:pt x="842" y="192"/>
                    <a:pt x="655" y="1"/>
                    <a:pt x="4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59" name="Google Shape;3959;p50"/>
          <p:cNvGrpSpPr/>
          <p:nvPr/>
        </p:nvGrpSpPr>
        <p:grpSpPr>
          <a:xfrm>
            <a:off x="4258125" y="3068172"/>
            <a:ext cx="534525" cy="476700"/>
            <a:chOff x="5668975" y="4189700"/>
            <a:chExt cx="534525" cy="476700"/>
          </a:xfrm>
        </p:grpSpPr>
        <p:sp>
          <p:nvSpPr>
            <p:cNvPr id="3960" name="Google Shape;3960;p50"/>
            <p:cNvSpPr/>
            <p:nvPr/>
          </p:nvSpPr>
          <p:spPr>
            <a:xfrm>
              <a:off x="5670650" y="4378100"/>
              <a:ext cx="532850" cy="288300"/>
            </a:xfrm>
            <a:custGeom>
              <a:rect b="b" l="l" r="r" t="t"/>
              <a:pathLst>
                <a:path extrusionOk="0" h="11532" w="21314">
                  <a:moveTo>
                    <a:pt x="10662" y="832"/>
                  </a:moveTo>
                  <a:cubicBezTo>
                    <a:pt x="11660" y="832"/>
                    <a:pt x="12592" y="1048"/>
                    <a:pt x="13285" y="1441"/>
                  </a:cubicBezTo>
                  <a:cubicBezTo>
                    <a:pt x="13904" y="1792"/>
                    <a:pt x="14245" y="2232"/>
                    <a:pt x="14245" y="2681"/>
                  </a:cubicBezTo>
                  <a:cubicBezTo>
                    <a:pt x="14245" y="3129"/>
                    <a:pt x="13904" y="3569"/>
                    <a:pt x="13285" y="3920"/>
                  </a:cubicBezTo>
                  <a:cubicBezTo>
                    <a:pt x="12989" y="4084"/>
                    <a:pt x="12674" y="4214"/>
                    <a:pt x="12345" y="4305"/>
                  </a:cubicBezTo>
                  <a:cubicBezTo>
                    <a:pt x="12337" y="4307"/>
                    <a:pt x="12327" y="4309"/>
                    <a:pt x="12318" y="4312"/>
                  </a:cubicBezTo>
                  <a:cubicBezTo>
                    <a:pt x="11812" y="4454"/>
                    <a:pt x="11249" y="4529"/>
                    <a:pt x="10663" y="4529"/>
                  </a:cubicBezTo>
                  <a:cubicBezTo>
                    <a:pt x="9666" y="4529"/>
                    <a:pt x="8734" y="4313"/>
                    <a:pt x="8040" y="3920"/>
                  </a:cubicBezTo>
                  <a:cubicBezTo>
                    <a:pt x="7421" y="3569"/>
                    <a:pt x="7080" y="3129"/>
                    <a:pt x="7080" y="2681"/>
                  </a:cubicBezTo>
                  <a:cubicBezTo>
                    <a:pt x="7080" y="2232"/>
                    <a:pt x="7423" y="1792"/>
                    <a:pt x="8040" y="1441"/>
                  </a:cubicBezTo>
                  <a:cubicBezTo>
                    <a:pt x="8734" y="1048"/>
                    <a:pt x="9665" y="832"/>
                    <a:pt x="10662" y="832"/>
                  </a:cubicBezTo>
                  <a:close/>
                  <a:moveTo>
                    <a:pt x="2438" y="5110"/>
                  </a:moveTo>
                  <a:cubicBezTo>
                    <a:pt x="3418" y="5110"/>
                    <a:pt x="4044" y="5542"/>
                    <a:pt x="4044" y="5839"/>
                  </a:cubicBezTo>
                  <a:cubicBezTo>
                    <a:pt x="4044" y="6136"/>
                    <a:pt x="3418" y="6568"/>
                    <a:pt x="2438" y="6568"/>
                  </a:cubicBezTo>
                  <a:cubicBezTo>
                    <a:pt x="1458" y="6568"/>
                    <a:pt x="833" y="6136"/>
                    <a:pt x="833" y="5839"/>
                  </a:cubicBezTo>
                  <a:cubicBezTo>
                    <a:pt x="833" y="5542"/>
                    <a:pt x="1458" y="5110"/>
                    <a:pt x="2438" y="5110"/>
                  </a:cubicBezTo>
                  <a:close/>
                  <a:moveTo>
                    <a:pt x="18876" y="5110"/>
                  </a:moveTo>
                  <a:cubicBezTo>
                    <a:pt x="19856" y="5110"/>
                    <a:pt x="20482" y="5542"/>
                    <a:pt x="20482" y="5840"/>
                  </a:cubicBezTo>
                  <a:cubicBezTo>
                    <a:pt x="20482" y="6136"/>
                    <a:pt x="19856" y="6568"/>
                    <a:pt x="18876" y="6568"/>
                  </a:cubicBezTo>
                  <a:cubicBezTo>
                    <a:pt x="17897" y="6568"/>
                    <a:pt x="17271" y="6136"/>
                    <a:pt x="17271" y="5840"/>
                  </a:cubicBezTo>
                  <a:cubicBezTo>
                    <a:pt x="17271" y="5542"/>
                    <a:pt x="17896" y="5110"/>
                    <a:pt x="18876" y="5110"/>
                  </a:cubicBezTo>
                  <a:close/>
                  <a:moveTo>
                    <a:pt x="7069" y="4258"/>
                  </a:moveTo>
                  <a:cubicBezTo>
                    <a:pt x="7864" y="4930"/>
                    <a:pt x="9165" y="5362"/>
                    <a:pt x="10662" y="5362"/>
                  </a:cubicBezTo>
                  <a:cubicBezTo>
                    <a:pt x="11122" y="5362"/>
                    <a:pt x="11580" y="5320"/>
                    <a:pt x="12032" y="5236"/>
                  </a:cubicBezTo>
                  <a:lnTo>
                    <a:pt x="12032" y="6146"/>
                  </a:lnTo>
                  <a:cubicBezTo>
                    <a:pt x="12036" y="6374"/>
                    <a:pt x="12222" y="6555"/>
                    <a:pt x="12448" y="6555"/>
                  </a:cubicBezTo>
                  <a:cubicBezTo>
                    <a:pt x="12675" y="6555"/>
                    <a:pt x="12859" y="6374"/>
                    <a:pt x="12865" y="6146"/>
                  </a:cubicBezTo>
                  <a:lnTo>
                    <a:pt x="12865" y="5015"/>
                  </a:lnTo>
                  <a:cubicBezTo>
                    <a:pt x="13410" y="4828"/>
                    <a:pt x="13879" y="4574"/>
                    <a:pt x="14245" y="4267"/>
                  </a:cubicBezTo>
                  <a:lnTo>
                    <a:pt x="14245" y="5280"/>
                  </a:lnTo>
                  <a:cubicBezTo>
                    <a:pt x="14245" y="6332"/>
                    <a:pt x="14503" y="7368"/>
                    <a:pt x="14996" y="8298"/>
                  </a:cubicBezTo>
                  <a:lnTo>
                    <a:pt x="13806" y="7820"/>
                  </a:lnTo>
                  <a:cubicBezTo>
                    <a:pt x="13508" y="7700"/>
                    <a:pt x="13196" y="7642"/>
                    <a:pt x="12886" y="7642"/>
                  </a:cubicBezTo>
                  <a:cubicBezTo>
                    <a:pt x="12242" y="7642"/>
                    <a:pt x="11609" y="7894"/>
                    <a:pt x="11138" y="8368"/>
                  </a:cubicBezTo>
                  <a:lnTo>
                    <a:pt x="10824" y="8683"/>
                  </a:lnTo>
                  <a:cubicBezTo>
                    <a:pt x="10778" y="8728"/>
                    <a:pt x="10718" y="8751"/>
                    <a:pt x="10658" y="8751"/>
                  </a:cubicBezTo>
                  <a:cubicBezTo>
                    <a:pt x="10599" y="8751"/>
                    <a:pt x="10541" y="8729"/>
                    <a:pt x="10495" y="8685"/>
                  </a:cubicBezTo>
                  <a:lnTo>
                    <a:pt x="10175" y="8368"/>
                  </a:lnTo>
                  <a:cubicBezTo>
                    <a:pt x="9704" y="7894"/>
                    <a:pt x="9071" y="7642"/>
                    <a:pt x="8427" y="7642"/>
                  </a:cubicBezTo>
                  <a:cubicBezTo>
                    <a:pt x="8118" y="7642"/>
                    <a:pt x="7806" y="7700"/>
                    <a:pt x="7507" y="7820"/>
                  </a:cubicBezTo>
                  <a:lnTo>
                    <a:pt x="6317" y="8298"/>
                  </a:lnTo>
                  <a:cubicBezTo>
                    <a:pt x="6811" y="7370"/>
                    <a:pt x="7069" y="6334"/>
                    <a:pt x="7069" y="5282"/>
                  </a:cubicBezTo>
                  <a:lnTo>
                    <a:pt x="7069" y="4258"/>
                  </a:lnTo>
                  <a:close/>
                  <a:moveTo>
                    <a:pt x="4048" y="7024"/>
                  </a:moveTo>
                  <a:lnTo>
                    <a:pt x="4048" y="7996"/>
                  </a:lnTo>
                  <a:cubicBezTo>
                    <a:pt x="2887" y="8570"/>
                    <a:pt x="1805" y="9295"/>
                    <a:pt x="833" y="10153"/>
                  </a:cubicBezTo>
                  <a:lnTo>
                    <a:pt x="833" y="7027"/>
                  </a:lnTo>
                  <a:cubicBezTo>
                    <a:pt x="1272" y="7267"/>
                    <a:pt x="1841" y="7400"/>
                    <a:pt x="2438" y="7400"/>
                  </a:cubicBezTo>
                  <a:cubicBezTo>
                    <a:pt x="3035" y="7400"/>
                    <a:pt x="3608" y="7266"/>
                    <a:pt x="4048" y="7024"/>
                  </a:cubicBezTo>
                  <a:close/>
                  <a:moveTo>
                    <a:pt x="17266" y="7024"/>
                  </a:moveTo>
                  <a:cubicBezTo>
                    <a:pt x="17706" y="7266"/>
                    <a:pt x="18276" y="7400"/>
                    <a:pt x="18876" y="7400"/>
                  </a:cubicBezTo>
                  <a:cubicBezTo>
                    <a:pt x="19476" y="7400"/>
                    <a:pt x="20041" y="7267"/>
                    <a:pt x="20482" y="7027"/>
                  </a:cubicBezTo>
                  <a:lnTo>
                    <a:pt x="20482" y="10153"/>
                  </a:lnTo>
                  <a:cubicBezTo>
                    <a:pt x="19509" y="9295"/>
                    <a:pt x="18428" y="8570"/>
                    <a:pt x="17266" y="7996"/>
                  </a:cubicBezTo>
                  <a:lnTo>
                    <a:pt x="17266" y="7024"/>
                  </a:lnTo>
                  <a:close/>
                  <a:moveTo>
                    <a:pt x="10662" y="0"/>
                  </a:moveTo>
                  <a:cubicBezTo>
                    <a:pt x="8246" y="0"/>
                    <a:pt x="6339" y="1123"/>
                    <a:pt x="6251" y="2575"/>
                  </a:cubicBezTo>
                  <a:cubicBezTo>
                    <a:pt x="6241" y="2609"/>
                    <a:pt x="6237" y="2645"/>
                    <a:pt x="6237" y="2681"/>
                  </a:cubicBezTo>
                  <a:lnTo>
                    <a:pt x="6237" y="5283"/>
                  </a:lnTo>
                  <a:cubicBezTo>
                    <a:pt x="6237" y="5951"/>
                    <a:pt x="6116" y="6614"/>
                    <a:pt x="5883" y="7239"/>
                  </a:cubicBezTo>
                  <a:cubicBezTo>
                    <a:pt x="5543" y="7354"/>
                    <a:pt x="5209" y="7479"/>
                    <a:pt x="4881" y="7617"/>
                  </a:cubicBezTo>
                  <a:lnTo>
                    <a:pt x="4881" y="5840"/>
                  </a:lnTo>
                  <a:cubicBezTo>
                    <a:pt x="4881" y="5811"/>
                    <a:pt x="4878" y="5782"/>
                    <a:pt x="4873" y="5755"/>
                  </a:cubicBezTo>
                  <a:cubicBezTo>
                    <a:pt x="4839" y="5326"/>
                    <a:pt x="4559" y="4943"/>
                    <a:pt x="4072" y="4669"/>
                  </a:cubicBezTo>
                  <a:cubicBezTo>
                    <a:pt x="3629" y="4417"/>
                    <a:pt x="3049" y="4279"/>
                    <a:pt x="2438" y="4279"/>
                  </a:cubicBezTo>
                  <a:cubicBezTo>
                    <a:pt x="1828" y="4279"/>
                    <a:pt x="1248" y="4417"/>
                    <a:pt x="803" y="4669"/>
                  </a:cubicBezTo>
                  <a:cubicBezTo>
                    <a:pt x="286" y="4961"/>
                    <a:pt x="0" y="5378"/>
                    <a:pt x="0" y="5840"/>
                  </a:cubicBezTo>
                  <a:lnTo>
                    <a:pt x="0" y="11114"/>
                  </a:lnTo>
                  <a:cubicBezTo>
                    <a:pt x="0" y="11365"/>
                    <a:pt x="206" y="11532"/>
                    <a:pt x="420" y="11532"/>
                  </a:cubicBezTo>
                  <a:cubicBezTo>
                    <a:pt x="522" y="11532"/>
                    <a:pt x="626" y="11494"/>
                    <a:pt x="711" y="11409"/>
                  </a:cubicBezTo>
                  <a:cubicBezTo>
                    <a:pt x="2059" y="10061"/>
                    <a:pt x="3618" y="9026"/>
                    <a:pt x="5356" y="8322"/>
                  </a:cubicBezTo>
                  <a:lnTo>
                    <a:pt x="5356" y="8322"/>
                  </a:lnTo>
                  <a:cubicBezTo>
                    <a:pt x="5258" y="8581"/>
                    <a:pt x="5322" y="8873"/>
                    <a:pt x="5520" y="9066"/>
                  </a:cubicBezTo>
                  <a:cubicBezTo>
                    <a:pt x="5653" y="9197"/>
                    <a:pt x="5829" y="9266"/>
                    <a:pt x="6008" y="9266"/>
                  </a:cubicBezTo>
                  <a:cubicBezTo>
                    <a:pt x="6096" y="9266"/>
                    <a:pt x="6184" y="9249"/>
                    <a:pt x="6268" y="9216"/>
                  </a:cubicBezTo>
                  <a:lnTo>
                    <a:pt x="7817" y="8593"/>
                  </a:lnTo>
                  <a:cubicBezTo>
                    <a:pt x="8014" y="8514"/>
                    <a:pt x="8221" y="8475"/>
                    <a:pt x="8426" y="8475"/>
                  </a:cubicBezTo>
                  <a:cubicBezTo>
                    <a:pt x="8854" y="8475"/>
                    <a:pt x="9275" y="8643"/>
                    <a:pt x="9588" y="8958"/>
                  </a:cubicBezTo>
                  <a:lnTo>
                    <a:pt x="9911" y="9276"/>
                  </a:lnTo>
                  <a:cubicBezTo>
                    <a:pt x="10119" y="9481"/>
                    <a:pt x="10389" y="9584"/>
                    <a:pt x="10660" y="9584"/>
                  </a:cubicBezTo>
                  <a:cubicBezTo>
                    <a:pt x="10933" y="9584"/>
                    <a:pt x="11205" y="9480"/>
                    <a:pt x="11413" y="9272"/>
                  </a:cubicBezTo>
                  <a:lnTo>
                    <a:pt x="11728" y="8957"/>
                  </a:lnTo>
                  <a:cubicBezTo>
                    <a:pt x="12040" y="8642"/>
                    <a:pt x="12460" y="8475"/>
                    <a:pt x="12887" y="8475"/>
                  </a:cubicBezTo>
                  <a:cubicBezTo>
                    <a:pt x="13092" y="8475"/>
                    <a:pt x="13299" y="8513"/>
                    <a:pt x="13497" y="8593"/>
                  </a:cubicBezTo>
                  <a:lnTo>
                    <a:pt x="15028" y="9209"/>
                  </a:lnTo>
                  <a:cubicBezTo>
                    <a:pt x="15114" y="9244"/>
                    <a:pt x="15203" y="9261"/>
                    <a:pt x="15292" y="9261"/>
                  </a:cubicBezTo>
                  <a:cubicBezTo>
                    <a:pt x="15494" y="9261"/>
                    <a:pt x="15692" y="9173"/>
                    <a:pt x="15826" y="9010"/>
                  </a:cubicBezTo>
                  <a:cubicBezTo>
                    <a:pt x="15989" y="8819"/>
                    <a:pt x="16037" y="8557"/>
                    <a:pt x="15953" y="8321"/>
                  </a:cubicBezTo>
                  <a:lnTo>
                    <a:pt x="15953" y="8321"/>
                  </a:lnTo>
                  <a:cubicBezTo>
                    <a:pt x="17693" y="9023"/>
                    <a:pt x="19253" y="10059"/>
                    <a:pt x="20603" y="11409"/>
                  </a:cubicBezTo>
                  <a:cubicBezTo>
                    <a:pt x="20687" y="11494"/>
                    <a:pt x="20791" y="11532"/>
                    <a:pt x="20894" y="11532"/>
                  </a:cubicBezTo>
                  <a:cubicBezTo>
                    <a:pt x="21108" y="11532"/>
                    <a:pt x="21314" y="11365"/>
                    <a:pt x="21314" y="11114"/>
                  </a:cubicBezTo>
                  <a:lnTo>
                    <a:pt x="21314" y="5840"/>
                  </a:lnTo>
                  <a:cubicBezTo>
                    <a:pt x="21314" y="5377"/>
                    <a:pt x="21029" y="4961"/>
                    <a:pt x="20511" y="4667"/>
                  </a:cubicBezTo>
                  <a:cubicBezTo>
                    <a:pt x="20067" y="4417"/>
                    <a:pt x="19487" y="4279"/>
                    <a:pt x="18876" y="4279"/>
                  </a:cubicBezTo>
                  <a:cubicBezTo>
                    <a:pt x="18266" y="4279"/>
                    <a:pt x="17686" y="4417"/>
                    <a:pt x="17241" y="4667"/>
                  </a:cubicBezTo>
                  <a:cubicBezTo>
                    <a:pt x="16756" y="4943"/>
                    <a:pt x="16474" y="5326"/>
                    <a:pt x="16442" y="5755"/>
                  </a:cubicBezTo>
                  <a:cubicBezTo>
                    <a:pt x="16437" y="5782"/>
                    <a:pt x="16434" y="5811"/>
                    <a:pt x="16434" y="5840"/>
                  </a:cubicBezTo>
                  <a:lnTo>
                    <a:pt x="16434" y="7617"/>
                  </a:lnTo>
                  <a:cubicBezTo>
                    <a:pt x="16106" y="7479"/>
                    <a:pt x="15772" y="7354"/>
                    <a:pt x="15432" y="7239"/>
                  </a:cubicBezTo>
                  <a:cubicBezTo>
                    <a:pt x="15198" y="6613"/>
                    <a:pt x="15078" y="5949"/>
                    <a:pt x="15077" y="5280"/>
                  </a:cubicBezTo>
                  <a:lnTo>
                    <a:pt x="15077" y="2681"/>
                  </a:lnTo>
                  <a:cubicBezTo>
                    <a:pt x="15077" y="1178"/>
                    <a:pt x="13138" y="0"/>
                    <a:pt x="106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50"/>
            <p:cNvSpPr/>
            <p:nvPr/>
          </p:nvSpPr>
          <p:spPr>
            <a:xfrm>
              <a:off x="5874875" y="4415375"/>
              <a:ext cx="124650" cy="59475"/>
            </a:xfrm>
            <a:custGeom>
              <a:rect b="b" l="l" r="r" t="t"/>
              <a:pathLst>
                <a:path extrusionOk="0" h="2379" w="4986">
                  <a:moveTo>
                    <a:pt x="2493" y="832"/>
                  </a:moveTo>
                  <a:cubicBezTo>
                    <a:pt x="3401" y="832"/>
                    <a:pt x="3959" y="1056"/>
                    <a:pt x="4120" y="1190"/>
                  </a:cubicBezTo>
                  <a:cubicBezTo>
                    <a:pt x="3959" y="1323"/>
                    <a:pt x="3401" y="1547"/>
                    <a:pt x="2493" y="1547"/>
                  </a:cubicBezTo>
                  <a:cubicBezTo>
                    <a:pt x="1585" y="1547"/>
                    <a:pt x="1026" y="1323"/>
                    <a:pt x="865" y="1190"/>
                  </a:cubicBezTo>
                  <a:cubicBezTo>
                    <a:pt x="1028" y="1056"/>
                    <a:pt x="1585" y="832"/>
                    <a:pt x="2493" y="832"/>
                  </a:cubicBezTo>
                  <a:close/>
                  <a:moveTo>
                    <a:pt x="2493" y="0"/>
                  </a:moveTo>
                  <a:cubicBezTo>
                    <a:pt x="1293" y="0"/>
                    <a:pt x="0" y="373"/>
                    <a:pt x="0" y="1190"/>
                  </a:cubicBezTo>
                  <a:cubicBezTo>
                    <a:pt x="0" y="2008"/>
                    <a:pt x="1293" y="2379"/>
                    <a:pt x="2493" y="2379"/>
                  </a:cubicBezTo>
                  <a:cubicBezTo>
                    <a:pt x="3694" y="2379"/>
                    <a:pt x="4985" y="2008"/>
                    <a:pt x="4985" y="1190"/>
                  </a:cubicBezTo>
                  <a:cubicBezTo>
                    <a:pt x="4985" y="371"/>
                    <a:pt x="3694" y="0"/>
                    <a:pt x="24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50"/>
            <p:cNvSpPr/>
            <p:nvPr/>
          </p:nvSpPr>
          <p:spPr>
            <a:xfrm>
              <a:off x="5668975" y="4216125"/>
              <a:ext cx="248800" cy="152000"/>
            </a:xfrm>
            <a:custGeom>
              <a:rect b="b" l="l" r="r" t="t"/>
              <a:pathLst>
                <a:path extrusionOk="0" h="6080" w="9952">
                  <a:moveTo>
                    <a:pt x="5010" y="834"/>
                  </a:moveTo>
                  <a:cubicBezTo>
                    <a:pt x="5984" y="834"/>
                    <a:pt x="6856" y="1487"/>
                    <a:pt x="7128" y="2423"/>
                  </a:cubicBezTo>
                  <a:cubicBezTo>
                    <a:pt x="7180" y="2603"/>
                    <a:pt x="7345" y="2722"/>
                    <a:pt x="7526" y="2722"/>
                  </a:cubicBezTo>
                  <a:cubicBezTo>
                    <a:pt x="7552" y="2722"/>
                    <a:pt x="7578" y="2720"/>
                    <a:pt x="7605" y="2715"/>
                  </a:cubicBezTo>
                  <a:cubicBezTo>
                    <a:pt x="7687" y="2699"/>
                    <a:pt x="7768" y="2692"/>
                    <a:pt x="7848" y="2692"/>
                  </a:cubicBezTo>
                  <a:cubicBezTo>
                    <a:pt x="8493" y="2692"/>
                    <a:pt x="9056" y="3182"/>
                    <a:pt x="9119" y="3849"/>
                  </a:cubicBezTo>
                  <a:cubicBezTo>
                    <a:pt x="9189" y="4598"/>
                    <a:pt x="8600" y="5246"/>
                    <a:pt x="7849" y="5246"/>
                  </a:cubicBezTo>
                  <a:cubicBezTo>
                    <a:pt x="7847" y="5246"/>
                    <a:pt x="7845" y="5246"/>
                    <a:pt x="7844" y="5246"/>
                  </a:cubicBezTo>
                  <a:lnTo>
                    <a:pt x="1735" y="5246"/>
                  </a:lnTo>
                  <a:cubicBezTo>
                    <a:pt x="1274" y="5246"/>
                    <a:pt x="900" y="4872"/>
                    <a:pt x="900" y="4411"/>
                  </a:cubicBezTo>
                  <a:cubicBezTo>
                    <a:pt x="900" y="3951"/>
                    <a:pt x="1274" y="3577"/>
                    <a:pt x="1735" y="3577"/>
                  </a:cubicBezTo>
                  <a:cubicBezTo>
                    <a:pt x="1893" y="3577"/>
                    <a:pt x="2049" y="3621"/>
                    <a:pt x="2182" y="3706"/>
                  </a:cubicBezTo>
                  <a:cubicBezTo>
                    <a:pt x="2254" y="3752"/>
                    <a:pt x="2331" y="3773"/>
                    <a:pt x="2406" y="3773"/>
                  </a:cubicBezTo>
                  <a:cubicBezTo>
                    <a:pt x="2640" y="3773"/>
                    <a:pt x="2851" y="3571"/>
                    <a:pt x="2820" y="3306"/>
                  </a:cubicBezTo>
                  <a:cubicBezTo>
                    <a:pt x="2808" y="3219"/>
                    <a:pt x="2804" y="3129"/>
                    <a:pt x="2804" y="3040"/>
                  </a:cubicBezTo>
                  <a:cubicBezTo>
                    <a:pt x="2805" y="1823"/>
                    <a:pt x="3791" y="836"/>
                    <a:pt x="5010" y="834"/>
                  </a:cubicBezTo>
                  <a:close/>
                  <a:moveTo>
                    <a:pt x="5010" y="1"/>
                  </a:moveTo>
                  <a:cubicBezTo>
                    <a:pt x="3427" y="1"/>
                    <a:pt x="2125" y="1217"/>
                    <a:pt x="1984" y="2762"/>
                  </a:cubicBezTo>
                  <a:cubicBezTo>
                    <a:pt x="1900" y="2750"/>
                    <a:pt x="1816" y="2744"/>
                    <a:pt x="1734" y="2744"/>
                  </a:cubicBezTo>
                  <a:cubicBezTo>
                    <a:pt x="877" y="2744"/>
                    <a:pt x="140" y="3404"/>
                    <a:pt x="73" y="4286"/>
                  </a:cubicBezTo>
                  <a:cubicBezTo>
                    <a:pt x="1" y="5253"/>
                    <a:pt x="765" y="6078"/>
                    <a:pt x="1735" y="6078"/>
                  </a:cubicBezTo>
                  <a:lnTo>
                    <a:pt x="1735" y="6079"/>
                  </a:lnTo>
                  <a:lnTo>
                    <a:pt x="7844" y="6079"/>
                  </a:lnTo>
                  <a:cubicBezTo>
                    <a:pt x="9008" y="6079"/>
                    <a:pt x="9952" y="5134"/>
                    <a:pt x="9952" y="3970"/>
                  </a:cubicBezTo>
                  <a:cubicBezTo>
                    <a:pt x="9952" y="2804"/>
                    <a:pt x="9008" y="1860"/>
                    <a:pt x="7844" y="1860"/>
                  </a:cubicBezTo>
                  <a:lnTo>
                    <a:pt x="7810" y="1860"/>
                  </a:lnTo>
                  <a:cubicBezTo>
                    <a:pt x="7341" y="751"/>
                    <a:pt x="6235" y="1"/>
                    <a:pt x="50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50"/>
            <p:cNvSpPr/>
            <p:nvPr/>
          </p:nvSpPr>
          <p:spPr>
            <a:xfrm>
              <a:off x="5689050" y="4384750"/>
              <a:ext cx="45250" cy="43225"/>
            </a:xfrm>
            <a:custGeom>
              <a:rect b="b" l="l" r="r" t="t"/>
              <a:pathLst>
                <a:path extrusionOk="0" h="1729" w="1810">
                  <a:moveTo>
                    <a:pt x="1353" y="1"/>
                  </a:moveTo>
                  <a:cubicBezTo>
                    <a:pt x="1246" y="1"/>
                    <a:pt x="1140" y="42"/>
                    <a:pt x="1058" y="123"/>
                  </a:cubicBezTo>
                  <a:lnTo>
                    <a:pt x="163" y="1018"/>
                  </a:lnTo>
                  <a:cubicBezTo>
                    <a:pt x="1" y="1181"/>
                    <a:pt x="1" y="1444"/>
                    <a:pt x="163" y="1607"/>
                  </a:cubicBezTo>
                  <a:cubicBezTo>
                    <a:pt x="245" y="1688"/>
                    <a:pt x="351" y="1729"/>
                    <a:pt x="458" y="1729"/>
                  </a:cubicBezTo>
                  <a:cubicBezTo>
                    <a:pt x="564" y="1729"/>
                    <a:pt x="671" y="1688"/>
                    <a:pt x="752" y="1607"/>
                  </a:cubicBezTo>
                  <a:lnTo>
                    <a:pt x="1647" y="711"/>
                  </a:lnTo>
                  <a:cubicBezTo>
                    <a:pt x="1810" y="549"/>
                    <a:pt x="1810" y="284"/>
                    <a:pt x="1647" y="123"/>
                  </a:cubicBezTo>
                  <a:cubicBezTo>
                    <a:pt x="1566" y="42"/>
                    <a:pt x="1459" y="1"/>
                    <a:pt x="13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50"/>
            <p:cNvSpPr/>
            <p:nvPr/>
          </p:nvSpPr>
          <p:spPr>
            <a:xfrm>
              <a:off x="5716575" y="4402100"/>
              <a:ext cx="68950" cy="64450"/>
            </a:xfrm>
            <a:custGeom>
              <a:rect b="b" l="l" r="r" t="t"/>
              <a:pathLst>
                <a:path extrusionOk="0" h="2578" w="2758">
                  <a:moveTo>
                    <a:pt x="2301" y="1"/>
                  </a:moveTo>
                  <a:cubicBezTo>
                    <a:pt x="2194" y="1"/>
                    <a:pt x="2088" y="41"/>
                    <a:pt x="2007" y="123"/>
                  </a:cubicBezTo>
                  <a:lnTo>
                    <a:pt x="263" y="1867"/>
                  </a:lnTo>
                  <a:cubicBezTo>
                    <a:pt x="1" y="2130"/>
                    <a:pt x="186" y="2578"/>
                    <a:pt x="556" y="2578"/>
                  </a:cubicBezTo>
                  <a:cubicBezTo>
                    <a:pt x="667" y="2578"/>
                    <a:pt x="773" y="2534"/>
                    <a:pt x="851" y="2457"/>
                  </a:cubicBezTo>
                  <a:lnTo>
                    <a:pt x="2595" y="711"/>
                  </a:lnTo>
                  <a:cubicBezTo>
                    <a:pt x="2758" y="548"/>
                    <a:pt x="2758" y="285"/>
                    <a:pt x="2595" y="123"/>
                  </a:cubicBezTo>
                  <a:cubicBezTo>
                    <a:pt x="2514" y="41"/>
                    <a:pt x="2407" y="1"/>
                    <a:pt x="23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50"/>
            <p:cNvSpPr/>
            <p:nvPr/>
          </p:nvSpPr>
          <p:spPr>
            <a:xfrm>
              <a:off x="5954675" y="4189700"/>
              <a:ext cx="248325" cy="151950"/>
            </a:xfrm>
            <a:custGeom>
              <a:rect b="b" l="l" r="r" t="t"/>
              <a:pathLst>
                <a:path extrusionOk="0" h="6078" w="9933">
                  <a:moveTo>
                    <a:pt x="5009" y="833"/>
                  </a:moveTo>
                  <a:cubicBezTo>
                    <a:pt x="5985" y="833"/>
                    <a:pt x="6856" y="1487"/>
                    <a:pt x="7129" y="2421"/>
                  </a:cubicBezTo>
                  <a:cubicBezTo>
                    <a:pt x="7181" y="2601"/>
                    <a:pt x="7346" y="2721"/>
                    <a:pt x="7529" y="2721"/>
                  </a:cubicBezTo>
                  <a:cubicBezTo>
                    <a:pt x="7554" y="2721"/>
                    <a:pt x="7580" y="2719"/>
                    <a:pt x="7605" y="2714"/>
                  </a:cubicBezTo>
                  <a:cubicBezTo>
                    <a:pt x="7687" y="2698"/>
                    <a:pt x="7769" y="2691"/>
                    <a:pt x="7849" y="2691"/>
                  </a:cubicBezTo>
                  <a:cubicBezTo>
                    <a:pt x="8493" y="2691"/>
                    <a:pt x="9055" y="3181"/>
                    <a:pt x="9118" y="3848"/>
                  </a:cubicBezTo>
                  <a:cubicBezTo>
                    <a:pt x="9188" y="4598"/>
                    <a:pt x="8598" y="5245"/>
                    <a:pt x="7845" y="5245"/>
                  </a:cubicBezTo>
                  <a:cubicBezTo>
                    <a:pt x="7845" y="5245"/>
                    <a:pt x="7844" y="5245"/>
                    <a:pt x="7843" y="5245"/>
                  </a:cubicBezTo>
                  <a:lnTo>
                    <a:pt x="1736" y="5245"/>
                  </a:lnTo>
                  <a:cubicBezTo>
                    <a:pt x="1731" y="5246"/>
                    <a:pt x="1727" y="5246"/>
                    <a:pt x="1723" y="5246"/>
                  </a:cubicBezTo>
                  <a:cubicBezTo>
                    <a:pt x="1262" y="5246"/>
                    <a:pt x="888" y="4871"/>
                    <a:pt x="888" y="4411"/>
                  </a:cubicBezTo>
                  <a:cubicBezTo>
                    <a:pt x="888" y="3949"/>
                    <a:pt x="1262" y="3576"/>
                    <a:pt x="1722" y="3576"/>
                  </a:cubicBezTo>
                  <a:cubicBezTo>
                    <a:pt x="1727" y="3576"/>
                    <a:pt x="1731" y="3576"/>
                    <a:pt x="1736" y="3576"/>
                  </a:cubicBezTo>
                  <a:cubicBezTo>
                    <a:pt x="1738" y="3576"/>
                    <a:pt x="1740" y="3576"/>
                    <a:pt x="1743" y="3576"/>
                  </a:cubicBezTo>
                  <a:cubicBezTo>
                    <a:pt x="1899" y="3576"/>
                    <a:pt x="2051" y="3622"/>
                    <a:pt x="2183" y="3706"/>
                  </a:cubicBezTo>
                  <a:cubicBezTo>
                    <a:pt x="2255" y="3751"/>
                    <a:pt x="2331" y="3772"/>
                    <a:pt x="2406" y="3772"/>
                  </a:cubicBezTo>
                  <a:cubicBezTo>
                    <a:pt x="2640" y="3772"/>
                    <a:pt x="2852" y="3570"/>
                    <a:pt x="2819" y="3306"/>
                  </a:cubicBezTo>
                  <a:cubicBezTo>
                    <a:pt x="2809" y="3216"/>
                    <a:pt x="2803" y="3129"/>
                    <a:pt x="2803" y="3039"/>
                  </a:cubicBezTo>
                  <a:cubicBezTo>
                    <a:pt x="2805" y="1821"/>
                    <a:pt x="3792" y="835"/>
                    <a:pt x="5009" y="833"/>
                  </a:cubicBezTo>
                  <a:close/>
                  <a:moveTo>
                    <a:pt x="5009" y="0"/>
                  </a:moveTo>
                  <a:cubicBezTo>
                    <a:pt x="3428" y="0"/>
                    <a:pt x="2124" y="1215"/>
                    <a:pt x="1983" y="2762"/>
                  </a:cubicBezTo>
                  <a:cubicBezTo>
                    <a:pt x="1898" y="2749"/>
                    <a:pt x="1814" y="2743"/>
                    <a:pt x="1731" y="2743"/>
                  </a:cubicBezTo>
                  <a:cubicBezTo>
                    <a:pt x="876" y="2743"/>
                    <a:pt x="139" y="3404"/>
                    <a:pt x="72" y="4286"/>
                  </a:cubicBezTo>
                  <a:cubicBezTo>
                    <a:pt x="0" y="5253"/>
                    <a:pt x="766" y="6077"/>
                    <a:pt x="1736" y="6077"/>
                  </a:cubicBezTo>
                  <a:lnTo>
                    <a:pt x="7843" y="6077"/>
                  </a:lnTo>
                  <a:cubicBezTo>
                    <a:pt x="9000" y="6067"/>
                    <a:pt x="9932" y="5126"/>
                    <a:pt x="9932" y="3969"/>
                  </a:cubicBezTo>
                  <a:cubicBezTo>
                    <a:pt x="9932" y="2811"/>
                    <a:pt x="9000" y="1869"/>
                    <a:pt x="7843" y="1859"/>
                  </a:cubicBezTo>
                  <a:lnTo>
                    <a:pt x="7811" y="1859"/>
                  </a:lnTo>
                  <a:cubicBezTo>
                    <a:pt x="7341" y="750"/>
                    <a:pt x="6235" y="0"/>
                    <a:pt x="50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50"/>
            <p:cNvSpPr/>
            <p:nvPr/>
          </p:nvSpPr>
          <p:spPr>
            <a:xfrm>
              <a:off x="6048375" y="4354250"/>
              <a:ext cx="45250" cy="43225"/>
            </a:xfrm>
            <a:custGeom>
              <a:rect b="b" l="l" r="r" t="t"/>
              <a:pathLst>
                <a:path extrusionOk="0" h="1729" w="1810">
                  <a:moveTo>
                    <a:pt x="1353" y="1"/>
                  </a:moveTo>
                  <a:cubicBezTo>
                    <a:pt x="1246" y="1"/>
                    <a:pt x="1140" y="41"/>
                    <a:pt x="1059" y="123"/>
                  </a:cubicBezTo>
                  <a:lnTo>
                    <a:pt x="163" y="1018"/>
                  </a:lnTo>
                  <a:cubicBezTo>
                    <a:pt x="1" y="1180"/>
                    <a:pt x="1" y="1444"/>
                    <a:pt x="163" y="1606"/>
                  </a:cubicBezTo>
                  <a:cubicBezTo>
                    <a:pt x="245" y="1688"/>
                    <a:pt x="351" y="1728"/>
                    <a:pt x="458" y="1728"/>
                  </a:cubicBezTo>
                  <a:cubicBezTo>
                    <a:pt x="564" y="1728"/>
                    <a:pt x="671" y="1688"/>
                    <a:pt x="752" y="1606"/>
                  </a:cubicBezTo>
                  <a:lnTo>
                    <a:pt x="1647" y="711"/>
                  </a:lnTo>
                  <a:cubicBezTo>
                    <a:pt x="1810" y="549"/>
                    <a:pt x="1810" y="285"/>
                    <a:pt x="1647" y="123"/>
                  </a:cubicBezTo>
                  <a:cubicBezTo>
                    <a:pt x="1566" y="41"/>
                    <a:pt x="1459" y="1"/>
                    <a:pt x="13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50"/>
            <p:cNvSpPr/>
            <p:nvPr/>
          </p:nvSpPr>
          <p:spPr>
            <a:xfrm>
              <a:off x="6106025" y="4357425"/>
              <a:ext cx="53050" cy="51025"/>
            </a:xfrm>
            <a:custGeom>
              <a:rect b="b" l="l" r="r" t="t"/>
              <a:pathLst>
                <a:path extrusionOk="0" h="2041" w="2122">
                  <a:moveTo>
                    <a:pt x="1664" y="0"/>
                  </a:moveTo>
                  <a:cubicBezTo>
                    <a:pt x="1558" y="0"/>
                    <a:pt x="1451" y="41"/>
                    <a:pt x="1370" y="122"/>
                  </a:cubicBezTo>
                  <a:lnTo>
                    <a:pt x="163" y="1330"/>
                  </a:lnTo>
                  <a:cubicBezTo>
                    <a:pt x="0" y="1492"/>
                    <a:pt x="0" y="1756"/>
                    <a:pt x="163" y="1918"/>
                  </a:cubicBezTo>
                  <a:cubicBezTo>
                    <a:pt x="244" y="1999"/>
                    <a:pt x="351" y="2040"/>
                    <a:pt x="457" y="2040"/>
                  </a:cubicBezTo>
                  <a:cubicBezTo>
                    <a:pt x="564" y="2040"/>
                    <a:pt x="670" y="1999"/>
                    <a:pt x="751" y="1918"/>
                  </a:cubicBezTo>
                  <a:lnTo>
                    <a:pt x="1959" y="711"/>
                  </a:lnTo>
                  <a:cubicBezTo>
                    <a:pt x="2121" y="548"/>
                    <a:pt x="2121" y="285"/>
                    <a:pt x="1959" y="122"/>
                  </a:cubicBezTo>
                  <a:cubicBezTo>
                    <a:pt x="1877" y="41"/>
                    <a:pt x="1771" y="0"/>
                    <a:pt x="16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50"/>
            <p:cNvSpPr/>
            <p:nvPr/>
          </p:nvSpPr>
          <p:spPr>
            <a:xfrm>
              <a:off x="6075725" y="441790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7" y="0"/>
                  </a:moveTo>
                  <a:cubicBezTo>
                    <a:pt x="321" y="0"/>
                    <a:pt x="190" y="67"/>
                    <a:pt x="110" y="186"/>
                  </a:cubicBezTo>
                  <a:cubicBezTo>
                    <a:pt x="1" y="351"/>
                    <a:pt x="22" y="571"/>
                    <a:pt x="162" y="711"/>
                  </a:cubicBezTo>
                  <a:cubicBezTo>
                    <a:pt x="241" y="789"/>
                    <a:pt x="346" y="833"/>
                    <a:pt x="457" y="833"/>
                  </a:cubicBezTo>
                  <a:cubicBezTo>
                    <a:pt x="655" y="833"/>
                    <a:pt x="827" y="694"/>
                    <a:pt x="865" y="498"/>
                  </a:cubicBezTo>
                  <a:cubicBezTo>
                    <a:pt x="904" y="304"/>
                    <a:pt x="799" y="108"/>
                    <a:pt x="616" y="32"/>
                  </a:cubicBezTo>
                  <a:cubicBezTo>
                    <a:pt x="565" y="11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69" name="Google Shape;3969;p50"/>
          <p:cNvGrpSpPr/>
          <p:nvPr/>
        </p:nvGrpSpPr>
        <p:grpSpPr>
          <a:xfrm>
            <a:off x="6731875" y="3066722"/>
            <a:ext cx="538550" cy="478150"/>
            <a:chOff x="6334325" y="4186600"/>
            <a:chExt cx="538550" cy="478150"/>
          </a:xfrm>
        </p:grpSpPr>
        <p:sp>
          <p:nvSpPr>
            <p:cNvPr id="3970" name="Google Shape;3970;p50"/>
            <p:cNvSpPr/>
            <p:nvPr/>
          </p:nvSpPr>
          <p:spPr>
            <a:xfrm>
              <a:off x="6334325" y="4186600"/>
              <a:ext cx="538550" cy="478150"/>
            </a:xfrm>
            <a:custGeom>
              <a:rect b="b" l="l" r="r" t="t"/>
              <a:pathLst>
                <a:path extrusionOk="0" h="19126" w="21542">
                  <a:moveTo>
                    <a:pt x="10771" y="0"/>
                  </a:moveTo>
                  <a:cubicBezTo>
                    <a:pt x="9862" y="0"/>
                    <a:pt x="9047" y="470"/>
                    <a:pt x="8593" y="1258"/>
                  </a:cubicBezTo>
                  <a:lnTo>
                    <a:pt x="455" y="15351"/>
                  </a:lnTo>
                  <a:cubicBezTo>
                    <a:pt x="0" y="16139"/>
                    <a:pt x="0" y="17079"/>
                    <a:pt x="455" y="17866"/>
                  </a:cubicBezTo>
                  <a:cubicBezTo>
                    <a:pt x="910" y="18655"/>
                    <a:pt x="1724" y="19125"/>
                    <a:pt x="2634" y="19125"/>
                  </a:cubicBezTo>
                  <a:lnTo>
                    <a:pt x="18908" y="19125"/>
                  </a:lnTo>
                  <a:cubicBezTo>
                    <a:pt x="19817" y="19125"/>
                    <a:pt x="20632" y="18655"/>
                    <a:pt x="21086" y="17866"/>
                  </a:cubicBezTo>
                  <a:cubicBezTo>
                    <a:pt x="21541" y="17079"/>
                    <a:pt x="21541" y="16139"/>
                    <a:pt x="21086" y="15351"/>
                  </a:cubicBezTo>
                  <a:lnTo>
                    <a:pt x="18105" y="10186"/>
                  </a:lnTo>
                  <a:cubicBezTo>
                    <a:pt x="18027" y="10053"/>
                    <a:pt x="17887" y="9978"/>
                    <a:pt x="17743" y="9978"/>
                  </a:cubicBezTo>
                  <a:cubicBezTo>
                    <a:pt x="17673" y="9978"/>
                    <a:pt x="17602" y="9996"/>
                    <a:pt x="17536" y="10033"/>
                  </a:cubicBezTo>
                  <a:cubicBezTo>
                    <a:pt x="17338" y="10148"/>
                    <a:pt x="17269" y="10403"/>
                    <a:pt x="17384" y="10603"/>
                  </a:cubicBezTo>
                  <a:lnTo>
                    <a:pt x="20365" y="15768"/>
                  </a:lnTo>
                  <a:cubicBezTo>
                    <a:pt x="20666" y="16287"/>
                    <a:pt x="20666" y="16929"/>
                    <a:pt x="20365" y="17450"/>
                  </a:cubicBezTo>
                  <a:cubicBezTo>
                    <a:pt x="20065" y="17971"/>
                    <a:pt x="19509" y="18292"/>
                    <a:pt x="18909" y="18292"/>
                  </a:cubicBezTo>
                  <a:lnTo>
                    <a:pt x="2635" y="18292"/>
                  </a:lnTo>
                  <a:cubicBezTo>
                    <a:pt x="2034" y="18292"/>
                    <a:pt x="1478" y="17971"/>
                    <a:pt x="1177" y="17450"/>
                  </a:cubicBezTo>
                  <a:cubicBezTo>
                    <a:pt x="877" y="16929"/>
                    <a:pt x="877" y="16287"/>
                    <a:pt x="1177" y="15768"/>
                  </a:cubicBezTo>
                  <a:lnTo>
                    <a:pt x="9314" y="1674"/>
                  </a:lnTo>
                  <a:cubicBezTo>
                    <a:pt x="9614" y="1153"/>
                    <a:pt x="10170" y="832"/>
                    <a:pt x="10771" y="832"/>
                  </a:cubicBezTo>
                  <a:cubicBezTo>
                    <a:pt x="11373" y="832"/>
                    <a:pt x="11928" y="1153"/>
                    <a:pt x="12229" y="1674"/>
                  </a:cubicBezTo>
                  <a:lnTo>
                    <a:pt x="15676" y="7645"/>
                  </a:lnTo>
                  <a:cubicBezTo>
                    <a:pt x="15753" y="7778"/>
                    <a:pt x="15892" y="7852"/>
                    <a:pt x="16036" y="7852"/>
                  </a:cubicBezTo>
                  <a:cubicBezTo>
                    <a:pt x="16107" y="7852"/>
                    <a:pt x="16178" y="7834"/>
                    <a:pt x="16244" y="7796"/>
                  </a:cubicBezTo>
                  <a:cubicBezTo>
                    <a:pt x="16444" y="7682"/>
                    <a:pt x="16512" y="7427"/>
                    <a:pt x="16397" y="7227"/>
                  </a:cubicBezTo>
                  <a:lnTo>
                    <a:pt x="12950" y="1258"/>
                  </a:lnTo>
                  <a:cubicBezTo>
                    <a:pt x="12495" y="470"/>
                    <a:pt x="11681" y="0"/>
                    <a:pt x="107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50"/>
            <p:cNvSpPr/>
            <p:nvPr/>
          </p:nvSpPr>
          <p:spPr>
            <a:xfrm>
              <a:off x="6745875" y="44003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7" y="1"/>
                  </a:moveTo>
                  <a:cubicBezTo>
                    <a:pt x="322" y="1"/>
                    <a:pt x="191" y="67"/>
                    <a:pt x="112" y="185"/>
                  </a:cubicBezTo>
                  <a:cubicBezTo>
                    <a:pt x="1" y="351"/>
                    <a:pt x="22" y="571"/>
                    <a:pt x="163" y="712"/>
                  </a:cubicBezTo>
                  <a:cubicBezTo>
                    <a:pt x="241" y="790"/>
                    <a:pt x="348" y="833"/>
                    <a:pt x="458" y="833"/>
                  </a:cubicBezTo>
                  <a:cubicBezTo>
                    <a:pt x="657" y="833"/>
                    <a:pt x="828" y="693"/>
                    <a:pt x="866" y="498"/>
                  </a:cubicBezTo>
                  <a:cubicBezTo>
                    <a:pt x="905" y="303"/>
                    <a:pt x="801" y="108"/>
                    <a:pt x="617" y="33"/>
                  </a:cubicBezTo>
                  <a:cubicBezTo>
                    <a:pt x="565" y="11"/>
                    <a:pt x="511" y="1"/>
                    <a:pt x="4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50"/>
            <p:cNvSpPr/>
            <p:nvPr/>
          </p:nvSpPr>
          <p:spPr>
            <a:xfrm>
              <a:off x="6471650" y="4357350"/>
              <a:ext cx="263925" cy="263925"/>
            </a:xfrm>
            <a:custGeom>
              <a:rect b="b" l="l" r="r" t="t"/>
              <a:pathLst>
                <a:path extrusionOk="0" h="10557" w="10557">
                  <a:moveTo>
                    <a:pt x="5278" y="832"/>
                  </a:moveTo>
                  <a:cubicBezTo>
                    <a:pt x="5910" y="832"/>
                    <a:pt x="6543" y="967"/>
                    <a:pt x="7130" y="1236"/>
                  </a:cubicBezTo>
                  <a:lnTo>
                    <a:pt x="5743" y="3641"/>
                  </a:lnTo>
                  <a:cubicBezTo>
                    <a:pt x="5736" y="3638"/>
                    <a:pt x="5729" y="3636"/>
                    <a:pt x="5722" y="3635"/>
                  </a:cubicBezTo>
                  <a:cubicBezTo>
                    <a:pt x="5576" y="3595"/>
                    <a:pt x="5427" y="3576"/>
                    <a:pt x="5277" y="3576"/>
                  </a:cubicBezTo>
                  <a:cubicBezTo>
                    <a:pt x="5123" y="3576"/>
                    <a:pt x="4968" y="3597"/>
                    <a:pt x="4818" y="3639"/>
                  </a:cubicBezTo>
                  <a:lnTo>
                    <a:pt x="3429" y="1235"/>
                  </a:lnTo>
                  <a:cubicBezTo>
                    <a:pt x="4016" y="966"/>
                    <a:pt x="4647" y="832"/>
                    <a:pt x="5278" y="832"/>
                  </a:cubicBezTo>
                  <a:close/>
                  <a:moveTo>
                    <a:pt x="2709" y="1651"/>
                  </a:moveTo>
                  <a:lnTo>
                    <a:pt x="4096" y="4052"/>
                  </a:lnTo>
                  <a:cubicBezTo>
                    <a:pt x="3873" y="4268"/>
                    <a:pt x="3711" y="4540"/>
                    <a:pt x="3632" y="4841"/>
                  </a:cubicBezTo>
                  <a:cubicBezTo>
                    <a:pt x="3631" y="4847"/>
                    <a:pt x="3629" y="4854"/>
                    <a:pt x="3628" y="4861"/>
                  </a:cubicBezTo>
                  <a:lnTo>
                    <a:pt x="853" y="4861"/>
                  </a:lnTo>
                  <a:cubicBezTo>
                    <a:pt x="974" y="3572"/>
                    <a:pt x="1653" y="2400"/>
                    <a:pt x="2709" y="1651"/>
                  </a:cubicBezTo>
                  <a:close/>
                  <a:moveTo>
                    <a:pt x="7850" y="1654"/>
                  </a:moveTo>
                  <a:cubicBezTo>
                    <a:pt x="8906" y="2403"/>
                    <a:pt x="9584" y="3576"/>
                    <a:pt x="9705" y="4867"/>
                  </a:cubicBezTo>
                  <a:lnTo>
                    <a:pt x="6936" y="4867"/>
                  </a:lnTo>
                  <a:cubicBezTo>
                    <a:pt x="6858" y="4557"/>
                    <a:pt x="6694" y="4275"/>
                    <a:pt x="6466" y="4054"/>
                  </a:cubicBezTo>
                  <a:lnTo>
                    <a:pt x="7850" y="1654"/>
                  </a:lnTo>
                  <a:close/>
                  <a:moveTo>
                    <a:pt x="5280" y="4408"/>
                  </a:moveTo>
                  <a:cubicBezTo>
                    <a:pt x="5356" y="4408"/>
                    <a:pt x="5432" y="4418"/>
                    <a:pt x="5507" y="4438"/>
                  </a:cubicBezTo>
                  <a:cubicBezTo>
                    <a:pt x="5884" y="4539"/>
                    <a:pt x="6149" y="4878"/>
                    <a:pt x="6155" y="5270"/>
                  </a:cubicBezTo>
                  <a:lnTo>
                    <a:pt x="6155" y="5283"/>
                  </a:lnTo>
                  <a:lnTo>
                    <a:pt x="6155" y="5288"/>
                  </a:lnTo>
                  <a:cubicBezTo>
                    <a:pt x="6151" y="5782"/>
                    <a:pt x="5748" y="6158"/>
                    <a:pt x="5283" y="6158"/>
                  </a:cubicBezTo>
                  <a:cubicBezTo>
                    <a:pt x="5208" y="6158"/>
                    <a:pt x="5132" y="6148"/>
                    <a:pt x="5055" y="6127"/>
                  </a:cubicBezTo>
                  <a:cubicBezTo>
                    <a:pt x="4981" y="6107"/>
                    <a:pt x="4910" y="6077"/>
                    <a:pt x="4844" y="6038"/>
                  </a:cubicBezTo>
                  <a:cubicBezTo>
                    <a:pt x="4841" y="6037"/>
                    <a:pt x="4838" y="6035"/>
                    <a:pt x="4837" y="6034"/>
                  </a:cubicBezTo>
                  <a:cubicBezTo>
                    <a:pt x="4834" y="6032"/>
                    <a:pt x="4827" y="6028"/>
                    <a:pt x="4821" y="6027"/>
                  </a:cubicBezTo>
                  <a:cubicBezTo>
                    <a:pt x="4488" y="5821"/>
                    <a:pt x="4334" y="5419"/>
                    <a:pt x="4441" y="5044"/>
                  </a:cubicBezTo>
                  <a:cubicBezTo>
                    <a:pt x="4547" y="4668"/>
                    <a:pt x="4890" y="4409"/>
                    <a:pt x="5280" y="4408"/>
                  </a:cubicBezTo>
                  <a:close/>
                  <a:moveTo>
                    <a:pt x="3625" y="5694"/>
                  </a:moveTo>
                  <a:cubicBezTo>
                    <a:pt x="3701" y="6001"/>
                    <a:pt x="3861" y="6280"/>
                    <a:pt x="4087" y="6502"/>
                  </a:cubicBezTo>
                  <a:lnTo>
                    <a:pt x="2701" y="8899"/>
                  </a:lnTo>
                  <a:cubicBezTo>
                    <a:pt x="1649" y="8149"/>
                    <a:pt x="974" y="6981"/>
                    <a:pt x="853" y="5694"/>
                  </a:cubicBezTo>
                  <a:close/>
                  <a:moveTo>
                    <a:pt x="9705" y="5699"/>
                  </a:moveTo>
                  <a:cubicBezTo>
                    <a:pt x="9583" y="6985"/>
                    <a:pt x="8906" y="8154"/>
                    <a:pt x="7853" y="8902"/>
                  </a:cubicBezTo>
                  <a:lnTo>
                    <a:pt x="7851" y="8902"/>
                  </a:lnTo>
                  <a:lnTo>
                    <a:pt x="6470" y="6509"/>
                  </a:lnTo>
                  <a:cubicBezTo>
                    <a:pt x="6692" y="6294"/>
                    <a:pt x="6851" y="6022"/>
                    <a:pt x="6930" y="5725"/>
                  </a:cubicBezTo>
                  <a:cubicBezTo>
                    <a:pt x="6932" y="5716"/>
                    <a:pt x="6935" y="5707"/>
                    <a:pt x="6936" y="5699"/>
                  </a:cubicBezTo>
                  <a:close/>
                  <a:moveTo>
                    <a:pt x="4805" y="6920"/>
                  </a:moveTo>
                  <a:cubicBezTo>
                    <a:pt x="4817" y="6925"/>
                    <a:pt x="4828" y="6928"/>
                    <a:pt x="4841" y="6932"/>
                  </a:cubicBezTo>
                  <a:cubicBezTo>
                    <a:pt x="4985" y="6971"/>
                    <a:pt x="5135" y="6989"/>
                    <a:pt x="5284" y="6989"/>
                  </a:cubicBezTo>
                  <a:cubicBezTo>
                    <a:pt x="5441" y="6989"/>
                    <a:pt x="5598" y="6968"/>
                    <a:pt x="5749" y="6925"/>
                  </a:cubicBezTo>
                  <a:lnTo>
                    <a:pt x="7132" y="9319"/>
                  </a:lnTo>
                  <a:cubicBezTo>
                    <a:pt x="6544" y="9589"/>
                    <a:pt x="5912" y="9724"/>
                    <a:pt x="5280" y="9724"/>
                  </a:cubicBezTo>
                  <a:cubicBezTo>
                    <a:pt x="4646" y="9724"/>
                    <a:pt x="4011" y="9589"/>
                    <a:pt x="3422" y="9318"/>
                  </a:cubicBezTo>
                  <a:lnTo>
                    <a:pt x="4805" y="6920"/>
                  </a:lnTo>
                  <a:close/>
                  <a:moveTo>
                    <a:pt x="5287" y="0"/>
                  </a:moveTo>
                  <a:cubicBezTo>
                    <a:pt x="5284" y="0"/>
                    <a:pt x="5281" y="0"/>
                    <a:pt x="5278" y="0"/>
                  </a:cubicBezTo>
                  <a:cubicBezTo>
                    <a:pt x="2367" y="0"/>
                    <a:pt x="0" y="2367"/>
                    <a:pt x="0" y="5278"/>
                  </a:cubicBezTo>
                  <a:cubicBezTo>
                    <a:pt x="0" y="8188"/>
                    <a:pt x="2367" y="10557"/>
                    <a:pt x="5278" y="10557"/>
                  </a:cubicBezTo>
                  <a:cubicBezTo>
                    <a:pt x="5281" y="10557"/>
                    <a:pt x="5284" y="10557"/>
                    <a:pt x="5287" y="10557"/>
                  </a:cubicBezTo>
                  <a:cubicBezTo>
                    <a:pt x="6205" y="10557"/>
                    <a:pt x="7107" y="10315"/>
                    <a:pt x="7903" y="9856"/>
                  </a:cubicBezTo>
                  <a:cubicBezTo>
                    <a:pt x="7908" y="9853"/>
                    <a:pt x="7913" y="9852"/>
                    <a:pt x="7918" y="9849"/>
                  </a:cubicBezTo>
                  <a:cubicBezTo>
                    <a:pt x="7926" y="9844"/>
                    <a:pt x="7935" y="9839"/>
                    <a:pt x="7942" y="9833"/>
                  </a:cubicBezTo>
                  <a:cubicBezTo>
                    <a:pt x="9505" y="8915"/>
                    <a:pt x="10557" y="7217"/>
                    <a:pt x="10557" y="5278"/>
                  </a:cubicBezTo>
                  <a:cubicBezTo>
                    <a:pt x="10557" y="3339"/>
                    <a:pt x="9505" y="1641"/>
                    <a:pt x="7944" y="724"/>
                  </a:cubicBezTo>
                  <a:cubicBezTo>
                    <a:pt x="7935" y="718"/>
                    <a:pt x="7926" y="712"/>
                    <a:pt x="7918" y="707"/>
                  </a:cubicBezTo>
                  <a:cubicBezTo>
                    <a:pt x="7909" y="702"/>
                    <a:pt x="7905" y="699"/>
                    <a:pt x="7897" y="697"/>
                  </a:cubicBezTo>
                  <a:cubicBezTo>
                    <a:pt x="7103" y="240"/>
                    <a:pt x="6203" y="0"/>
                    <a:pt x="52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73" name="Google Shape;3973;p50"/>
          <p:cNvCxnSpPr/>
          <p:nvPr/>
        </p:nvCxnSpPr>
        <p:spPr>
          <a:xfrm rot="10800000">
            <a:off x="-810725" y="967400"/>
            <a:ext cx="36048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77" name="Shape 3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8" name="Google Shape;3978;p51"/>
          <p:cNvSpPr/>
          <p:nvPr/>
        </p:nvSpPr>
        <p:spPr>
          <a:xfrm>
            <a:off x="5671575" y="1919888"/>
            <a:ext cx="1866300" cy="1866300"/>
          </a:xfrm>
          <a:prstGeom prst="ellipse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9" name="Google Shape;3979;p51"/>
          <p:cNvSpPr/>
          <p:nvPr/>
        </p:nvSpPr>
        <p:spPr>
          <a:xfrm>
            <a:off x="1606225" y="1919875"/>
            <a:ext cx="1866300" cy="1866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0" name="Google Shape;3980;p51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3981" name="Google Shape;3981;p51"/>
          <p:cNvSpPr txBox="1"/>
          <p:nvPr>
            <p:ph idx="2" type="ctrTitle"/>
          </p:nvPr>
        </p:nvSpPr>
        <p:spPr>
          <a:xfrm>
            <a:off x="1352136" y="13199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 Doe</a:t>
            </a:r>
            <a:endParaRPr/>
          </a:p>
        </p:txBody>
      </p:sp>
      <p:sp>
        <p:nvSpPr>
          <p:cNvPr id="3982" name="Google Shape;3982;p51"/>
          <p:cNvSpPr txBox="1"/>
          <p:nvPr>
            <p:ph idx="1" type="subTitle"/>
          </p:nvPr>
        </p:nvSpPr>
        <p:spPr>
          <a:xfrm>
            <a:off x="1352025" y="3927999"/>
            <a:ext cx="2374500" cy="65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3983" name="Google Shape;3983;p51"/>
          <p:cNvSpPr txBox="1"/>
          <p:nvPr>
            <p:ph idx="3" type="ctrTitle"/>
          </p:nvPr>
        </p:nvSpPr>
        <p:spPr>
          <a:xfrm>
            <a:off x="5417465" y="1319975"/>
            <a:ext cx="23745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Jenna Williams</a:t>
            </a:r>
            <a:endParaRPr/>
          </a:p>
        </p:txBody>
      </p:sp>
      <p:sp>
        <p:nvSpPr>
          <p:cNvPr id="3984" name="Google Shape;3984;p51"/>
          <p:cNvSpPr txBox="1"/>
          <p:nvPr>
            <p:ph idx="4" type="subTitle"/>
          </p:nvPr>
        </p:nvSpPr>
        <p:spPr>
          <a:xfrm>
            <a:off x="5417367" y="3927999"/>
            <a:ext cx="2374500" cy="654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grpSp>
        <p:nvGrpSpPr>
          <p:cNvPr id="3985" name="Google Shape;3985;p51"/>
          <p:cNvGrpSpPr/>
          <p:nvPr/>
        </p:nvGrpSpPr>
        <p:grpSpPr>
          <a:xfrm>
            <a:off x="1700725" y="2006575"/>
            <a:ext cx="1677300" cy="1692913"/>
            <a:chOff x="1700725" y="2006575"/>
            <a:chExt cx="1677300" cy="1692913"/>
          </a:xfrm>
        </p:grpSpPr>
        <p:pic>
          <p:nvPicPr>
            <p:cNvPr id="3986" name="Google Shape;3986;p51"/>
            <p:cNvPicPr preferRelativeResize="0"/>
            <p:nvPr/>
          </p:nvPicPr>
          <p:blipFill rotWithShape="1">
            <a:blip r:embed="rId3">
              <a:alphaModFix/>
            </a:blip>
            <a:srcRect b="17342" l="2518" r="54291" t="17336"/>
            <a:stretch/>
          </p:blipFill>
          <p:spPr>
            <a:xfrm>
              <a:off x="1700725" y="2006575"/>
              <a:ext cx="1677300" cy="1692900"/>
            </a:xfrm>
            <a:prstGeom prst="ellipse">
              <a:avLst/>
            </a:prstGeom>
            <a:noFill/>
            <a:ln>
              <a:noFill/>
            </a:ln>
          </p:spPr>
        </p:pic>
        <p:sp>
          <p:nvSpPr>
            <p:cNvPr id="3987" name="Google Shape;3987;p51"/>
            <p:cNvSpPr/>
            <p:nvPr/>
          </p:nvSpPr>
          <p:spPr>
            <a:xfrm>
              <a:off x="1700725" y="2006588"/>
              <a:ext cx="1677300" cy="1692900"/>
            </a:xfrm>
            <a:prstGeom prst="ellipse">
              <a:avLst/>
            </a:prstGeom>
            <a:solidFill>
              <a:srgbClr val="FFFFFF">
                <a:alpha val="214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8" name="Google Shape;3988;p51"/>
          <p:cNvGrpSpPr/>
          <p:nvPr/>
        </p:nvGrpSpPr>
        <p:grpSpPr>
          <a:xfrm>
            <a:off x="5765975" y="2006575"/>
            <a:ext cx="1677400" cy="1692913"/>
            <a:chOff x="5765975" y="2006575"/>
            <a:chExt cx="1677400" cy="1692913"/>
          </a:xfrm>
        </p:grpSpPr>
        <p:pic>
          <p:nvPicPr>
            <p:cNvPr id="3989" name="Google Shape;3989;p51"/>
            <p:cNvPicPr preferRelativeResize="0"/>
            <p:nvPr/>
          </p:nvPicPr>
          <p:blipFill rotWithShape="1">
            <a:blip r:embed="rId3">
              <a:alphaModFix/>
            </a:blip>
            <a:srcRect b="17336" l="54740" r="2068" t="17342"/>
            <a:stretch/>
          </p:blipFill>
          <p:spPr>
            <a:xfrm>
              <a:off x="5765975" y="2006575"/>
              <a:ext cx="1677300" cy="1692900"/>
            </a:xfrm>
            <a:prstGeom prst="ellipse">
              <a:avLst/>
            </a:prstGeom>
            <a:noFill/>
            <a:ln>
              <a:noFill/>
            </a:ln>
          </p:spPr>
        </p:pic>
        <p:sp>
          <p:nvSpPr>
            <p:cNvPr id="3990" name="Google Shape;3990;p51"/>
            <p:cNvSpPr/>
            <p:nvPr/>
          </p:nvSpPr>
          <p:spPr>
            <a:xfrm>
              <a:off x="5766075" y="2006588"/>
              <a:ext cx="1677300" cy="1692900"/>
            </a:xfrm>
            <a:prstGeom prst="ellipse">
              <a:avLst/>
            </a:prstGeom>
            <a:solidFill>
              <a:srgbClr val="FFFFFF">
                <a:alpha val="214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991" name="Google Shape;3991;p51"/>
          <p:cNvCxnSpPr/>
          <p:nvPr/>
        </p:nvCxnSpPr>
        <p:spPr>
          <a:xfrm rot="10800000">
            <a:off x="-810725" y="967400"/>
            <a:ext cx="30438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95" name="Shape 3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6" name="Google Shape;3996;p52"/>
          <p:cNvSpPr txBox="1"/>
          <p:nvPr>
            <p:ph type="ctrTitle"/>
          </p:nvPr>
        </p:nvSpPr>
        <p:spPr>
          <a:xfrm>
            <a:off x="2572050" y="743363"/>
            <a:ext cx="3999900" cy="700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3997" name="Google Shape;3997;p52"/>
          <p:cNvSpPr txBox="1"/>
          <p:nvPr>
            <p:ph idx="1" type="subTitle"/>
          </p:nvPr>
        </p:nvSpPr>
        <p:spPr>
          <a:xfrm>
            <a:off x="2670150" y="1527425"/>
            <a:ext cx="38037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 </a:t>
            </a:r>
            <a:br>
              <a:rPr lang="en"/>
            </a:br>
            <a:r>
              <a:rPr lang="en"/>
              <a:t>Follow the project updates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3998" name="Google Shape;3998;p52"/>
          <p:cNvSpPr txBox="1"/>
          <p:nvPr/>
        </p:nvSpPr>
        <p:spPr>
          <a:xfrm>
            <a:off x="2848350" y="3826525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3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  <a:latin typeface="Advent Pro SemiBold"/>
                <a:ea typeface="Advent Pro SemiBold"/>
                <a:cs typeface="Advent Pro SemiBold"/>
                <a:sym typeface="Advent Pro SemiBold"/>
              </a:rPr>
              <a:t>Please keep this slide for attribution.</a:t>
            </a:r>
            <a:endParaRPr>
              <a:solidFill>
                <a:schemeClr val="dk2"/>
              </a:solidFill>
              <a:latin typeface="Advent Pro SemiBold"/>
              <a:ea typeface="Advent Pro SemiBold"/>
              <a:cs typeface="Advent Pro SemiBold"/>
              <a:sym typeface="Advent Pro SemiBold"/>
            </a:endParaRPr>
          </a:p>
        </p:txBody>
      </p:sp>
      <p:sp>
        <p:nvSpPr>
          <p:cNvPr id="3999" name="Google Shape;3999;p52"/>
          <p:cNvSpPr/>
          <p:nvPr/>
        </p:nvSpPr>
        <p:spPr>
          <a:xfrm>
            <a:off x="4143586" y="2954162"/>
            <a:ext cx="237970" cy="238233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0" name="Google Shape;4000;p52"/>
          <p:cNvGrpSpPr/>
          <p:nvPr/>
        </p:nvGrpSpPr>
        <p:grpSpPr>
          <a:xfrm>
            <a:off x="4453046" y="2954160"/>
            <a:ext cx="238225" cy="237962"/>
            <a:chOff x="3303268" y="3817349"/>
            <a:chExt cx="346056" cy="345674"/>
          </a:xfrm>
        </p:grpSpPr>
        <p:sp>
          <p:nvSpPr>
            <p:cNvPr id="4001" name="Google Shape;4001;p52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52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52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52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05" name="Google Shape;4005;p52"/>
          <p:cNvGrpSpPr/>
          <p:nvPr/>
        </p:nvGrpSpPr>
        <p:grpSpPr>
          <a:xfrm>
            <a:off x="4762200" y="2954160"/>
            <a:ext cx="238225" cy="237962"/>
            <a:chOff x="3752358" y="3817349"/>
            <a:chExt cx="346056" cy="345674"/>
          </a:xfrm>
        </p:grpSpPr>
        <p:sp>
          <p:nvSpPr>
            <p:cNvPr id="4006" name="Google Shape;4006;p52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52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52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52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13" name="Shape 4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" name="Google Shape;4014;p53"/>
          <p:cNvSpPr txBox="1"/>
          <p:nvPr>
            <p:ph type="title"/>
          </p:nvPr>
        </p:nvSpPr>
        <p:spPr>
          <a:xfrm>
            <a:off x="685050" y="436400"/>
            <a:ext cx="42072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Icons</a:t>
            </a:r>
            <a:endParaRPr/>
          </a:p>
        </p:txBody>
      </p:sp>
      <p:grpSp>
        <p:nvGrpSpPr>
          <p:cNvPr id="4015" name="Google Shape;4015;p53"/>
          <p:cNvGrpSpPr/>
          <p:nvPr/>
        </p:nvGrpSpPr>
        <p:grpSpPr>
          <a:xfrm>
            <a:off x="5347296" y="2707190"/>
            <a:ext cx="434830" cy="475644"/>
            <a:chOff x="4487750" y="2610425"/>
            <a:chExt cx="487150" cy="532875"/>
          </a:xfrm>
        </p:grpSpPr>
        <p:sp>
          <p:nvSpPr>
            <p:cNvPr id="4016" name="Google Shape;4016;p53"/>
            <p:cNvSpPr/>
            <p:nvPr/>
          </p:nvSpPr>
          <p:spPr>
            <a:xfrm>
              <a:off x="4487750" y="2610425"/>
              <a:ext cx="487150" cy="532875"/>
            </a:xfrm>
            <a:custGeom>
              <a:rect b="b" l="l" r="r" t="t"/>
              <a:pathLst>
                <a:path extrusionOk="0" h="21315" w="19486">
                  <a:moveTo>
                    <a:pt x="11477" y="834"/>
                  </a:moveTo>
                  <a:cubicBezTo>
                    <a:pt x="13412" y="835"/>
                    <a:pt x="15207" y="1848"/>
                    <a:pt x="16208" y="3505"/>
                  </a:cubicBezTo>
                  <a:cubicBezTo>
                    <a:pt x="14939" y="2687"/>
                    <a:pt x="13461" y="2253"/>
                    <a:pt x="11952" y="2253"/>
                  </a:cubicBezTo>
                  <a:lnTo>
                    <a:pt x="7607" y="2253"/>
                  </a:lnTo>
                  <a:cubicBezTo>
                    <a:pt x="7605" y="2253"/>
                    <a:pt x="7602" y="2253"/>
                    <a:pt x="7600" y="2253"/>
                  </a:cubicBezTo>
                  <a:cubicBezTo>
                    <a:pt x="6070" y="2253"/>
                    <a:pt x="4572" y="2702"/>
                    <a:pt x="3293" y="3542"/>
                  </a:cubicBezTo>
                  <a:cubicBezTo>
                    <a:pt x="3272" y="3555"/>
                    <a:pt x="3251" y="3569"/>
                    <a:pt x="3230" y="3584"/>
                  </a:cubicBezTo>
                  <a:cubicBezTo>
                    <a:pt x="3463" y="3185"/>
                    <a:pt x="3745" y="2815"/>
                    <a:pt x="4069" y="2486"/>
                  </a:cubicBezTo>
                  <a:cubicBezTo>
                    <a:pt x="5109" y="1433"/>
                    <a:pt x="6528" y="837"/>
                    <a:pt x="8010" y="834"/>
                  </a:cubicBezTo>
                  <a:close/>
                  <a:moveTo>
                    <a:pt x="7600" y="3086"/>
                  </a:moveTo>
                  <a:cubicBezTo>
                    <a:pt x="7602" y="3086"/>
                    <a:pt x="7605" y="3086"/>
                    <a:pt x="7607" y="3086"/>
                  </a:cubicBezTo>
                  <a:lnTo>
                    <a:pt x="8806" y="3086"/>
                  </a:lnTo>
                  <a:lnTo>
                    <a:pt x="3556" y="8337"/>
                  </a:lnTo>
                  <a:lnTo>
                    <a:pt x="3263" y="8009"/>
                  </a:lnTo>
                  <a:cubicBezTo>
                    <a:pt x="2817" y="7505"/>
                    <a:pt x="2589" y="6846"/>
                    <a:pt x="2631" y="6174"/>
                  </a:cubicBezTo>
                  <a:cubicBezTo>
                    <a:pt x="2680" y="5390"/>
                    <a:pt x="3099" y="4666"/>
                    <a:pt x="3751" y="4239"/>
                  </a:cubicBezTo>
                  <a:cubicBezTo>
                    <a:pt x="4894" y="3487"/>
                    <a:pt x="6231" y="3086"/>
                    <a:pt x="7600" y="3086"/>
                  </a:cubicBezTo>
                  <a:close/>
                  <a:moveTo>
                    <a:pt x="11953" y="3086"/>
                  </a:moveTo>
                  <a:cubicBezTo>
                    <a:pt x="12641" y="3086"/>
                    <a:pt x="13325" y="3187"/>
                    <a:pt x="13984" y="3385"/>
                  </a:cubicBezTo>
                  <a:lnTo>
                    <a:pt x="12463" y="4906"/>
                  </a:lnTo>
                  <a:cubicBezTo>
                    <a:pt x="12300" y="5069"/>
                    <a:pt x="12300" y="5332"/>
                    <a:pt x="12463" y="5495"/>
                  </a:cubicBezTo>
                  <a:cubicBezTo>
                    <a:pt x="12544" y="5576"/>
                    <a:pt x="12650" y="5617"/>
                    <a:pt x="12757" y="5617"/>
                  </a:cubicBezTo>
                  <a:cubicBezTo>
                    <a:pt x="12863" y="5617"/>
                    <a:pt x="12970" y="5576"/>
                    <a:pt x="13051" y="5495"/>
                  </a:cubicBezTo>
                  <a:lnTo>
                    <a:pt x="14840" y="3706"/>
                  </a:lnTo>
                  <a:cubicBezTo>
                    <a:pt x="15165" y="3853"/>
                    <a:pt x="15479" y="4024"/>
                    <a:pt x="15778" y="4217"/>
                  </a:cubicBezTo>
                  <a:cubicBezTo>
                    <a:pt x="16449" y="4653"/>
                    <a:pt x="16866" y="5400"/>
                    <a:pt x="16893" y="6217"/>
                  </a:cubicBezTo>
                  <a:cubicBezTo>
                    <a:pt x="16916" y="6859"/>
                    <a:pt x="16691" y="7487"/>
                    <a:pt x="16262" y="7967"/>
                  </a:cubicBezTo>
                  <a:lnTo>
                    <a:pt x="14692" y="9727"/>
                  </a:lnTo>
                  <a:cubicBezTo>
                    <a:pt x="14398" y="10056"/>
                    <a:pt x="13980" y="10241"/>
                    <a:pt x="13546" y="10241"/>
                  </a:cubicBezTo>
                  <a:cubicBezTo>
                    <a:pt x="13474" y="10241"/>
                    <a:pt x="13401" y="10236"/>
                    <a:pt x="13328" y="10225"/>
                  </a:cubicBezTo>
                  <a:cubicBezTo>
                    <a:pt x="12818" y="10153"/>
                    <a:pt x="12379" y="9829"/>
                    <a:pt x="12158" y="9364"/>
                  </a:cubicBezTo>
                  <a:lnTo>
                    <a:pt x="11676" y="8348"/>
                  </a:lnTo>
                  <a:cubicBezTo>
                    <a:pt x="11366" y="7705"/>
                    <a:pt x="10717" y="7295"/>
                    <a:pt x="10003" y="7292"/>
                  </a:cubicBezTo>
                  <a:lnTo>
                    <a:pt x="9485" y="7292"/>
                  </a:lnTo>
                  <a:cubicBezTo>
                    <a:pt x="8772" y="7295"/>
                    <a:pt x="8123" y="7705"/>
                    <a:pt x="7815" y="8348"/>
                  </a:cubicBezTo>
                  <a:lnTo>
                    <a:pt x="7331" y="9364"/>
                  </a:lnTo>
                  <a:cubicBezTo>
                    <a:pt x="7109" y="9829"/>
                    <a:pt x="6671" y="10153"/>
                    <a:pt x="6161" y="10225"/>
                  </a:cubicBezTo>
                  <a:cubicBezTo>
                    <a:pt x="6088" y="10236"/>
                    <a:pt x="6015" y="10241"/>
                    <a:pt x="5942" y="10241"/>
                  </a:cubicBezTo>
                  <a:cubicBezTo>
                    <a:pt x="5508" y="10241"/>
                    <a:pt x="5090" y="10056"/>
                    <a:pt x="4797" y="9727"/>
                  </a:cubicBezTo>
                  <a:lnTo>
                    <a:pt x="4112" y="8959"/>
                  </a:lnTo>
                  <a:lnTo>
                    <a:pt x="9985" y="3086"/>
                  </a:lnTo>
                  <a:close/>
                  <a:moveTo>
                    <a:pt x="9741" y="14653"/>
                  </a:moveTo>
                  <a:cubicBezTo>
                    <a:pt x="9742" y="14653"/>
                    <a:pt x="9742" y="14653"/>
                    <a:pt x="9742" y="14653"/>
                  </a:cubicBezTo>
                  <a:lnTo>
                    <a:pt x="9742" y="14653"/>
                  </a:lnTo>
                  <a:cubicBezTo>
                    <a:pt x="9742" y="14653"/>
                    <a:pt x="9743" y="14653"/>
                    <a:pt x="9743" y="14653"/>
                  </a:cubicBezTo>
                  <a:close/>
                  <a:moveTo>
                    <a:pt x="10002" y="8125"/>
                  </a:moveTo>
                  <a:cubicBezTo>
                    <a:pt x="10395" y="8125"/>
                    <a:pt x="10752" y="8351"/>
                    <a:pt x="10921" y="8705"/>
                  </a:cubicBezTo>
                  <a:lnTo>
                    <a:pt x="11404" y="9721"/>
                  </a:lnTo>
                  <a:cubicBezTo>
                    <a:pt x="11745" y="10438"/>
                    <a:pt x="12422" y="10937"/>
                    <a:pt x="13208" y="11050"/>
                  </a:cubicBezTo>
                  <a:cubicBezTo>
                    <a:pt x="13320" y="11066"/>
                    <a:pt x="13432" y="11073"/>
                    <a:pt x="13544" y="11073"/>
                  </a:cubicBezTo>
                  <a:cubicBezTo>
                    <a:pt x="14214" y="11073"/>
                    <a:pt x="14859" y="10789"/>
                    <a:pt x="15312" y="10281"/>
                  </a:cubicBezTo>
                  <a:lnTo>
                    <a:pt x="16541" y="8903"/>
                  </a:lnTo>
                  <a:lnTo>
                    <a:pt x="16541" y="8903"/>
                  </a:lnTo>
                  <a:cubicBezTo>
                    <a:pt x="16349" y="9412"/>
                    <a:pt x="16103" y="9900"/>
                    <a:pt x="15804" y="10356"/>
                  </a:cubicBezTo>
                  <a:lnTo>
                    <a:pt x="12240" y="15784"/>
                  </a:lnTo>
                  <a:cubicBezTo>
                    <a:pt x="11608" y="15066"/>
                    <a:pt x="10699" y="14653"/>
                    <a:pt x="9742" y="14653"/>
                  </a:cubicBezTo>
                  <a:lnTo>
                    <a:pt x="9742" y="14653"/>
                  </a:lnTo>
                  <a:cubicBezTo>
                    <a:pt x="8785" y="14653"/>
                    <a:pt x="7876" y="15066"/>
                    <a:pt x="7245" y="15784"/>
                  </a:cubicBezTo>
                  <a:lnTo>
                    <a:pt x="3682" y="10356"/>
                  </a:lnTo>
                  <a:cubicBezTo>
                    <a:pt x="3382" y="9900"/>
                    <a:pt x="3135" y="9412"/>
                    <a:pt x="2943" y="8903"/>
                  </a:cubicBezTo>
                  <a:lnTo>
                    <a:pt x="2943" y="8903"/>
                  </a:lnTo>
                  <a:lnTo>
                    <a:pt x="4172" y="10281"/>
                  </a:lnTo>
                  <a:cubicBezTo>
                    <a:pt x="4625" y="10789"/>
                    <a:pt x="5270" y="11073"/>
                    <a:pt x="5940" y="11073"/>
                  </a:cubicBezTo>
                  <a:cubicBezTo>
                    <a:pt x="6052" y="11073"/>
                    <a:pt x="6164" y="11066"/>
                    <a:pt x="6276" y="11050"/>
                  </a:cubicBezTo>
                  <a:cubicBezTo>
                    <a:pt x="7063" y="10937"/>
                    <a:pt x="7740" y="10438"/>
                    <a:pt x="8081" y="9721"/>
                  </a:cubicBezTo>
                  <a:lnTo>
                    <a:pt x="8563" y="8705"/>
                  </a:lnTo>
                  <a:cubicBezTo>
                    <a:pt x="8733" y="8351"/>
                    <a:pt x="9090" y="8125"/>
                    <a:pt x="9482" y="8125"/>
                  </a:cubicBezTo>
                  <a:close/>
                  <a:moveTo>
                    <a:pt x="9327" y="15521"/>
                  </a:moveTo>
                  <a:lnTo>
                    <a:pt x="9327" y="15902"/>
                  </a:lnTo>
                  <a:lnTo>
                    <a:pt x="8366" y="15902"/>
                  </a:lnTo>
                  <a:cubicBezTo>
                    <a:pt x="8655" y="15709"/>
                    <a:pt x="8983" y="15580"/>
                    <a:pt x="9327" y="15521"/>
                  </a:cubicBezTo>
                  <a:close/>
                  <a:moveTo>
                    <a:pt x="10159" y="15522"/>
                  </a:moveTo>
                  <a:cubicBezTo>
                    <a:pt x="10503" y="15580"/>
                    <a:pt x="10831" y="15709"/>
                    <a:pt x="11121" y="15902"/>
                  </a:cubicBezTo>
                  <a:lnTo>
                    <a:pt x="10159" y="15902"/>
                  </a:lnTo>
                  <a:lnTo>
                    <a:pt x="10159" y="15522"/>
                  </a:lnTo>
                  <a:close/>
                  <a:moveTo>
                    <a:pt x="3175" y="11101"/>
                  </a:moveTo>
                  <a:lnTo>
                    <a:pt x="5997" y="15398"/>
                  </a:lnTo>
                  <a:lnTo>
                    <a:pt x="5223" y="15908"/>
                  </a:lnTo>
                  <a:lnTo>
                    <a:pt x="2395" y="11615"/>
                  </a:lnTo>
                  <a:lnTo>
                    <a:pt x="3175" y="11101"/>
                  </a:lnTo>
                  <a:close/>
                  <a:moveTo>
                    <a:pt x="16311" y="11101"/>
                  </a:moveTo>
                  <a:lnTo>
                    <a:pt x="17091" y="11615"/>
                  </a:lnTo>
                  <a:lnTo>
                    <a:pt x="14263" y="15908"/>
                  </a:lnTo>
                  <a:lnTo>
                    <a:pt x="13490" y="15398"/>
                  </a:lnTo>
                  <a:lnTo>
                    <a:pt x="16311" y="11101"/>
                  </a:lnTo>
                  <a:close/>
                  <a:moveTo>
                    <a:pt x="17787" y="12073"/>
                  </a:moveTo>
                  <a:lnTo>
                    <a:pt x="18238" y="12369"/>
                  </a:lnTo>
                  <a:cubicBezTo>
                    <a:pt x="18474" y="12525"/>
                    <a:pt x="18538" y="12841"/>
                    <a:pt x="18383" y="13079"/>
                  </a:cubicBezTo>
                  <a:lnTo>
                    <a:pt x="16118" y="16516"/>
                  </a:lnTo>
                  <a:cubicBezTo>
                    <a:pt x="16019" y="16666"/>
                    <a:pt x="15856" y="16747"/>
                    <a:pt x="15690" y="16747"/>
                  </a:cubicBezTo>
                  <a:cubicBezTo>
                    <a:pt x="15594" y="16747"/>
                    <a:pt x="15496" y="16720"/>
                    <a:pt x="15410" y="16663"/>
                  </a:cubicBezTo>
                  <a:lnTo>
                    <a:pt x="14959" y="16367"/>
                  </a:lnTo>
                  <a:lnTo>
                    <a:pt x="17787" y="12073"/>
                  </a:lnTo>
                  <a:close/>
                  <a:moveTo>
                    <a:pt x="9327" y="16735"/>
                  </a:moveTo>
                  <a:lnTo>
                    <a:pt x="9327" y="17567"/>
                  </a:lnTo>
                  <a:lnTo>
                    <a:pt x="7281" y="17567"/>
                  </a:lnTo>
                  <a:cubicBezTo>
                    <a:pt x="7331" y="17273"/>
                    <a:pt x="7432" y="16991"/>
                    <a:pt x="7581" y="16735"/>
                  </a:cubicBezTo>
                  <a:close/>
                  <a:moveTo>
                    <a:pt x="11904" y="16735"/>
                  </a:moveTo>
                  <a:cubicBezTo>
                    <a:pt x="12054" y="16991"/>
                    <a:pt x="12156" y="17273"/>
                    <a:pt x="12205" y="17567"/>
                  </a:cubicBezTo>
                  <a:lnTo>
                    <a:pt x="10160" y="17567"/>
                  </a:lnTo>
                  <a:lnTo>
                    <a:pt x="10160" y="16735"/>
                  </a:lnTo>
                  <a:close/>
                  <a:moveTo>
                    <a:pt x="9327" y="18400"/>
                  </a:moveTo>
                  <a:lnTo>
                    <a:pt x="9327" y="19232"/>
                  </a:lnTo>
                  <a:lnTo>
                    <a:pt x="7581" y="19232"/>
                  </a:lnTo>
                  <a:cubicBezTo>
                    <a:pt x="7432" y="18974"/>
                    <a:pt x="7331" y="18694"/>
                    <a:pt x="7281" y="18400"/>
                  </a:cubicBezTo>
                  <a:close/>
                  <a:moveTo>
                    <a:pt x="12205" y="18400"/>
                  </a:moveTo>
                  <a:cubicBezTo>
                    <a:pt x="12156" y="18692"/>
                    <a:pt x="12054" y="18974"/>
                    <a:pt x="11904" y="19232"/>
                  </a:cubicBezTo>
                  <a:lnTo>
                    <a:pt x="10159" y="19232"/>
                  </a:lnTo>
                  <a:lnTo>
                    <a:pt x="10159" y="18400"/>
                  </a:lnTo>
                  <a:close/>
                  <a:moveTo>
                    <a:pt x="9327" y="20065"/>
                  </a:moveTo>
                  <a:lnTo>
                    <a:pt x="9327" y="20446"/>
                  </a:lnTo>
                  <a:cubicBezTo>
                    <a:pt x="8983" y="20387"/>
                    <a:pt x="8655" y="20258"/>
                    <a:pt x="8364" y="20065"/>
                  </a:cubicBezTo>
                  <a:close/>
                  <a:moveTo>
                    <a:pt x="11121" y="20065"/>
                  </a:moveTo>
                  <a:cubicBezTo>
                    <a:pt x="10831" y="20258"/>
                    <a:pt x="10503" y="20387"/>
                    <a:pt x="10159" y="20446"/>
                  </a:cubicBezTo>
                  <a:lnTo>
                    <a:pt x="10159" y="20065"/>
                  </a:lnTo>
                  <a:close/>
                  <a:moveTo>
                    <a:pt x="8010" y="1"/>
                  </a:moveTo>
                  <a:cubicBezTo>
                    <a:pt x="6305" y="5"/>
                    <a:pt x="4673" y="690"/>
                    <a:pt x="3476" y="1903"/>
                  </a:cubicBezTo>
                  <a:cubicBezTo>
                    <a:pt x="2305" y="3089"/>
                    <a:pt x="1650" y="4690"/>
                    <a:pt x="1654" y="6357"/>
                  </a:cubicBezTo>
                  <a:cubicBezTo>
                    <a:pt x="1653" y="7774"/>
                    <a:pt x="2024" y="9167"/>
                    <a:pt x="2730" y="10398"/>
                  </a:cubicBezTo>
                  <a:lnTo>
                    <a:pt x="792" y="11674"/>
                  </a:lnTo>
                  <a:cubicBezTo>
                    <a:pt x="172" y="12083"/>
                    <a:pt x="1" y="12916"/>
                    <a:pt x="409" y="13536"/>
                  </a:cubicBezTo>
                  <a:lnTo>
                    <a:pt x="709" y="13991"/>
                  </a:lnTo>
                  <a:cubicBezTo>
                    <a:pt x="788" y="14118"/>
                    <a:pt x="924" y="14187"/>
                    <a:pt x="1063" y="14187"/>
                  </a:cubicBezTo>
                  <a:cubicBezTo>
                    <a:pt x="1142" y="14187"/>
                    <a:pt x="1221" y="14165"/>
                    <a:pt x="1291" y="14119"/>
                  </a:cubicBezTo>
                  <a:cubicBezTo>
                    <a:pt x="1486" y="13989"/>
                    <a:pt x="1538" y="13726"/>
                    <a:pt x="1404" y="13533"/>
                  </a:cubicBezTo>
                  <a:lnTo>
                    <a:pt x="1104" y="13079"/>
                  </a:lnTo>
                  <a:cubicBezTo>
                    <a:pt x="949" y="12843"/>
                    <a:pt x="1014" y="12525"/>
                    <a:pt x="1250" y="12369"/>
                  </a:cubicBezTo>
                  <a:lnTo>
                    <a:pt x="1699" y="12073"/>
                  </a:lnTo>
                  <a:lnTo>
                    <a:pt x="4528" y="16367"/>
                  </a:lnTo>
                  <a:lnTo>
                    <a:pt x="4077" y="16663"/>
                  </a:lnTo>
                  <a:cubicBezTo>
                    <a:pt x="3991" y="16720"/>
                    <a:pt x="3893" y="16747"/>
                    <a:pt x="3797" y="16747"/>
                  </a:cubicBezTo>
                  <a:cubicBezTo>
                    <a:pt x="3631" y="16747"/>
                    <a:pt x="3468" y="16666"/>
                    <a:pt x="3369" y="16518"/>
                  </a:cubicBezTo>
                  <a:lnTo>
                    <a:pt x="3237" y="16315"/>
                  </a:lnTo>
                  <a:cubicBezTo>
                    <a:pt x="3157" y="16194"/>
                    <a:pt x="3024" y="16128"/>
                    <a:pt x="2889" y="16128"/>
                  </a:cubicBezTo>
                  <a:cubicBezTo>
                    <a:pt x="2810" y="16128"/>
                    <a:pt x="2730" y="16150"/>
                    <a:pt x="2660" y="16197"/>
                  </a:cubicBezTo>
                  <a:cubicBezTo>
                    <a:pt x="2467" y="16324"/>
                    <a:pt x="2414" y="16581"/>
                    <a:pt x="2541" y="16774"/>
                  </a:cubicBezTo>
                  <a:lnTo>
                    <a:pt x="2674" y="16975"/>
                  </a:lnTo>
                  <a:cubicBezTo>
                    <a:pt x="2933" y="17367"/>
                    <a:pt x="3362" y="17579"/>
                    <a:pt x="3799" y="17579"/>
                  </a:cubicBezTo>
                  <a:cubicBezTo>
                    <a:pt x="4052" y="17579"/>
                    <a:pt x="4309" y="17508"/>
                    <a:pt x="4536" y="17358"/>
                  </a:cubicBezTo>
                  <a:lnTo>
                    <a:pt x="6453" y="16095"/>
                  </a:lnTo>
                  <a:lnTo>
                    <a:pt x="6744" y="16538"/>
                  </a:lnTo>
                  <a:cubicBezTo>
                    <a:pt x="6527" y="16988"/>
                    <a:pt x="6413" y="17483"/>
                    <a:pt x="6413" y="17984"/>
                  </a:cubicBezTo>
                  <a:cubicBezTo>
                    <a:pt x="6413" y="19820"/>
                    <a:pt x="7907" y="21314"/>
                    <a:pt x="9744" y="21314"/>
                  </a:cubicBezTo>
                  <a:cubicBezTo>
                    <a:pt x="11581" y="21314"/>
                    <a:pt x="13074" y="19820"/>
                    <a:pt x="13074" y="17984"/>
                  </a:cubicBezTo>
                  <a:cubicBezTo>
                    <a:pt x="13074" y="17483"/>
                    <a:pt x="12961" y="16988"/>
                    <a:pt x="12743" y="16538"/>
                  </a:cubicBezTo>
                  <a:lnTo>
                    <a:pt x="13034" y="16095"/>
                  </a:lnTo>
                  <a:lnTo>
                    <a:pt x="14951" y="17358"/>
                  </a:lnTo>
                  <a:cubicBezTo>
                    <a:pt x="15179" y="17508"/>
                    <a:pt x="15435" y="17579"/>
                    <a:pt x="15689" y="17579"/>
                  </a:cubicBezTo>
                  <a:cubicBezTo>
                    <a:pt x="16126" y="17579"/>
                    <a:pt x="16554" y="17367"/>
                    <a:pt x="16813" y="16975"/>
                  </a:cubicBezTo>
                  <a:lnTo>
                    <a:pt x="19078" y="13536"/>
                  </a:lnTo>
                  <a:cubicBezTo>
                    <a:pt x="19485" y="12916"/>
                    <a:pt x="19314" y="12084"/>
                    <a:pt x="18695" y="11676"/>
                  </a:cubicBezTo>
                  <a:lnTo>
                    <a:pt x="18695" y="11674"/>
                  </a:lnTo>
                  <a:lnTo>
                    <a:pt x="16755" y="10398"/>
                  </a:lnTo>
                  <a:cubicBezTo>
                    <a:pt x="17462" y="9167"/>
                    <a:pt x="17835" y="7774"/>
                    <a:pt x="17833" y="6357"/>
                  </a:cubicBezTo>
                  <a:cubicBezTo>
                    <a:pt x="17836" y="4690"/>
                    <a:pt x="17183" y="3089"/>
                    <a:pt x="16011" y="1903"/>
                  </a:cubicBezTo>
                  <a:cubicBezTo>
                    <a:pt x="14814" y="690"/>
                    <a:pt x="13182" y="5"/>
                    <a:pt x="114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53"/>
            <p:cNvSpPr/>
            <p:nvPr/>
          </p:nvSpPr>
          <p:spPr>
            <a:xfrm>
              <a:off x="4525850" y="297882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0"/>
                  </a:moveTo>
                  <a:cubicBezTo>
                    <a:pt x="250" y="0"/>
                    <a:pt x="78" y="141"/>
                    <a:pt x="39" y="336"/>
                  </a:cubicBezTo>
                  <a:cubicBezTo>
                    <a:pt x="1" y="531"/>
                    <a:pt x="106" y="726"/>
                    <a:pt x="288" y="802"/>
                  </a:cubicBezTo>
                  <a:cubicBezTo>
                    <a:pt x="340" y="823"/>
                    <a:pt x="395" y="834"/>
                    <a:pt x="448" y="834"/>
                  </a:cubicBezTo>
                  <a:cubicBezTo>
                    <a:pt x="584" y="834"/>
                    <a:pt x="715" y="767"/>
                    <a:pt x="795" y="649"/>
                  </a:cubicBezTo>
                  <a:cubicBezTo>
                    <a:pt x="904" y="484"/>
                    <a:pt x="883" y="264"/>
                    <a:pt x="743" y="123"/>
                  </a:cubicBezTo>
                  <a:cubicBezTo>
                    <a:pt x="664" y="45"/>
                    <a:pt x="559" y="2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53"/>
            <p:cNvSpPr/>
            <p:nvPr/>
          </p:nvSpPr>
          <p:spPr>
            <a:xfrm>
              <a:off x="4765800" y="27594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0" y="67"/>
                    <a:pt x="112" y="186"/>
                  </a:cubicBezTo>
                  <a:cubicBezTo>
                    <a:pt x="1" y="351"/>
                    <a:pt x="23" y="571"/>
                    <a:pt x="164" y="711"/>
                  </a:cubicBezTo>
                  <a:cubicBezTo>
                    <a:pt x="241" y="789"/>
                    <a:pt x="348" y="833"/>
                    <a:pt x="457" y="833"/>
                  </a:cubicBezTo>
                  <a:cubicBezTo>
                    <a:pt x="656" y="833"/>
                    <a:pt x="827" y="692"/>
                    <a:pt x="866" y="498"/>
                  </a:cubicBezTo>
                  <a:cubicBezTo>
                    <a:pt x="905" y="304"/>
                    <a:pt x="801" y="108"/>
                    <a:pt x="617" y="32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9" name="Google Shape;4019;p53"/>
          <p:cNvGrpSpPr/>
          <p:nvPr/>
        </p:nvGrpSpPr>
        <p:grpSpPr>
          <a:xfrm>
            <a:off x="4685071" y="2707213"/>
            <a:ext cx="479839" cy="475600"/>
            <a:chOff x="3851300" y="2642475"/>
            <a:chExt cx="537575" cy="532825"/>
          </a:xfrm>
        </p:grpSpPr>
        <p:sp>
          <p:nvSpPr>
            <p:cNvPr id="4020" name="Google Shape;4020;p53"/>
            <p:cNvSpPr/>
            <p:nvPr/>
          </p:nvSpPr>
          <p:spPr>
            <a:xfrm>
              <a:off x="3907400" y="2774325"/>
              <a:ext cx="22600" cy="20900"/>
            </a:xfrm>
            <a:custGeom>
              <a:rect b="b" l="l" r="r" t="t"/>
              <a:pathLst>
                <a:path extrusionOk="0" h="836" w="904">
                  <a:moveTo>
                    <a:pt x="457" y="1"/>
                  </a:moveTo>
                  <a:cubicBezTo>
                    <a:pt x="321" y="1"/>
                    <a:pt x="189" y="68"/>
                    <a:pt x="110" y="187"/>
                  </a:cubicBezTo>
                  <a:cubicBezTo>
                    <a:pt x="0" y="352"/>
                    <a:pt x="22" y="572"/>
                    <a:pt x="161" y="713"/>
                  </a:cubicBezTo>
                  <a:cubicBezTo>
                    <a:pt x="241" y="791"/>
                    <a:pt x="346" y="834"/>
                    <a:pt x="456" y="836"/>
                  </a:cubicBezTo>
                  <a:cubicBezTo>
                    <a:pt x="655" y="836"/>
                    <a:pt x="826" y="695"/>
                    <a:pt x="865" y="500"/>
                  </a:cubicBezTo>
                  <a:cubicBezTo>
                    <a:pt x="904" y="305"/>
                    <a:pt x="800" y="109"/>
                    <a:pt x="616" y="33"/>
                  </a:cubicBezTo>
                  <a:cubicBezTo>
                    <a:pt x="565" y="11"/>
                    <a:pt x="511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53"/>
            <p:cNvSpPr/>
            <p:nvPr/>
          </p:nvSpPr>
          <p:spPr>
            <a:xfrm>
              <a:off x="4184400" y="27836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1"/>
                  </a:moveTo>
                  <a:cubicBezTo>
                    <a:pt x="248" y="1"/>
                    <a:pt x="78" y="142"/>
                    <a:pt x="40" y="336"/>
                  </a:cubicBezTo>
                  <a:cubicBezTo>
                    <a:pt x="1" y="530"/>
                    <a:pt x="104" y="726"/>
                    <a:pt x="289" y="802"/>
                  </a:cubicBezTo>
                  <a:cubicBezTo>
                    <a:pt x="340" y="824"/>
                    <a:pt x="394" y="834"/>
                    <a:pt x="447" y="834"/>
                  </a:cubicBezTo>
                  <a:cubicBezTo>
                    <a:pt x="583" y="834"/>
                    <a:pt x="714" y="767"/>
                    <a:pt x="794" y="648"/>
                  </a:cubicBezTo>
                  <a:cubicBezTo>
                    <a:pt x="904" y="484"/>
                    <a:pt x="883" y="264"/>
                    <a:pt x="742" y="123"/>
                  </a:cubicBezTo>
                  <a:cubicBezTo>
                    <a:pt x="664" y="45"/>
                    <a:pt x="558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53"/>
            <p:cNvSpPr/>
            <p:nvPr/>
          </p:nvSpPr>
          <p:spPr>
            <a:xfrm>
              <a:off x="3897575" y="3073550"/>
              <a:ext cx="27625" cy="25550"/>
            </a:xfrm>
            <a:custGeom>
              <a:rect b="b" l="l" r="r" t="t"/>
              <a:pathLst>
                <a:path extrusionOk="0" h="1022" w="1105">
                  <a:moveTo>
                    <a:pt x="647" y="1"/>
                  </a:moveTo>
                  <a:cubicBezTo>
                    <a:pt x="541" y="1"/>
                    <a:pt x="434" y="41"/>
                    <a:pt x="353" y="123"/>
                  </a:cubicBezTo>
                  <a:lnTo>
                    <a:pt x="170" y="307"/>
                  </a:lnTo>
                  <a:cubicBezTo>
                    <a:pt x="2" y="468"/>
                    <a:pt x="0" y="736"/>
                    <a:pt x="164" y="900"/>
                  </a:cubicBezTo>
                  <a:cubicBezTo>
                    <a:pt x="246" y="981"/>
                    <a:pt x="352" y="1022"/>
                    <a:pt x="459" y="1022"/>
                  </a:cubicBezTo>
                  <a:cubicBezTo>
                    <a:pt x="568" y="1022"/>
                    <a:pt x="677" y="980"/>
                    <a:pt x="759" y="895"/>
                  </a:cubicBezTo>
                  <a:lnTo>
                    <a:pt x="941" y="711"/>
                  </a:lnTo>
                  <a:cubicBezTo>
                    <a:pt x="1104" y="549"/>
                    <a:pt x="1104" y="285"/>
                    <a:pt x="941" y="123"/>
                  </a:cubicBezTo>
                  <a:cubicBezTo>
                    <a:pt x="860" y="41"/>
                    <a:pt x="754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53"/>
            <p:cNvSpPr/>
            <p:nvPr/>
          </p:nvSpPr>
          <p:spPr>
            <a:xfrm>
              <a:off x="4004425" y="3072625"/>
              <a:ext cx="27600" cy="25575"/>
            </a:xfrm>
            <a:custGeom>
              <a:rect b="b" l="l" r="r" t="t"/>
              <a:pathLst>
                <a:path extrusionOk="0" h="1023" w="1104">
                  <a:moveTo>
                    <a:pt x="458" y="0"/>
                  </a:moveTo>
                  <a:cubicBezTo>
                    <a:pt x="351" y="0"/>
                    <a:pt x="244" y="41"/>
                    <a:pt x="163" y="122"/>
                  </a:cubicBezTo>
                  <a:cubicBezTo>
                    <a:pt x="0" y="285"/>
                    <a:pt x="0" y="548"/>
                    <a:pt x="163" y="711"/>
                  </a:cubicBezTo>
                  <a:lnTo>
                    <a:pt x="353" y="901"/>
                  </a:lnTo>
                  <a:cubicBezTo>
                    <a:pt x="434" y="982"/>
                    <a:pt x="541" y="1023"/>
                    <a:pt x="647" y="1023"/>
                  </a:cubicBezTo>
                  <a:cubicBezTo>
                    <a:pt x="754" y="1023"/>
                    <a:pt x="860" y="982"/>
                    <a:pt x="941" y="901"/>
                  </a:cubicBezTo>
                  <a:cubicBezTo>
                    <a:pt x="1104" y="738"/>
                    <a:pt x="1104" y="475"/>
                    <a:pt x="941" y="312"/>
                  </a:cubicBezTo>
                  <a:lnTo>
                    <a:pt x="753" y="122"/>
                  </a:lnTo>
                  <a:cubicBezTo>
                    <a:pt x="672" y="41"/>
                    <a:pt x="565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53"/>
            <p:cNvSpPr/>
            <p:nvPr/>
          </p:nvSpPr>
          <p:spPr>
            <a:xfrm>
              <a:off x="3921250" y="3132700"/>
              <a:ext cx="25625" cy="23625"/>
            </a:xfrm>
            <a:custGeom>
              <a:rect b="b" l="l" r="r" t="t"/>
              <a:pathLst>
                <a:path extrusionOk="0" h="945" w="1025">
                  <a:moveTo>
                    <a:pt x="568" y="0"/>
                  </a:moveTo>
                  <a:cubicBezTo>
                    <a:pt x="461" y="0"/>
                    <a:pt x="355" y="41"/>
                    <a:pt x="274" y="122"/>
                  </a:cubicBezTo>
                  <a:lnTo>
                    <a:pt x="163" y="235"/>
                  </a:lnTo>
                  <a:cubicBezTo>
                    <a:pt x="0" y="396"/>
                    <a:pt x="0" y="661"/>
                    <a:pt x="163" y="823"/>
                  </a:cubicBezTo>
                  <a:cubicBezTo>
                    <a:pt x="244" y="904"/>
                    <a:pt x="350" y="945"/>
                    <a:pt x="456" y="945"/>
                  </a:cubicBezTo>
                  <a:cubicBezTo>
                    <a:pt x="563" y="945"/>
                    <a:pt x="670" y="904"/>
                    <a:pt x="751" y="823"/>
                  </a:cubicBezTo>
                  <a:lnTo>
                    <a:pt x="862" y="712"/>
                  </a:lnTo>
                  <a:cubicBezTo>
                    <a:pt x="1025" y="550"/>
                    <a:pt x="1025" y="285"/>
                    <a:pt x="862" y="122"/>
                  </a:cubicBezTo>
                  <a:cubicBezTo>
                    <a:pt x="781" y="41"/>
                    <a:pt x="674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53"/>
            <p:cNvSpPr/>
            <p:nvPr/>
          </p:nvSpPr>
          <p:spPr>
            <a:xfrm>
              <a:off x="4056775" y="3130425"/>
              <a:ext cx="27575" cy="25525"/>
            </a:xfrm>
            <a:custGeom>
              <a:rect b="b" l="l" r="r" t="t"/>
              <a:pathLst>
                <a:path extrusionOk="0" h="1021" w="1103">
                  <a:moveTo>
                    <a:pt x="458" y="0"/>
                  </a:moveTo>
                  <a:cubicBezTo>
                    <a:pt x="351" y="0"/>
                    <a:pt x="244" y="41"/>
                    <a:pt x="163" y="123"/>
                  </a:cubicBezTo>
                  <a:cubicBezTo>
                    <a:pt x="1" y="282"/>
                    <a:pt x="0" y="543"/>
                    <a:pt x="158" y="707"/>
                  </a:cubicBezTo>
                  <a:lnTo>
                    <a:pt x="351" y="898"/>
                  </a:lnTo>
                  <a:cubicBezTo>
                    <a:pt x="432" y="980"/>
                    <a:pt x="539" y="1020"/>
                    <a:pt x="645" y="1020"/>
                  </a:cubicBezTo>
                  <a:cubicBezTo>
                    <a:pt x="752" y="1020"/>
                    <a:pt x="858" y="980"/>
                    <a:pt x="940" y="898"/>
                  </a:cubicBezTo>
                  <a:cubicBezTo>
                    <a:pt x="1102" y="736"/>
                    <a:pt x="1102" y="472"/>
                    <a:pt x="940" y="310"/>
                  </a:cubicBezTo>
                  <a:lnTo>
                    <a:pt x="747" y="118"/>
                  </a:lnTo>
                  <a:cubicBezTo>
                    <a:pt x="667" y="39"/>
                    <a:pt x="562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53"/>
            <p:cNvSpPr/>
            <p:nvPr/>
          </p:nvSpPr>
          <p:spPr>
            <a:xfrm>
              <a:off x="3851300" y="2642475"/>
              <a:ext cx="537575" cy="532825"/>
            </a:xfrm>
            <a:custGeom>
              <a:rect b="b" l="l" r="r" t="t"/>
              <a:pathLst>
                <a:path extrusionOk="0" h="21313" w="21503">
                  <a:moveTo>
                    <a:pt x="12426" y="828"/>
                  </a:moveTo>
                  <a:cubicBezTo>
                    <a:pt x="12750" y="828"/>
                    <a:pt x="13065" y="996"/>
                    <a:pt x="13238" y="1297"/>
                  </a:cubicBezTo>
                  <a:cubicBezTo>
                    <a:pt x="13500" y="1748"/>
                    <a:pt x="13342" y="2326"/>
                    <a:pt x="12887" y="2582"/>
                  </a:cubicBezTo>
                  <a:lnTo>
                    <a:pt x="6134" y="6482"/>
                  </a:lnTo>
                  <a:lnTo>
                    <a:pt x="4761" y="5109"/>
                  </a:lnTo>
                  <a:lnTo>
                    <a:pt x="11950" y="959"/>
                  </a:lnTo>
                  <a:cubicBezTo>
                    <a:pt x="12100" y="870"/>
                    <a:pt x="12264" y="828"/>
                    <a:pt x="12426" y="828"/>
                  </a:cubicBezTo>
                  <a:close/>
                  <a:moveTo>
                    <a:pt x="2583" y="4445"/>
                  </a:moveTo>
                  <a:cubicBezTo>
                    <a:pt x="2800" y="4445"/>
                    <a:pt x="3007" y="4532"/>
                    <a:pt x="3159" y="4685"/>
                  </a:cubicBezTo>
                  <a:lnTo>
                    <a:pt x="8308" y="9834"/>
                  </a:lnTo>
                  <a:cubicBezTo>
                    <a:pt x="8445" y="9969"/>
                    <a:pt x="8528" y="10149"/>
                    <a:pt x="8546" y="10340"/>
                  </a:cubicBezTo>
                  <a:lnTo>
                    <a:pt x="3526" y="10340"/>
                  </a:lnTo>
                  <a:cubicBezTo>
                    <a:pt x="3300" y="10340"/>
                    <a:pt x="3118" y="10156"/>
                    <a:pt x="3118" y="9930"/>
                  </a:cubicBezTo>
                  <a:lnTo>
                    <a:pt x="3118" y="7359"/>
                  </a:lnTo>
                  <a:cubicBezTo>
                    <a:pt x="3118" y="7128"/>
                    <a:pt x="2931" y="6943"/>
                    <a:pt x="2702" y="6943"/>
                  </a:cubicBezTo>
                  <a:cubicBezTo>
                    <a:pt x="2472" y="6943"/>
                    <a:pt x="2284" y="7128"/>
                    <a:pt x="2284" y="7359"/>
                  </a:cubicBezTo>
                  <a:lnTo>
                    <a:pt x="2284" y="9930"/>
                  </a:lnTo>
                  <a:cubicBezTo>
                    <a:pt x="2286" y="10615"/>
                    <a:pt x="2841" y="11171"/>
                    <a:pt x="3526" y="11172"/>
                  </a:cubicBezTo>
                  <a:lnTo>
                    <a:pt x="8549" y="11172"/>
                  </a:lnTo>
                  <a:lnTo>
                    <a:pt x="8549" y="11657"/>
                  </a:lnTo>
                  <a:cubicBezTo>
                    <a:pt x="8550" y="12112"/>
                    <a:pt x="8182" y="12480"/>
                    <a:pt x="7727" y="12480"/>
                  </a:cubicBezTo>
                  <a:lnTo>
                    <a:pt x="1837" y="12482"/>
                  </a:lnTo>
                  <a:cubicBezTo>
                    <a:pt x="1382" y="12482"/>
                    <a:pt x="1014" y="12113"/>
                    <a:pt x="1014" y="11658"/>
                  </a:cubicBezTo>
                  <a:lnTo>
                    <a:pt x="1014" y="5268"/>
                  </a:lnTo>
                  <a:cubicBezTo>
                    <a:pt x="1014" y="4813"/>
                    <a:pt x="1382" y="4445"/>
                    <a:pt x="1836" y="4445"/>
                  </a:cubicBezTo>
                  <a:lnTo>
                    <a:pt x="2578" y="4445"/>
                  </a:lnTo>
                  <a:cubicBezTo>
                    <a:pt x="2580" y="4445"/>
                    <a:pt x="2582" y="4445"/>
                    <a:pt x="2583" y="4445"/>
                  </a:cubicBezTo>
                  <a:close/>
                  <a:moveTo>
                    <a:pt x="14159" y="11264"/>
                  </a:moveTo>
                  <a:lnTo>
                    <a:pt x="14159" y="11264"/>
                  </a:lnTo>
                  <a:cubicBezTo>
                    <a:pt x="14403" y="11715"/>
                    <a:pt x="14391" y="12260"/>
                    <a:pt x="14128" y="12700"/>
                  </a:cubicBezTo>
                  <a:cubicBezTo>
                    <a:pt x="13866" y="13139"/>
                    <a:pt x="13392" y="13408"/>
                    <a:pt x="12880" y="13410"/>
                  </a:cubicBezTo>
                  <a:cubicBezTo>
                    <a:pt x="12237" y="13408"/>
                    <a:pt x="11670" y="12987"/>
                    <a:pt x="11486" y="12371"/>
                  </a:cubicBezTo>
                  <a:lnTo>
                    <a:pt x="12880" y="12371"/>
                  </a:lnTo>
                  <a:cubicBezTo>
                    <a:pt x="12989" y="12371"/>
                    <a:pt x="13096" y="12328"/>
                    <a:pt x="13174" y="12250"/>
                  </a:cubicBezTo>
                  <a:lnTo>
                    <a:pt x="14159" y="11264"/>
                  </a:lnTo>
                  <a:close/>
                  <a:moveTo>
                    <a:pt x="17914" y="13627"/>
                  </a:moveTo>
                  <a:lnTo>
                    <a:pt x="18671" y="14384"/>
                  </a:lnTo>
                  <a:lnTo>
                    <a:pt x="18061" y="14685"/>
                  </a:lnTo>
                  <a:lnTo>
                    <a:pt x="17612" y="14237"/>
                  </a:lnTo>
                  <a:lnTo>
                    <a:pt x="17914" y="13627"/>
                  </a:lnTo>
                  <a:close/>
                  <a:moveTo>
                    <a:pt x="7694" y="13313"/>
                  </a:moveTo>
                  <a:cubicBezTo>
                    <a:pt x="8173" y="13313"/>
                    <a:pt x="8562" y="13702"/>
                    <a:pt x="8562" y="14181"/>
                  </a:cubicBezTo>
                  <a:cubicBezTo>
                    <a:pt x="8562" y="14662"/>
                    <a:pt x="8173" y="15050"/>
                    <a:pt x="7694" y="15050"/>
                  </a:cubicBezTo>
                  <a:cubicBezTo>
                    <a:pt x="7690" y="15050"/>
                    <a:pt x="7685" y="15050"/>
                    <a:pt x="7681" y="15050"/>
                  </a:cubicBezTo>
                  <a:lnTo>
                    <a:pt x="1883" y="15050"/>
                  </a:lnTo>
                  <a:cubicBezTo>
                    <a:pt x="1408" y="15043"/>
                    <a:pt x="1027" y="14656"/>
                    <a:pt x="1027" y="14181"/>
                  </a:cubicBezTo>
                  <a:cubicBezTo>
                    <a:pt x="1027" y="13708"/>
                    <a:pt x="1408" y="13321"/>
                    <a:pt x="1883" y="13313"/>
                  </a:cubicBezTo>
                  <a:lnTo>
                    <a:pt x="7681" y="13313"/>
                  </a:lnTo>
                  <a:cubicBezTo>
                    <a:pt x="7685" y="13313"/>
                    <a:pt x="7690" y="13313"/>
                    <a:pt x="7694" y="13313"/>
                  </a:cubicBezTo>
                  <a:close/>
                  <a:moveTo>
                    <a:pt x="17101" y="14903"/>
                  </a:moveTo>
                  <a:lnTo>
                    <a:pt x="17394" y="15196"/>
                  </a:lnTo>
                  <a:lnTo>
                    <a:pt x="17343" y="16524"/>
                  </a:lnTo>
                  <a:cubicBezTo>
                    <a:pt x="17330" y="16845"/>
                    <a:pt x="17128" y="17128"/>
                    <a:pt x="16829" y="17245"/>
                  </a:cubicBezTo>
                  <a:cubicBezTo>
                    <a:pt x="16733" y="17282"/>
                    <a:pt x="16633" y="17301"/>
                    <a:pt x="16534" y="17301"/>
                  </a:cubicBezTo>
                  <a:cubicBezTo>
                    <a:pt x="16324" y="17301"/>
                    <a:pt x="16117" y="17218"/>
                    <a:pt x="15962" y="17063"/>
                  </a:cubicBezTo>
                  <a:lnTo>
                    <a:pt x="15689" y="16790"/>
                  </a:lnTo>
                  <a:lnTo>
                    <a:pt x="15233" y="16334"/>
                  </a:lnTo>
                  <a:cubicBezTo>
                    <a:pt x="14993" y="16092"/>
                    <a:pt x="14928" y="15727"/>
                    <a:pt x="15073" y="15417"/>
                  </a:cubicBezTo>
                  <a:lnTo>
                    <a:pt x="15073" y="15417"/>
                  </a:lnTo>
                  <a:lnTo>
                    <a:pt x="15073" y="15419"/>
                  </a:lnTo>
                  <a:cubicBezTo>
                    <a:pt x="15201" y="15145"/>
                    <a:pt x="15472" y="14965"/>
                    <a:pt x="15773" y="14955"/>
                  </a:cubicBezTo>
                  <a:lnTo>
                    <a:pt x="17101" y="14903"/>
                  </a:lnTo>
                  <a:close/>
                  <a:moveTo>
                    <a:pt x="13417" y="17135"/>
                  </a:moveTo>
                  <a:lnTo>
                    <a:pt x="13594" y="17495"/>
                  </a:lnTo>
                  <a:lnTo>
                    <a:pt x="13302" y="17786"/>
                  </a:lnTo>
                  <a:lnTo>
                    <a:pt x="12943" y="17609"/>
                  </a:lnTo>
                  <a:lnTo>
                    <a:pt x="13417" y="17135"/>
                  </a:lnTo>
                  <a:close/>
                  <a:moveTo>
                    <a:pt x="18415" y="15439"/>
                  </a:moveTo>
                  <a:cubicBezTo>
                    <a:pt x="18415" y="15447"/>
                    <a:pt x="18413" y="15456"/>
                    <a:pt x="18413" y="15468"/>
                  </a:cubicBezTo>
                  <a:lnTo>
                    <a:pt x="18413" y="16904"/>
                  </a:lnTo>
                  <a:lnTo>
                    <a:pt x="18415" y="16904"/>
                  </a:lnTo>
                  <a:cubicBezTo>
                    <a:pt x="18413" y="18095"/>
                    <a:pt x="17820" y="19208"/>
                    <a:pt x="16832" y="19871"/>
                  </a:cubicBezTo>
                  <a:cubicBezTo>
                    <a:pt x="17161" y="19390"/>
                    <a:pt x="17210" y="18770"/>
                    <a:pt x="16964" y="18243"/>
                  </a:cubicBezTo>
                  <a:cubicBezTo>
                    <a:pt x="16940" y="18192"/>
                    <a:pt x="16912" y="18144"/>
                    <a:pt x="16883" y="18095"/>
                  </a:cubicBezTo>
                  <a:cubicBezTo>
                    <a:pt x="17614" y="17937"/>
                    <a:pt x="18144" y="17304"/>
                    <a:pt x="18173" y="16557"/>
                  </a:cubicBezTo>
                  <a:lnTo>
                    <a:pt x="18213" y="15538"/>
                  </a:lnTo>
                  <a:lnTo>
                    <a:pt x="18415" y="15439"/>
                  </a:lnTo>
                  <a:close/>
                  <a:moveTo>
                    <a:pt x="14182" y="18082"/>
                  </a:moveTo>
                  <a:lnTo>
                    <a:pt x="15511" y="18134"/>
                  </a:lnTo>
                  <a:cubicBezTo>
                    <a:pt x="15832" y="18147"/>
                    <a:pt x="16115" y="18348"/>
                    <a:pt x="16232" y="18648"/>
                  </a:cubicBezTo>
                  <a:cubicBezTo>
                    <a:pt x="16350" y="18947"/>
                    <a:pt x="16278" y="19287"/>
                    <a:pt x="16050" y="19514"/>
                  </a:cubicBezTo>
                  <a:lnTo>
                    <a:pt x="15321" y="20244"/>
                  </a:lnTo>
                  <a:cubicBezTo>
                    <a:pt x="15177" y="20388"/>
                    <a:pt x="14984" y="20471"/>
                    <a:pt x="14780" y="20480"/>
                  </a:cubicBezTo>
                  <a:cubicBezTo>
                    <a:pt x="14746" y="20480"/>
                    <a:pt x="14712" y="20478"/>
                    <a:pt x="14677" y="20477"/>
                  </a:cubicBezTo>
                  <a:cubicBezTo>
                    <a:pt x="14582" y="20468"/>
                    <a:pt x="14490" y="20444"/>
                    <a:pt x="14404" y="20403"/>
                  </a:cubicBezTo>
                  <a:lnTo>
                    <a:pt x="14405" y="20403"/>
                  </a:lnTo>
                  <a:cubicBezTo>
                    <a:pt x="14132" y="20275"/>
                    <a:pt x="13954" y="20005"/>
                    <a:pt x="13942" y="19703"/>
                  </a:cubicBezTo>
                  <a:lnTo>
                    <a:pt x="13890" y="18376"/>
                  </a:lnTo>
                  <a:lnTo>
                    <a:pt x="14182" y="18082"/>
                  </a:lnTo>
                  <a:close/>
                  <a:moveTo>
                    <a:pt x="12419" y="1"/>
                  </a:moveTo>
                  <a:cubicBezTo>
                    <a:pt x="12113" y="1"/>
                    <a:pt x="11808" y="80"/>
                    <a:pt x="11535" y="238"/>
                  </a:cubicBezTo>
                  <a:lnTo>
                    <a:pt x="4152" y="4499"/>
                  </a:lnTo>
                  <a:lnTo>
                    <a:pt x="3749" y="4096"/>
                  </a:lnTo>
                  <a:cubicBezTo>
                    <a:pt x="3440" y="3787"/>
                    <a:pt x="3022" y="3611"/>
                    <a:pt x="2583" y="3611"/>
                  </a:cubicBezTo>
                  <a:cubicBezTo>
                    <a:pt x="2582" y="3611"/>
                    <a:pt x="2580" y="3611"/>
                    <a:pt x="2578" y="3611"/>
                  </a:cubicBezTo>
                  <a:lnTo>
                    <a:pt x="1837" y="3611"/>
                  </a:lnTo>
                  <a:cubicBezTo>
                    <a:pt x="925" y="3613"/>
                    <a:pt x="183" y="4352"/>
                    <a:pt x="182" y="5266"/>
                  </a:cubicBezTo>
                  <a:lnTo>
                    <a:pt x="182" y="11658"/>
                  </a:lnTo>
                  <a:cubicBezTo>
                    <a:pt x="182" y="12139"/>
                    <a:pt x="392" y="12595"/>
                    <a:pt x="756" y="12909"/>
                  </a:cubicBezTo>
                  <a:cubicBezTo>
                    <a:pt x="135" y="13459"/>
                    <a:pt x="1" y="14378"/>
                    <a:pt x="441" y="15082"/>
                  </a:cubicBezTo>
                  <a:cubicBezTo>
                    <a:pt x="257" y="15157"/>
                    <a:pt x="152" y="15352"/>
                    <a:pt x="189" y="15547"/>
                  </a:cubicBezTo>
                  <a:cubicBezTo>
                    <a:pt x="228" y="15741"/>
                    <a:pt x="398" y="15882"/>
                    <a:pt x="596" y="15882"/>
                  </a:cubicBezTo>
                  <a:cubicBezTo>
                    <a:pt x="597" y="15882"/>
                    <a:pt x="598" y="15882"/>
                    <a:pt x="599" y="15882"/>
                  </a:cubicBezTo>
                  <a:lnTo>
                    <a:pt x="10427" y="15882"/>
                  </a:lnTo>
                  <a:lnTo>
                    <a:pt x="10427" y="16904"/>
                  </a:lnTo>
                  <a:cubicBezTo>
                    <a:pt x="10427" y="19269"/>
                    <a:pt x="12299" y="21206"/>
                    <a:pt x="14640" y="21309"/>
                  </a:cubicBezTo>
                  <a:cubicBezTo>
                    <a:pt x="14676" y="21310"/>
                    <a:pt x="14712" y="21313"/>
                    <a:pt x="14746" y="21313"/>
                  </a:cubicBezTo>
                  <a:lnTo>
                    <a:pt x="14836" y="21313"/>
                  </a:lnTo>
                  <a:cubicBezTo>
                    <a:pt x="17268" y="21313"/>
                    <a:pt x="19246" y="19334"/>
                    <a:pt x="19246" y="16904"/>
                  </a:cubicBezTo>
                  <a:lnTo>
                    <a:pt x="19246" y="15883"/>
                  </a:lnTo>
                  <a:lnTo>
                    <a:pt x="21077" y="15883"/>
                  </a:lnTo>
                  <a:cubicBezTo>
                    <a:pt x="21079" y="15883"/>
                    <a:pt x="21082" y="15884"/>
                    <a:pt x="21085" y="15884"/>
                  </a:cubicBezTo>
                  <a:cubicBezTo>
                    <a:pt x="21314" y="15884"/>
                    <a:pt x="21503" y="15698"/>
                    <a:pt x="21503" y="15466"/>
                  </a:cubicBezTo>
                  <a:cubicBezTo>
                    <a:pt x="21503" y="15236"/>
                    <a:pt x="21314" y="15050"/>
                    <a:pt x="21085" y="15050"/>
                  </a:cubicBezTo>
                  <a:cubicBezTo>
                    <a:pt x="21082" y="15050"/>
                    <a:pt x="21079" y="15050"/>
                    <a:pt x="21077" y="15050"/>
                  </a:cubicBezTo>
                  <a:lnTo>
                    <a:pt x="19202" y="15050"/>
                  </a:lnTo>
                  <a:lnTo>
                    <a:pt x="19559" y="14873"/>
                  </a:lnTo>
                  <a:cubicBezTo>
                    <a:pt x="19815" y="14748"/>
                    <a:pt x="19871" y="14408"/>
                    <a:pt x="19669" y="14207"/>
                  </a:cubicBezTo>
                  <a:lnTo>
                    <a:pt x="18091" y="12628"/>
                  </a:lnTo>
                  <a:cubicBezTo>
                    <a:pt x="18008" y="12546"/>
                    <a:pt x="17902" y="12506"/>
                    <a:pt x="17797" y="12506"/>
                  </a:cubicBezTo>
                  <a:cubicBezTo>
                    <a:pt x="17646" y="12506"/>
                    <a:pt x="17498" y="12588"/>
                    <a:pt x="17423" y="12738"/>
                  </a:cubicBezTo>
                  <a:lnTo>
                    <a:pt x="16758" y="14083"/>
                  </a:lnTo>
                  <a:lnTo>
                    <a:pt x="15739" y="14123"/>
                  </a:lnTo>
                  <a:cubicBezTo>
                    <a:pt x="15088" y="14148"/>
                    <a:pt x="14512" y="14557"/>
                    <a:pt x="14274" y="15164"/>
                  </a:cubicBezTo>
                  <a:cubicBezTo>
                    <a:pt x="14037" y="15771"/>
                    <a:pt x="14181" y="16462"/>
                    <a:pt x="14641" y="16924"/>
                  </a:cubicBezTo>
                  <a:lnTo>
                    <a:pt x="15000" y="17281"/>
                  </a:lnTo>
                  <a:lnTo>
                    <a:pt x="14403" y="17258"/>
                  </a:lnTo>
                  <a:lnTo>
                    <a:pt x="13905" y="16248"/>
                  </a:lnTo>
                  <a:cubicBezTo>
                    <a:pt x="13830" y="16096"/>
                    <a:pt x="13681" y="16015"/>
                    <a:pt x="13530" y="16015"/>
                  </a:cubicBezTo>
                  <a:cubicBezTo>
                    <a:pt x="13425" y="16015"/>
                    <a:pt x="13320" y="16054"/>
                    <a:pt x="13237" y="16137"/>
                  </a:cubicBezTo>
                  <a:lnTo>
                    <a:pt x="11943" y="17430"/>
                  </a:lnTo>
                  <a:cubicBezTo>
                    <a:pt x="11742" y="17632"/>
                    <a:pt x="11798" y="17971"/>
                    <a:pt x="12053" y="18098"/>
                  </a:cubicBezTo>
                  <a:lnTo>
                    <a:pt x="13064" y="18597"/>
                  </a:lnTo>
                  <a:lnTo>
                    <a:pt x="13107" y="19736"/>
                  </a:lnTo>
                  <a:cubicBezTo>
                    <a:pt x="13112" y="19845"/>
                    <a:pt x="13128" y="19953"/>
                    <a:pt x="13153" y="20059"/>
                  </a:cubicBezTo>
                  <a:cubicBezTo>
                    <a:pt x="12028" y="19457"/>
                    <a:pt x="11260" y="18269"/>
                    <a:pt x="11260" y="16904"/>
                  </a:cubicBezTo>
                  <a:lnTo>
                    <a:pt x="11260" y="15466"/>
                  </a:lnTo>
                  <a:cubicBezTo>
                    <a:pt x="11260" y="15236"/>
                    <a:pt x="11073" y="15050"/>
                    <a:pt x="10842" y="15050"/>
                  </a:cubicBezTo>
                  <a:lnTo>
                    <a:pt x="9143" y="15050"/>
                  </a:lnTo>
                  <a:cubicBezTo>
                    <a:pt x="9560" y="14349"/>
                    <a:pt x="9419" y="13450"/>
                    <a:pt x="8809" y="12909"/>
                  </a:cubicBezTo>
                  <a:cubicBezTo>
                    <a:pt x="8839" y="12883"/>
                    <a:pt x="8868" y="12856"/>
                    <a:pt x="8897" y="12828"/>
                  </a:cubicBezTo>
                  <a:cubicBezTo>
                    <a:pt x="9208" y="12518"/>
                    <a:pt x="9383" y="12096"/>
                    <a:pt x="9382" y="11657"/>
                  </a:cubicBezTo>
                  <a:lnTo>
                    <a:pt x="9382" y="10415"/>
                  </a:lnTo>
                  <a:cubicBezTo>
                    <a:pt x="9383" y="9976"/>
                    <a:pt x="9208" y="9555"/>
                    <a:pt x="8897" y="9245"/>
                  </a:cubicBezTo>
                  <a:lnTo>
                    <a:pt x="6743" y="7091"/>
                  </a:lnTo>
                  <a:lnTo>
                    <a:pt x="11745" y="4203"/>
                  </a:lnTo>
                  <a:lnTo>
                    <a:pt x="11745" y="9356"/>
                  </a:lnTo>
                  <a:cubicBezTo>
                    <a:pt x="11745" y="10060"/>
                    <a:pt x="12321" y="10579"/>
                    <a:pt x="12965" y="10579"/>
                  </a:cubicBezTo>
                  <a:cubicBezTo>
                    <a:pt x="13126" y="10579"/>
                    <a:pt x="13292" y="10546"/>
                    <a:pt x="13454" y="10476"/>
                  </a:cubicBezTo>
                  <a:lnTo>
                    <a:pt x="13613" y="10632"/>
                  </a:lnTo>
                  <a:lnTo>
                    <a:pt x="12707" y="11538"/>
                  </a:lnTo>
                  <a:lnTo>
                    <a:pt x="11009" y="11538"/>
                  </a:lnTo>
                  <a:cubicBezTo>
                    <a:pt x="10779" y="11539"/>
                    <a:pt x="10593" y="11725"/>
                    <a:pt x="10593" y="11955"/>
                  </a:cubicBezTo>
                  <a:cubicBezTo>
                    <a:pt x="10592" y="12719"/>
                    <a:pt x="10973" y="13433"/>
                    <a:pt x="11609" y="13857"/>
                  </a:cubicBezTo>
                  <a:cubicBezTo>
                    <a:pt x="11991" y="14112"/>
                    <a:pt x="12434" y="14243"/>
                    <a:pt x="12880" y="14243"/>
                  </a:cubicBezTo>
                  <a:cubicBezTo>
                    <a:pt x="13176" y="14243"/>
                    <a:pt x="13474" y="14185"/>
                    <a:pt x="13755" y="14069"/>
                  </a:cubicBezTo>
                  <a:cubicBezTo>
                    <a:pt x="14460" y="13775"/>
                    <a:pt x="14974" y="13151"/>
                    <a:pt x="15124" y="12401"/>
                  </a:cubicBezTo>
                  <a:cubicBezTo>
                    <a:pt x="15272" y="11651"/>
                    <a:pt x="15037" y="10877"/>
                    <a:pt x="14496" y="10337"/>
                  </a:cubicBezTo>
                  <a:lnTo>
                    <a:pt x="14059" y="9904"/>
                  </a:lnTo>
                  <a:cubicBezTo>
                    <a:pt x="14145" y="9734"/>
                    <a:pt x="14188" y="9547"/>
                    <a:pt x="14188" y="9357"/>
                  </a:cubicBezTo>
                  <a:lnTo>
                    <a:pt x="14188" y="7730"/>
                  </a:lnTo>
                  <a:cubicBezTo>
                    <a:pt x="14188" y="7500"/>
                    <a:pt x="14003" y="7314"/>
                    <a:pt x="13772" y="7314"/>
                  </a:cubicBezTo>
                  <a:cubicBezTo>
                    <a:pt x="13542" y="7314"/>
                    <a:pt x="13356" y="7500"/>
                    <a:pt x="13356" y="7730"/>
                  </a:cubicBezTo>
                  <a:lnTo>
                    <a:pt x="13356" y="9357"/>
                  </a:lnTo>
                  <a:cubicBezTo>
                    <a:pt x="13352" y="9569"/>
                    <a:pt x="13179" y="9739"/>
                    <a:pt x="12968" y="9739"/>
                  </a:cubicBezTo>
                  <a:cubicBezTo>
                    <a:pt x="12756" y="9739"/>
                    <a:pt x="12582" y="9569"/>
                    <a:pt x="12578" y="9357"/>
                  </a:cubicBezTo>
                  <a:lnTo>
                    <a:pt x="12578" y="3722"/>
                  </a:lnTo>
                  <a:lnTo>
                    <a:pt x="13303" y="3303"/>
                  </a:lnTo>
                  <a:cubicBezTo>
                    <a:pt x="13322" y="3293"/>
                    <a:pt x="13339" y="3282"/>
                    <a:pt x="13356" y="3272"/>
                  </a:cubicBezTo>
                  <a:lnTo>
                    <a:pt x="13356" y="4400"/>
                  </a:lnTo>
                  <a:cubicBezTo>
                    <a:pt x="13356" y="4630"/>
                    <a:pt x="13542" y="4816"/>
                    <a:pt x="13772" y="4816"/>
                  </a:cubicBezTo>
                  <a:cubicBezTo>
                    <a:pt x="14003" y="4816"/>
                    <a:pt x="14188" y="4630"/>
                    <a:pt x="14188" y="4400"/>
                  </a:cubicBezTo>
                  <a:lnTo>
                    <a:pt x="14188" y="1735"/>
                  </a:lnTo>
                  <a:cubicBezTo>
                    <a:pt x="14188" y="1718"/>
                    <a:pt x="14188" y="1702"/>
                    <a:pt x="14185" y="1686"/>
                  </a:cubicBezTo>
                  <a:cubicBezTo>
                    <a:pt x="14156" y="1070"/>
                    <a:pt x="13808" y="513"/>
                    <a:pt x="13267" y="217"/>
                  </a:cubicBezTo>
                  <a:cubicBezTo>
                    <a:pt x="13002" y="73"/>
                    <a:pt x="12710" y="1"/>
                    <a:pt x="12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53"/>
            <p:cNvSpPr/>
            <p:nvPr/>
          </p:nvSpPr>
          <p:spPr>
            <a:xfrm>
              <a:off x="3886625" y="2986600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47" y="0"/>
                  </a:moveTo>
                  <a:cubicBezTo>
                    <a:pt x="248" y="0"/>
                    <a:pt x="77" y="141"/>
                    <a:pt x="40" y="335"/>
                  </a:cubicBezTo>
                  <a:cubicBezTo>
                    <a:pt x="1" y="530"/>
                    <a:pt x="104" y="725"/>
                    <a:pt x="289" y="800"/>
                  </a:cubicBezTo>
                  <a:cubicBezTo>
                    <a:pt x="341" y="822"/>
                    <a:pt x="395" y="832"/>
                    <a:pt x="448" y="832"/>
                  </a:cubicBezTo>
                  <a:cubicBezTo>
                    <a:pt x="583" y="832"/>
                    <a:pt x="714" y="766"/>
                    <a:pt x="794" y="648"/>
                  </a:cubicBezTo>
                  <a:cubicBezTo>
                    <a:pt x="903" y="482"/>
                    <a:pt x="882" y="262"/>
                    <a:pt x="742" y="122"/>
                  </a:cubicBezTo>
                  <a:cubicBezTo>
                    <a:pt x="663" y="45"/>
                    <a:pt x="558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53"/>
            <p:cNvSpPr/>
            <p:nvPr/>
          </p:nvSpPr>
          <p:spPr>
            <a:xfrm>
              <a:off x="4030575" y="2986575"/>
              <a:ext cx="21925" cy="20875"/>
            </a:xfrm>
            <a:custGeom>
              <a:rect b="b" l="l" r="r" t="t"/>
              <a:pathLst>
                <a:path extrusionOk="0" h="835" w="877">
                  <a:moveTo>
                    <a:pt x="463" y="1"/>
                  </a:moveTo>
                  <a:cubicBezTo>
                    <a:pt x="296" y="1"/>
                    <a:pt x="143" y="100"/>
                    <a:pt x="77" y="259"/>
                  </a:cubicBezTo>
                  <a:cubicBezTo>
                    <a:pt x="0" y="442"/>
                    <a:pt x="64" y="653"/>
                    <a:pt x="229" y="764"/>
                  </a:cubicBezTo>
                  <a:cubicBezTo>
                    <a:pt x="300" y="811"/>
                    <a:pt x="381" y="834"/>
                    <a:pt x="461" y="834"/>
                  </a:cubicBezTo>
                  <a:cubicBezTo>
                    <a:pt x="568" y="834"/>
                    <a:pt x="675" y="793"/>
                    <a:pt x="756" y="712"/>
                  </a:cubicBezTo>
                  <a:cubicBezTo>
                    <a:pt x="834" y="633"/>
                    <a:pt x="877" y="528"/>
                    <a:pt x="877" y="417"/>
                  </a:cubicBezTo>
                  <a:cubicBezTo>
                    <a:pt x="877" y="218"/>
                    <a:pt x="737" y="47"/>
                    <a:pt x="543" y="8"/>
                  </a:cubicBezTo>
                  <a:cubicBezTo>
                    <a:pt x="516" y="3"/>
                    <a:pt x="489" y="1"/>
                    <a:pt x="4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29" name="Google Shape;4029;p53"/>
          <p:cNvGrpSpPr/>
          <p:nvPr/>
        </p:nvGrpSpPr>
        <p:grpSpPr>
          <a:xfrm>
            <a:off x="7282377" y="2707206"/>
            <a:ext cx="477541" cy="475600"/>
            <a:chOff x="6773125" y="2456850"/>
            <a:chExt cx="535000" cy="532825"/>
          </a:xfrm>
        </p:grpSpPr>
        <p:sp>
          <p:nvSpPr>
            <p:cNvPr id="4030" name="Google Shape;4030;p53"/>
            <p:cNvSpPr/>
            <p:nvPr/>
          </p:nvSpPr>
          <p:spPr>
            <a:xfrm>
              <a:off x="6886400" y="2735375"/>
              <a:ext cx="22625" cy="20875"/>
            </a:xfrm>
            <a:custGeom>
              <a:rect b="b" l="l" r="r" t="t"/>
              <a:pathLst>
                <a:path extrusionOk="0" h="835" w="905">
                  <a:moveTo>
                    <a:pt x="448" y="0"/>
                  </a:moveTo>
                  <a:cubicBezTo>
                    <a:pt x="250" y="0"/>
                    <a:pt x="78" y="141"/>
                    <a:pt x="40" y="336"/>
                  </a:cubicBezTo>
                  <a:cubicBezTo>
                    <a:pt x="1" y="531"/>
                    <a:pt x="104" y="726"/>
                    <a:pt x="288" y="802"/>
                  </a:cubicBezTo>
                  <a:cubicBezTo>
                    <a:pt x="341" y="824"/>
                    <a:pt x="395" y="834"/>
                    <a:pt x="449" y="834"/>
                  </a:cubicBezTo>
                  <a:cubicBezTo>
                    <a:pt x="585" y="834"/>
                    <a:pt x="716" y="768"/>
                    <a:pt x="795" y="649"/>
                  </a:cubicBezTo>
                  <a:cubicBezTo>
                    <a:pt x="904" y="484"/>
                    <a:pt x="883" y="264"/>
                    <a:pt x="743" y="123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53"/>
            <p:cNvSpPr/>
            <p:nvPr/>
          </p:nvSpPr>
          <p:spPr>
            <a:xfrm>
              <a:off x="6773125" y="2456850"/>
              <a:ext cx="535000" cy="532825"/>
            </a:xfrm>
            <a:custGeom>
              <a:rect b="b" l="l" r="r" t="t"/>
              <a:pathLst>
                <a:path extrusionOk="0" h="21313" w="21400">
                  <a:moveTo>
                    <a:pt x="8535" y="1583"/>
                  </a:moveTo>
                  <a:lnTo>
                    <a:pt x="11138" y="8419"/>
                  </a:lnTo>
                  <a:lnTo>
                    <a:pt x="10865" y="8419"/>
                  </a:lnTo>
                  <a:cubicBezTo>
                    <a:pt x="10858" y="8419"/>
                    <a:pt x="10849" y="8419"/>
                    <a:pt x="10842" y="8420"/>
                  </a:cubicBezTo>
                  <a:cubicBezTo>
                    <a:pt x="10589" y="8072"/>
                    <a:pt x="10305" y="7750"/>
                    <a:pt x="9991" y="7456"/>
                  </a:cubicBezTo>
                  <a:cubicBezTo>
                    <a:pt x="9908" y="7378"/>
                    <a:pt x="9807" y="7343"/>
                    <a:pt x="9709" y="7343"/>
                  </a:cubicBezTo>
                  <a:cubicBezTo>
                    <a:pt x="9494" y="7343"/>
                    <a:pt x="9289" y="7510"/>
                    <a:pt x="9289" y="7760"/>
                  </a:cubicBezTo>
                  <a:cubicBezTo>
                    <a:pt x="9289" y="9936"/>
                    <a:pt x="8860" y="10875"/>
                    <a:pt x="8444" y="11785"/>
                  </a:cubicBezTo>
                  <a:cubicBezTo>
                    <a:pt x="8277" y="12147"/>
                    <a:pt x="8116" y="12501"/>
                    <a:pt x="7994" y="12910"/>
                  </a:cubicBezTo>
                  <a:lnTo>
                    <a:pt x="5938" y="8399"/>
                  </a:lnTo>
                  <a:lnTo>
                    <a:pt x="8535" y="1583"/>
                  </a:lnTo>
                  <a:close/>
                  <a:moveTo>
                    <a:pt x="15101" y="13746"/>
                  </a:moveTo>
                  <a:cubicBezTo>
                    <a:pt x="15173" y="14677"/>
                    <a:pt x="15684" y="15520"/>
                    <a:pt x="16182" y="16341"/>
                  </a:cubicBezTo>
                  <a:cubicBezTo>
                    <a:pt x="16283" y="16505"/>
                    <a:pt x="16385" y="16673"/>
                    <a:pt x="16481" y="16839"/>
                  </a:cubicBezTo>
                  <a:cubicBezTo>
                    <a:pt x="16486" y="16847"/>
                    <a:pt x="16491" y="16857"/>
                    <a:pt x="16497" y="16864"/>
                  </a:cubicBezTo>
                  <a:cubicBezTo>
                    <a:pt x="16584" y="16990"/>
                    <a:pt x="16657" y="17123"/>
                    <a:pt x="16716" y="17265"/>
                  </a:cubicBezTo>
                  <a:cubicBezTo>
                    <a:pt x="16717" y="17265"/>
                    <a:pt x="16717" y="17266"/>
                    <a:pt x="16717" y="17266"/>
                  </a:cubicBezTo>
                  <a:cubicBezTo>
                    <a:pt x="17287" y="18611"/>
                    <a:pt x="16481" y="20141"/>
                    <a:pt x="15050" y="20432"/>
                  </a:cubicBezTo>
                  <a:cubicBezTo>
                    <a:pt x="14893" y="20464"/>
                    <a:pt x="14737" y="20479"/>
                    <a:pt x="14585" y="20479"/>
                  </a:cubicBezTo>
                  <a:cubicBezTo>
                    <a:pt x="13341" y="20479"/>
                    <a:pt x="12278" y="19469"/>
                    <a:pt x="12278" y="18168"/>
                  </a:cubicBezTo>
                  <a:cubicBezTo>
                    <a:pt x="12277" y="17829"/>
                    <a:pt x="12351" y="17492"/>
                    <a:pt x="12498" y="17184"/>
                  </a:cubicBezTo>
                  <a:lnTo>
                    <a:pt x="12500" y="17180"/>
                  </a:lnTo>
                  <a:cubicBezTo>
                    <a:pt x="12541" y="17092"/>
                    <a:pt x="12589" y="17007"/>
                    <a:pt x="12642" y="16925"/>
                  </a:cubicBezTo>
                  <a:cubicBezTo>
                    <a:pt x="12651" y="16911"/>
                    <a:pt x="12658" y="16896"/>
                    <a:pt x="12665" y="16882"/>
                  </a:cubicBezTo>
                  <a:cubicBezTo>
                    <a:pt x="12950" y="16300"/>
                    <a:pt x="13067" y="15650"/>
                    <a:pt x="13005" y="15005"/>
                  </a:cubicBezTo>
                  <a:lnTo>
                    <a:pt x="13005" y="15005"/>
                  </a:lnTo>
                  <a:cubicBezTo>
                    <a:pt x="13164" y="15158"/>
                    <a:pt x="13324" y="15377"/>
                    <a:pt x="13441" y="15692"/>
                  </a:cubicBezTo>
                  <a:cubicBezTo>
                    <a:pt x="13503" y="15860"/>
                    <a:pt x="13662" y="15965"/>
                    <a:pt x="13832" y="15965"/>
                  </a:cubicBezTo>
                  <a:cubicBezTo>
                    <a:pt x="13875" y="15965"/>
                    <a:pt x="13918" y="15959"/>
                    <a:pt x="13960" y="15945"/>
                  </a:cubicBezTo>
                  <a:cubicBezTo>
                    <a:pt x="14173" y="15876"/>
                    <a:pt x="14293" y="15651"/>
                    <a:pt x="14232" y="15437"/>
                  </a:cubicBezTo>
                  <a:cubicBezTo>
                    <a:pt x="14149" y="15133"/>
                    <a:pt x="14460" y="14296"/>
                    <a:pt x="15101" y="13746"/>
                  </a:cubicBezTo>
                  <a:close/>
                  <a:moveTo>
                    <a:pt x="4979" y="8304"/>
                  </a:moveTo>
                  <a:lnTo>
                    <a:pt x="7541" y="13923"/>
                  </a:lnTo>
                  <a:lnTo>
                    <a:pt x="7309" y="13923"/>
                  </a:lnTo>
                  <a:cubicBezTo>
                    <a:pt x="7007" y="13923"/>
                    <a:pt x="6805" y="14237"/>
                    <a:pt x="6931" y="14512"/>
                  </a:cubicBezTo>
                  <a:lnTo>
                    <a:pt x="8203" y="17302"/>
                  </a:lnTo>
                  <a:lnTo>
                    <a:pt x="8005" y="17302"/>
                  </a:lnTo>
                  <a:cubicBezTo>
                    <a:pt x="7702" y="17302"/>
                    <a:pt x="7500" y="17616"/>
                    <a:pt x="7626" y="17890"/>
                  </a:cubicBezTo>
                  <a:lnTo>
                    <a:pt x="8806" y="20479"/>
                  </a:lnTo>
                  <a:lnTo>
                    <a:pt x="5912" y="20479"/>
                  </a:lnTo>
                  <a:lnTo>
                    <a:pt x="7138" y="19255"/>
                  </a:lnTo>
                  <a:cubicBezTo>
                    <a:pt x="7299" y="19092"/>
                    <a:pt x="7299" y="18829"/>
                    <a:pt x="7136" y="18666"/>
                  </a:cubicBezTo>
                  <a:cubicBezTo>
                    <a:pt x="7056" y="18585"/>
                    <a:pt x="6949" y="18544"/>
                    <a:pt x="6843" y="18544"/>
                  </a:cubicBezTo>
                  <a:cubicBezTo>
                    <a:pt x="6736" y="18544"/>
                    <a:pt x="6629" y="18585"/>
                    <a:pt x="6548" y="18666"/>
                  </a:cubicBezTo>
                  <a:lnTo>
                    <a:pt x="5395" y="19819"/>
                  </a:lnTo>
                  <a:lnTo>
                    <a:pt x="5395" y="16965"/>
                  </a:lnTo>
                  <a:lnTo>
                    <a:pt x="6459" y="15902"/>
                  </a:lnTo>
                  <a:cubicBezTo>
                    <a:pt x="6617" y="15739"/>
                    <a:pt x="6614" y="15479"/>
                    <a:pt x="6453" y="15319"/>
                  </a:cubicBezTo>
                  <a:cubicBezTo>
                    <a:pt x="6372" y="15237"/>
                    <a:pt x="6265" y="15196"/>
                    <a:pt x="6158" y="15196"/>
                  </a:cubicBezTo>
                  <a:cubicBezTo>
                    <a:pt x="6054" y="15196"/>
                    <a:pt x="5950" y="15235"/>
                    <a:pt x="5870" y="15313"/>
                  </a:cubicBezTo>
                  <a:lnTo>
                    <a:pt x="5395" y="15788"/>
                  </a:lnTo>
                  <a:lnTo>
                    <a:pt x="5395" y="13222"/>
                  </a:lnTo>
                  <a:cubicBezTo>
                    <a:pt x="5391" y="12996"/>
                    <a:pt x="5205" y="12815"/>
                    <a:pt x="4979" y="12815"/>
                  </a:cubicBezTo>
                  <a:cubicBezTo>
                    <a:pt x="4752" y="12815"/>
                    <a:pt x="4568" y="12996"/>
                    <a:pt x="4563" y="13222"/>
                  </a:cubicBezTo>
                  <a:lnTo>
                    <a:pt x="4563" y="17480"/>
                  </a:lnTo>
                  <a:lnTo>
                    <a:pt x="4027" y="16944"/>
                  </a:lnTo>
                  <a:cubicBezTo>
                    <a:pt x="3945" y="16862"/>
                    <a:pt x="3839" y="16822"/>
                    <a:pt x="3732" y="16822"/>
                  </a:cubicBezTo>
                  <a:cubicBezTo>
                    <a:pt x="3626" y="16822"/>
                    <a:pt x="3519" y="16862"/>
                    <a:pt x="3438" y="16944"/>
                  </a:cubicBezTo>
                  <a:cubicBezTo>
                    <a:pt x="3275" y="17106"/>
                    <a:pt x="3275" y="17370"/>
                    <a:pt x="3438" y="17532"/>
                  </a:cubicBezTo>
                  <a:lnTo>
                    <a:pt x="4563" y="18657"/>
                  </a:lnTo>
                  <a:lnTo>
                    <a:pt x="4563" y="20479"/>
                  </a:lnTo>
                  <a:lnTo>
                    <a:pt x="1151" y="20479"/>
                  </a:lnTo>
                  <a:lnTo>
                    <a:pt x="2331" y="17890"/>
                  </a:lnTo>
                  <a:cubicBezTo>
                    <a:pt x="2457" y="17616"/>
                    <a:pt x="2257" y="17303"/>
                    <a:pt x="1954" y="17302"/>
                  </a:cubicBezTo>
                  <a:lnTo>
                    <a:pt x="1757" y="17302"/>
                  </a:lnTo>
                  <a:lnTo>
                    <a:pt x="3029" y="14512"/>
                  </a:lnTo>
                  <a:cubicBezTo>
                    <a:pt x="3155" y="14235"/>
                    <a:pt x="2953" y="13923"/>
                    <a:pt x="2649" y="13923"/>
                  </a:cubicBezTo>
                  <a:lnTo>
                    <a:pt x="2418" y="13923"/>
                  </a:lnTo>
                  <a:lnTo>
                    <a:pt x="4979" y="8304"/>
                  </a:lnTo>
                  <a:close/>
                  <a:moveTo>
                    <a:pt x="8830" y="18135"/>
                  </a:moveTo>
                  <a:cubicBezTo>
                    <a:pt x="9450" y="19115"/>
                    <a:pt x="10311" y="19922"/>
                    <a:pt x="11328" y="20479"/>
                  </a:cubicBezTo>
                  <a:lnTo>
                    <a:pt x="9721" y="20479"/>
                  </a:lnTo>
                  <a:lnTo>
                    <a:pt x="8653" y="18135"/>
                  </a:lnTo>
                  <a:close/>
                  <a:moveTo>
                    <a:pt x="8536" y="0"/>
                  </a:moveTo>
                  <a:cubicBezTo>
                    <a:pt x="8375" y="0"/>
                    <a:pt x="8215" y="90"/>
                    <a:pt x="8147" y="268"/>
                  </a:cubicBezTo>
                  <a:lnTo>
                    <a:pt x="5453" y="7335"/>
                  </a:lnTo>
                  <a:lnTo>
                    <a:pt x="5359" y="7128"/>
                  </a:lnTo>
                  <a:cubicBezTo>
                    <a:pt x="5285" y="6966"/>
                    <a:pt x="5132" y="6885"/>
                    <a:pt x="4980" y="6885"/>
                  </a:cubicBezTo>
                  <a:cubicBezTo>
                    <a:pt x="4827" y="6885"/>
                    <a:pt x="4675" y="6966"/>
                    <a:pt x="4601" y="7128"/>
                  </a:cubicBezTo>
                  <a:lnTo>
                    <a:pt x="1393" y="14168"/>
                  </a:lnTo>
                  <a:cubicBezTo>
                    <a:pt x="1267" y="14443"/>
                    <a:pt x="1468" y="14756"/>
                    <a:pt x="1770" y="14756"/>
                  </a:cubicBezTo>
                  <a:lnTo>
                    <a:pt x="2002" y="14756"/>
                  </a:lnTo>
                  <a:lnTo>
                    <a:pt x="730" y="17547"/>
                  </a:lnTo>
                  <a:cubicBezTo>
                    <a:pt x="605" y="17823"/>
                    <a:pt x="806" y="18135"/>
                    <a:pt x="1108" y="18135"/>
                  </a:cubicBezTo>
                  <a:lnTo>
                    <a:pt x="1305" y="18135"/>
                  </a:lnTo>
                  <a:lnTo>
                    <a:pt x="127" y="20724"/>
                  </a:lnTo>
                  <a:cubicBezTo>
                    <a:pt x="0" y="20999"/>
                    <a:pt x="202" y="21311"/>
                    <a:pt x="504" y="21312"/>
                  </a:cubicBezTo>
                  <a:lnTo>
                    <a:pt x="14589" y="21312"/>
                  </a:lnTo>
                  <a:cubicBezTo>
                    <a:pt x="14591" y="21312"/>
                    <a:pt x="14593" y="21312"/>
                    <a:pt x="14595" y="21312"/>
                  </a:cubicBezTo>
                  <a:cubicBezTo>
                    <a:pt x="16284" y="21312"/>
                    <a:pt x="17913" y="20682"/>
                    <a:pt x="19165" y="19547"/>
                  </a:cubicBezTo>
                  <a:cubicBezTo>
                    <a:pt x="19331" y="19390"/>
                    <a:pt x="19341" y="19131"/>
                    <a:pt x="19188" y="18964"/>
                  </a:cubicBezTo>
                  <a:cubicBezTo>
                    <a:pt x="19106" y="18873"/>
                    <a:pt x="18993" y="18827"/>
                    <a:pt x="18879" y="18827"/>
                  </a:cubicBezTo>
                  <a:cubicBezTo>
                    <a:pt x="18782" y="18827"/>
                    <a:pt x="18684" y="18861"/>
                    <a:pt x="18605" y="18929"/>
                  </a:cubicBezTo>
                  <a:cubicBezTo>
                    <a:pt x="18194" y="19304"/>
                    <a:pt x="17732" y="19617"/>
                    <a:pt x="17234" y="19863"/>
                  </a:cubicBezTo>
                  <a:cubicBezTo>
                    <a:pt x="17795" y="18990"/>
                    <a:pt x="17887" y="17896"/>
                    <a:pt x="17483" y="16939"/>
                  </a:cubicBezTo>
                  <a:lnTo>
                    <a:pt x="17479" y="16932"/>
                  </a:lnTo>
                  <a:cubicBezTo>
                    <a:pt x="17401" y="16748"/>
                    <a:pt x="17305" y="16574"/>
                    <a:pt x="17192" y="16408"/>
                  </a:cubicBezTo>
                  <a:cubicBezTo>
                    <a:pt x="17094" y="16240"/>
                    <a:pt x="16992" y="16072"/>
                    <a:pt x="16894" y="15909"/>
                  </a:cubicBezTo>
                  <a:cubicBezTo>
                    <a:pt x="16307" y="14943"/>
                    <a:pt x="15755" y="14032"/>
                    <a:pt x="15976" y="13074"/>
                  </a:cubicBezTo>
                  <a:cubicBezTo>
                    <a:pt x="16040" y="12801"/>
                    <a:pt x="15826" y="12563"/>
                    <a:pt x="15572" y="12563"/>
                  </a:cubicBezTo>
                  <a:cubicBezTo>
                    <a:pt x="15522" y="12563"/>
                    <a:pt x="15471" y="12572"/>
                    <a:pt x="15419" y="12592"/>
                  </a:cubicBezTo>
                  <a:cubicBezTo>
                    <a:pt x="14783" y="12841"/>
                    <a:pt x="14216" y="13339"/>
                    <a:pt x="13821" y="13996"/>
                  </a:cubicBezTo>
                  <a:cubicBezTo>
                    <a:pt x="13737" y="14135"/>
                    <a:pt x="13664" y="14277"/>
                    <a:pt x="13599" y="14425"/>
                  </a:cubicBezTo>
                  <a:cubicBezTo>
                    <a:pt x="13071" y="13916"/>
                    <a:pt x="12490" y="13845"/>
                    <a:pt x="12454" y="13841"/>
                  </a:cubicBezTo>
                  <a:cubicBezTo>
                    <a:pt x="12437" y="13839"/>
                    <a:pt x="12421" y="13838"/>
                    <a:pt x="12405" y="13838"/>
                  </a:cubicBezTo>
                  <a:cubicBezTo>
                    <a:pt x="12113" y="13838"/>
                    <a:pt x="11906" y="14141"/>
                    <a:pt x="12026" y="14418"/>
                  </a:cubicBezTo>
                  <a:cubicBezTo>
                    <a:pt x="12045" y="14458"/>
                    <a:pt x="12439" y="15424"/>
                    <a:pt x="11925" y="16496"/>
                  </a:cubicBezTo>
                  <a:cubicBezTo>
                    <a:pt x="11862" y="16600"/>
                    <a:pt x="11803" y="16705"/>
                    <a:pt x="11750" y="16814"/>
                  </a:cubicBezTo>
                  <a:cubicBezTo>
                    <a:pt x="11746" y="16824"/>
                    <a:pt x="11740" y="16834"/>
                    <a:pt x="11737" y="16844"/>
                  </a:cubicBezTo>
                  <a:cubicBezTo>
                    <a:pt x="11284" y="17819"/>
                    <a:pt x="11360" y="18957"/>
                    <a:pt x="11940" y="19861"/>
                  </a:cubicBezTo>
                  <a:cubicBezTo>
                    <a:pt x="9967" y="18882"/>
                    <a:pt x="8607" y="16847"/>
                    <a:pt x="8607" y="14500"/>
                  </a:cubicBezTo>
                  <a:cubicBezTo>
                    <a:pt x="8607" y="13429"/>
                    <a:pt x="8882" y="12828"/>
                    <a:pt x="9201" y="12130"/>
                  </a:cubicBezTo>
                  <a:cubicBezTo>
                    <a:pt x="9563" y="11339"/>
                    <a:pt x="9965" y="10458"/>
                    <a:pt x="10085" y="8802"/>
                  </a:cubicBezTo>
                  <a:cubicBezTo>
                    <a:pt x="10613" y="9497"/>
                    <a:pt x="10964" y="10292"/>
                    <a:pt x="11128" y="11176"/>
                  </a:cubicBezTo>
                  <a:cubicBezTo>
                    <a:pt x="11301" y="12093"/>
                    <a:pt x="11199" y="12766"/>
                    <a:pt x="11197" y="12772"/>
                  </a:cubicBezTo>
                  <a:cubicBezTo>
                    <a:pt x="11166" y="12969"/>
                    <a:pt x="11278" y="13160"/>
                    <a:pt x="11465" y="13229"/>
                  </a:cubicBezTo>
                  <a:cubicBezTo>
                    <a:pt x="11512" y="13247"/>
                    <a:pt x="11561" y="13255"/>
                    <a:pt x="11609" y="13255"/>
                  </a:cubicBezTo>
                  <a:cubicBezTo>
                    <a:pt x="11751" y="13255"/>
                    <a:pt x="11887" y="13182"/>
                    <a:pt x="11964" y="13055"/>
                  </a:cubicBezTo>
                  <a:cubicBezTo>
                    <a:pt x="12087" y="12854"/>
                    <a:pt x="14637" y="8600"/>
                    <a:pt x="14199" y="5325"/>
                  </a:cubicBezTo>
                  <a:lnTo>
                    <a:pt x="14199" y="5325"/>
                  </a:lnTo>
                  <a:cubicBezTo>
                    <a:pt x="15524" y="6388"/>
                    <a:pt x="16343" y="7781"/>
                    <a:pt x="16640" y="9478"/>
                  </a:cubicBezTo>
                  <a:cubicBezTo>
                    <a:pt x="16909" y="11031"/>
                    <a:pt x="16618" y="12273"/>
                    <a:pt x="16615" y="12284"/>
                  </a:cubicBezTo>
                  <a:cubicBezTo>
                    <a:pt x="16571" y="12468"/>
                    <a:pt x="16656" y="12658"/>
                    <a:pt x="16822" y="12749"/>
                  </a:cubicBezTo>
                  <a:cubicBezTo>
                    <a:pt x="16885" y="12782"/>
                    <a:pt x="16952" y="12799"/>
                    <a:pt x="17020" y="12799"/>
                  </a:cubicBezTo>
                  <a:cubicBezTo>
                    <a:pt x="17132" y="12799"/>
                    <a:pt x="17242" y="12754"/>
                    <a:pt x="17323" y="12668"/>
                  </a:cubicBezTo>
                  <a:cubicBezTo>
                    <a:pt x="17394" y="12593"/>
                    <a:pt x="18752" y="11118"/>
                    <a:pt x="18879" y="8881"/>
                  </a:cubicBezTo>
                  <a:cubicBezTo>
                    <a:pt x="20095" y="10812"/>
                    <a:pt x="20567" y="12442"/>
                    <a:pt x="20567" y="14499"/>
                  </a:cubicBezTo>
                  <a:cubicBezTo>
                    <a:pt x="20568" y="15040"/>
                    <a:pt x="20495" y="15579"/>
                    <a:pt x="20350" y="16102"/>
                  </a:cubicBezTo>
                  <a:cubicBezTo>
                    <a:pt x="20289" y="16323"/>
                    <a:pt x="20419" y="16552"/>
                    <a:pt x="20640" y="16614"/>
                  </a:cubicBezTo>
                  <a:cubicBezTo>
                    <a:pt x="20677" y="16624"/>
                    <a:pt x="20715" y="16629"/>
                    <a:pt x="20752" y="16629"/>
                  </a:cubicBezTo>
                  <a:cubicBezTo>
                    <a:pt x="20934" y="16629"/>
                    <a:pt x="21101" y="16508"/>
                    <a:pt x="21152" y="16323"/>
                  </a:cubicBezTo>
                  <a:cubicBezTo>
                    <a:pt x="21317" y="15729"/>
                    <a:pt x="21400" y="15115"/>
                    <a:pt x="21400" y="14499"/>
                  </a:cubicBezTo>
                  <a:cubicBezTo>
                    <a:pt x="21400" y="11811"/>
                    <a:pt x="20662" y="9812"/>
                    <a:pt x="18682" y="7122"/>
                  </a:cubicBezTo>
                  <a:lnTo>
                    <a:pt x="18682" y="7122"/>
                  </a:lnTo>
                  <a:lnTo>
                    <a:pt x="18683" y="7124"/>
                  </a:lnTo>
                  <a:cubicBezTo>
                    <a:pt x="18603" y="7014"/>
                    <a:pt x="18477" y="6954"/>
                    <a:pt x="18348" y="6954"/>
                  </a:cubicBezTo>
                  <a:cubicBezTo>
                    <a:pt x="18290" y="6954"/>
                    <a:pt x="18233" y="6966"/>
                    <a:pt x="18178" y="6990"/>
                  </a:cubicBezTo>
                  <a:cubicBezTo>
                    <a:pt x="17998" y="7070"/>
                    <a:pt x="17900" y="7266"/>
                    <a:pt x="17942" y="7458"/>
                  </a:cubicBezTo>
                  <a:cubicBezTo>
                    <a:pt x="18175" y="8550"/>
                    <a:pt x="18057" y="9641"/>
                    <a:pt x="17589" y="10703"/>
                  </a:cubicBezTo>
                  <a:cubicBezTo>
                    <a:pt x="17582" y="10255"/>
                    <a:pt x="17542" y="9810"/>
                    <a:pt x="17467" y="9370"/>
                  </a:cubicBezTo>
                  <a:cubicBezTo>
                    <a:pt x="17197" y="7777"/>
                    <a:pt x="16329" y="5549"/>
                    <a:pt x="13729" y="3987"/>
                  </a:cubicBezTo>
                  <a:cubicBezTo>
                    <a:pt x="13658" y="3944"/>
                    <a:pt x="13585" y="3925"/>
                    <a:pt x="13514" y="3925"/>
                  </a:cubicBezTo>
                  <a:cubicBezTo>
                    <a:pt x="13241" y="3925"/>
                    <a:pt x="13008" y="4209"/>
                    <a:pt x="13131" y="4505"/>
                  </a:cubicBezTo>
                  <a:cubicBezTo>
                    <a:pt x="13966" y="6490"/>
                    <a:pt x="12823" y="9489"/>
                    <a:pt x="11989" y="11232"/>
                  </a:cubicBezTo>
                  <a:cubicBezTo>
                    <a:pt x="11884" y="10541"/>
                    <a:pt x="11668" y="9874"/>
                    <a:pt x="11351" y="9253"/>
                  </a:cubicBezTo>
                  <a:lnTo>
                    <a:pt x="11744" y="9253"/>
                  </a:lnTo>
                  <a:cubicBezTo>
                    <a:pt x="12035" y="9253"/>
                    <a:pt x="12236" y="8961"/>
                    <a:pt x="12133" y="8688"/>
                  </a:cubicBezTo>
                  <a:lnTo>
                    <a:pt x="8924" y="268"/>
                  </a:lnTo>
                  <a:cubicBezTo>
                    <a:pt x="8856" y="90"/>
                    <a:pt x="8696" y="0"/>
                    <a:pt x="8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53"/>
            <p:cNvSpPr/>
            <p:nvPr/>
          </p:nvSpPr>
          <p:spPr>
            <a:xfrm>
              <a:off x="7262450" y="2891325"/>
              <a:ext cx="24350" cy="21775"/>
            </a:xfrm>
            <a:custGeom>
              <a:rect b="b" l="l" r="r" t="t"/>
              <a:pathLst>
                <a:path extrusionOk="0" h="871" w="974">
                  <a:moveTo>
                    <a:pt x="498" y="1"/>
                  </a:moveTo>
                  <a:cubicBezTo>
                    <a:pt x="357" y="1"/>
                    <a:pt x="219" y="72"/>
                    <a:pt x="142" y="202"/>
                  </a:cubicBezTo>
                  <a:lnTo>
                    <a:pt x="120" y="238"/>
                  </a:lnTo>
                  <a:cubicBezTo>
                    <a:pt x="1" y="435"/>
                    <a:pt x="63" y="690"/>
                    <a:pt x="260" y="809"/>
                  </a:cubicBezTo>
                  <a:cubicBezTo>
                    <a:pt x="328" y="851"/>
                    <a:pt x="403" y="871"/>
                    <a:pt x="476" y="871"/>
                  </a:cubicBezTo>
                  <a:cubicBezTo>
                    <a:pt x="617" y="871"/>
                    <a:pt x="753" y="799"/>
                    <a:pt x="831" y="671"/>
                  </a:cubicBezTo>
                  <a:lnTo>
                    <a:pt x="856" y="632"/>
                  </a:lnTo>
                  <a:cubicBezTo>
                    <a:pt x="974" y="435"/>
                    <a:pt x="910" y="181"/>
                    <a:pt x="713" y="61"/>
                  </a:cubicBezTo>
                  <a:cubicBezTo>
                    <a:pt x="646" y="20"/>
                    <a:pt x="571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3" name="Google Shape;4033;p53"/>
          <p:cNvGrpSpPr/>
          <p:nvPr/>
        </p:nvGrpSpPr>
        <p:grpSpPr>
          <a:xfrm>
            <a:off x="7284299" y="2171903"/>
            <a:ext cx="475622" cy="275010"/>
            <a:chOff x="6848200" y="1885225"/>
            <a:chExt cx="532850" cy="308100"/>
          </a:xfrm>
        </p:grpSpPr>
        <p:sp>
          <p:nvSpPr>
            <p:cNvPr id="4034" name="Google Shape;4034;p53"/>
            <p:cNvSpPr/>
            <p:nvPr/>
          </p:nvSpPr>
          <p:spPr>
            <a:xfrm>
              <a:off x="6848200" y="1885225"/>
              <a:ext cx="532850" cy="308100"/>
            </a:xfrm>
            <a:custGeom>
              <a:rect b="b" l="l" r="r" t="t"/>
              <a:pathLst>
                <a:path extrusionOk="0" h="12324" w="21314">
                  <a:moveTo>
                    <a:pt x="18070" y="2499"/>
                  </a:moveTo>
                  <a:lnTo>
                    <a:pt x="20088" y="5329"/>
                  </a:lnTo>
                  <a:lnTo>
                    <a:pt x="16151" y="5329"/>
                  </a:lnTo>
                  <a:lnTo>
                    <a:pt x="16151" y="2499"/>
                  </a:lnTo>
                  <a:close/>
                  <a:moveTo>
                    <a:pt x="3737" y="9326"/>
                  </a:moveTo>
                  <a:cubicBezTo>
                    <a:pt x="3876" y="9326"/>
                    <a:pt x="4017" y="9352"/>
                    <a:pt x="4151" y="9408"/>
                  </a:cubicBezTo>
                  <a:cubicBezTo>
                    <a:pt x="4555" y="9575"/>
                    <a:pt x="4818" y="9970"/>
                    <a:pt x="4818" y="10408"/>
                  </a:cubicBezTo>
                  <a:cubicBezTo>
                    <a:pt x="4818" y="11005"/>
                    <a:pt x="4333" y="11490"/>
                    <a:pt x="3736" y="11490"/>
                  </a:cubicBezTo>
                  <a:cubicBezTo>
                    <a:pt x="3299" y="11490"/>
                    <a:pt x="2904" y="11227"/>
                    <a:pt x="2736" y="10822"/>
                  </a:cubicBezTo>
                  <a:cubicBezTo>
                    <a:pt x="2569" y="10418"/>
                    <a:pt x="2661" y="9952"/>
                    <a:pt x="2971" y="9642"/>
                  </a:cubicBezTo>
                  <a:cubicBezTo>
                    <a:pt x="3179" y="9435"/>
                    <a:pt x="3455" y="9326"/>
                    <a:pt x="3737" y="9326"/>
                  </a:cubicBezTo>
                  <a:close/>
                  <a:moveTo>
                    <a:pt x="6734" y="9326"/>
                  </a:moveTo>
                  <a:cubicBezTo>
                    <a:pt x="6874" y="9326"/>
                    <a:pt x="7014" y="9352"/>
                    <a:pt x="7148" y="9408"/>
                  </a:cubicBezTo>
                  <a:cubicBezTo>
                    <a:pt x="7552" y="9575"/>
                    <a:pt x="7816" y="9970"/>
                    <a:pt x="7816" y="10408"/>
                  </a:cubicBezTo>
                  <a:cubicBezTo>
                    <a:pt x="7816" y="11005"/>
                    <a:pt x="7331" y="11490"/>
                    <a:pt x="6734" y="11490"/>
                  </a:cubicBezTo>
                  <a:cubicBezTo>
                    <a:pt x="6296" y="11490"/>
                    <a:pt x="5902" y="11227"/>
                    <a:pt x="5734" y="10822"/>
                  </a:cubicBezTo>
                  <a:cubicBezTo>
                    <a:pt x="5567" y="10418"/>
                    <a:pt x="5659" y="9952"/>
                    <a:pt x="5968" y="9642"/>
                  </a:cubicBezTo>
                  <a:cubicBezTo>
                    <a:pt x="6175" y="9435"/>
                    <a:pt x="6452" y="9326"/>
                    <a:pt x="6734" y="9326"/>
                  </a:cubicBezTo>
                  <a:close/>
                  <a:moveTo>
                    <a:pt x="16456" y="9326"/>
                  </a:moveTo>
                  <a:cubicBezTo>
                    <a:pt x="16596" y="9326"/>
                    <a:pt x="16736" y="9352"/>
                    <a:pt x="16870" y="9408"/>
                  </a:cubicBezTo>
                  <a:cubicBezTo>
                    <a:pt x="17275" y="9575"/>
                    <a:pt x="17538" y="9970"/>
                    <a:pt x="17538" y="10408"/>
                  </a:cubicBezTo>
                  <a:cubicBezTo>
                    <a:pt x="17538" y="11005"/>
                    <a:pt x="17053" y="11489"/>
                    <a:pt x="16456" y="11490"/>
                  </a:cubicBezTo>
                  <a:cubicBezTo>
                    <a:pt x="16018" y="11490"/>
                    <a:pt x="15624" y="11227"/>
                    <a:pt x="15456" y="10822"/>
                  </a:cubicBezTo>
                  <a:cubicBezTo>
                    <a:pt x="15289" y="10418"/>
                    <a:pt x="15381" y="9952"/>
                    <a:pt x="15690" y="9642"/>
                  </a:cubicBezTo>
                  <a:cubicBezTo>
                    <a:pt x="15897" y="9435"/>
                    <a:pt x="16174" y="9326"/>
                    <a:pt x="16456" y="9326"/>
                  </a:cubicBezTo>
                  <a:close/>
                  <a:moveTo>
                    <a:pt x="416" y="1"/>
                  </a:moveTo>
                  <a:cubicBezTo>
                    <a:pt x="187" y="1"/>
                    <a:pt x="0" y="188"/>
                    <a:pt x="0" y="417"/>
                  </a:cubicBezTo>
                  <a:lnTo>
                    <a:pt x="0" y="10408"/>
                  </a:lnTo>
                  <a:cubicBezTo>
                    <a:pt x="0" y="10638"/>
                    <a:pt x="187" y="10824"/>
                    <a:pt x="416" y="10824"/>
                  </a:cubicBezTo>
                  <a:lnTo>
                    <a:pt x="1868" y="10824"/>
                  </a:lnTo>
                  <a:cubicBezTo>
                    <a:pt x="2029" y="11545"/>
                    <a:pt x="2589" y="12109"/>
                    <a:pt x="3309" y="12274"/>
                  </a:cubicBezTo>
                  <a:cubicBezTo>
                    <a:pt x="3451" y="12307"/>
                    <a:pt x="3594" y="12322"/>
                    <a:pt x="3736" y="12322"/>
                  </a:cubicBezTo>
                  <a:cubicBezTo>
                    <a:pt x="4313" y="12322"/>
                    <a:pt x="4868" y="12062"/>
                    <a:pt x="5236" y="11598"/>
                  </a:cubicBezTo>
                  <a:cubicBezTo>
                    <a:pt x="5604" y="12062"/>
                    <a:pt x="6159" y="12322"/>
                    <a:pt x="6736" y="12322"/>
                  </a:cubicBezTo>
                  <a:cubicBezTo>
                    <a:pt x="6878" y="12322"/>
                    <a:pt x="7022" y="12307"/>
                    <a:pt x="7164" y="12274"/>
                  </a:cubicBezTo>
                  <a:cubicBezTo>
                    <a:pt x="7883" y="12109"/>
                    <a:pt x="8443" y="11545"/>
                    <a:pt x="8603" y="10824"/>
                  </a:cubicBezTo>
                  <a:lnTo>
                    <a:pt x="14588" y="10824"/>
                  </a:lnTo>
                  <a:cubicBezTo>
                    <a:pt x="14784" y="11700"/>
                    <a:pt x="15559" y="12323"/>
                    <a:pt x="16457" y="12323"/>
                  </a:cubicBezTo>
                  <a:cubicBezTo>
                    <a:pt x="17354" y="12323"/>
                    <a:pt x="18131" y="11700"/>
                    <a:pt x="18325" y="10824"/>
                  </a:cubicBezTo>
                  <a:lnTo>
                    <a:pt x="20898" y="10824"/>
                  </a:lnTo>
                  <a:cubicBezTo>
                    <a:pt x="21128" y="10824"/>
                    <a:pt x="21314" y="10638"/>
                    <a:pt x="21314" y="10408"/>
                  </a:cubicBezTo>
                  <a:lnTo>
                    <a:pt x="21314" y="5745"/>
                  </a:lnTo>
                  <a:cubicBezTo>
                    <a:pt x="21314" y="5732"/>
                    <a:pt x="21314" y="5720"/>
                    <a:pt x="21312" y="5708"/>
                  </a:cubicBezTo>
                  <a:lnTo>
                    <a:pt x="21312" y="5708"/>
                  </a:lnTo>
                  <a:cubicBezTo>
                    <a:pt x="21313" y="5711"/>
                    <a:pt x="21313" y="5712"/>
                    <a:pt x="21313" y="5712"/>
                  </a:cubicBezTo>
                  <a:cubicBezTo>
                    <a:pt x="21313" y="5712"/>
                    <a:pt x="21313" y="5707"/>
                    <a:pt x="21313" y="5707"/>
                  </a:cubicBezTo>
                  <a:cubicBezTo>
                    <a:pt x="21313" y="5707"/>
                    <a:pt x="21312" y="5707"/>
                    <a:pt x="21312" y="5708"/>
                  </a:cubicBezTo>
                  <a:lnTo>
                    <a:pt x="21311" y="5708"/>
                  </a:lnTo>
                  <a:cubicBezTo>
                    <a:pt x="21304" y="5635"/>
                    <a:pt x="21278" y="5564"/>
                    <a:pt x="21235" y="5504"/>
                  </a:cubicBezTo>
                  <a:lnTo>
                    <a:pt x="17439" y="175"/>
                  </a:lnTo>
                  <a:cubicBezTo>
                    <a:pt x="17359" y="66"/>
                    <a:pt x="17234" y="1"/>
                    <a:pt x="17099" y="1"/>
                  </a:cubicBezTo>
                  <a:lnTo>
                    <a:pt x="6459" y="1"/>
                  </a:lnTo>
                  <a:cubicBezTo>
                    <a:pt x="6229" y="1"/>
                    <a:pt x="6043" y="188"/>
                    <a:pt x="6043" y="417"/>
                  </a:cubicBezTo>
                  <a:cubicBezTo>
                    <a:pt x="6043" y="647"/>
                    <a:pt x="6229" y="834"/>
                    <a:pt x="6459" y="834"/>
                  </a:cubicBezTo>
                  <a:lnTo>
                    <a:pt x="12988" y="834"/>
                  </a:lnTo>
                  <a:lnTo>
                    <a:pt x="12988" y="5076"/>
                  </a:lnTo>
                  <a:cubicBezTo>
                    <a:pt x="12988" y="5306"/>
                    <a:pt x="13173" y="5492"/>
                    <a:pt x="13404" y="5492"/>
                  </a:cubicBezTo>
                  <a:cubicBezTo>
                    <a:pt x="13634" y="5492"/>
                    <a:pt x="13819" y="5306"/>
                    <a:pt x="13819" y="5076"/>
                  </a:cubicBezTo>
                  <a:lnTo>
                    <a:pt x="13819" y="834"/>
                  </a:lnTo>
                  <a:lnTo>
                    <a:pt x="16885" y="834"/>
                  </a:lnTo>
                  <a:lnTo>
                    <a:pt x="17479" y="1666"/>
                  </a:lnTo>
                  <a:lnTo>
                    <a:pt x="15735" y="1666"/>
                  </a:lnTo>
                  <a:cubicBezTo>
                    <a:pt x="15505" y="1666"/>
                    <a:pt x="15319" y="1853"/>
                    <a:pt x="15319" y="2082"/>
                  </a:cubicBezTo>
                  <a:lnTo>
                    <a:pt x="15319" y="5745"/>
                  </a:lnTo>
                  <a:cubicBezTo>
                    <a:pt x="15319" y="5976"/>
                    <a:pt x="15505" y="6161"/>
                    <a:pt x="15735" y="6161"/>
                  </a:cubicBezTo>
                  <a:lnTo>
                    <a:pt x="20481" y="6161"/>
                  </a:lnTo>
                  <a:lnTo>
                    <a:pt x="20481" y="9992"/>
                  </a:lnTo>
                  <a:lnTo>
                    <a:pt x="18325" y="9992"/>
                  </a:lnTo>
                  <a:cubicBezTo>
                    <a:pt x="18131" y="9116"/>
                    <a:pt x="17354" y="8492"/>
                    <a:pt x="16456" y="8492"/>
                  </a:cubicBezTo>
                  <a:cubicBezTo>
                    <a:pt x="15559" y="8492"/>
                    <a:pt x="14782" y="9116"/>
                    <a:pt x="14588" y="9992"/>
                  </a:cubicBezTo>
                  <a:lnTo>
                    <a:pt x="13819" y="9992"/>
                  </a:lnTo>
                  <a:lnTo>
                    <a:pt x="13819" y="8406"/>
                  </a:lnTo>
                  <a:cubicBezTo>
                    <a:pt x="13819" y="8177"/>
                    <a:pt x="13634" y="7990"/>
                    <a:pt x="13404" y="7990"/>
                  </a:cubicBezTo>
                  <a:cubicBezTo>
                    <a:pt x="13173" y="7990"/>
                    <a:pt x="12988" y="8177"/>
                    <a:pt x="12988" y="8406"/>
                  </a:cubicBezTo>
                  <a:lnTo>
                    <a:pt x="12988" y="9992"/>
                  </a:lnTo>
                  <a:lnTo>
                    <a:pt x="8603" y="9992"/>
                  </a:lnTo>
                  <a:cubicBezTo>
                    <a:pt x="8443" y="9271"/>
                    <a:pt x="7882" y="8707"/>
                    <a:pt x="7164" y="8541"/>
                  </a:cubicBezTo>
                  <a:cubicBezTo>
                    <a:pt x="7021" y="8509"/>
                    <a:pt x="6878" y="8493"/>
                    <a:pt x="6735" y="8493"/>
                  </a:cubicBezTo>
                  <a:cubicBezTo>
                    <a:pt x="6158" y="8493"/>
                    <a:pt x="5603" y="8754"/>
                    <a:pt x="5236" y="9218"/>
                  </a:cubicBezTo>
                  <a:cubicBezTo>
                    <a:pt x="4868" y="8754"/>
                    <a:pt x="4313" y="8493"/>
                    <a:pt x="3736" y="8493"/>
                  </a:cubicBezTo>
                  <a:cubicBezTo>
                    <a:pt x="3594" y="8493"/>
                    <a:pt x="3450" y="8509"/>
                    <a:pt x="3307" y="8541"/>
                  </a:cubicBezTo>
                  <a:cubicBezTo>
                    <a:pt x="2588" y="8707"/>
                    <a:pt x="2028" y="9271"/>
                    <a:pt x="1868" y="9992"/>
                  </a:cubicBezTo>
                  <a:lnTo>
                    <a:pt x="832" y="9992"/>
                  </a:lnTo>
                  <a:lnTo>
                    <a:pt x="832" y="834"/>
                  </a:lnTo>
                  <a:lnTo>
                    <a:pt x="3080" y="834"/>
                  </a:lnTo>
                  <a:cubicBezTo>
                    <a:pt x="3310" y="834"/>
                    <a:pt x="3497" y="647"/>
                    <a:pt x="3497" y="417"/>
                  </a:cubicBezTo>
                  <a:cubicBezTo>
                    <a:pt x="3497" y="188"/>
                    <a:pt x="3310" y="1"/>
                    <a:pt x="30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53"/>
            <p:cNvSpPr/>
            <p:nvPr/>
          </p:nvSpPr>
          <p:spPr>
            <a:xfrm>
              <a:off x="6957625" y="1885225"/>
              <a:ext cx="21000" cy="20850"/>
            </a:xfrm>
            <a:custGeom>
              <a:rect b="b" l="l" r="r" t="t"/>
              <a:pathLst>
                <a:path extrusionOk="0" h="834" w="840">
                  <a:moveTo>
                    <a:pt x="417" y="1"/>
                  </a:moveTo>
                  <a:cubicBezTo>
                    <a:pt x="187" y="1"/>
                    <a:pt x="1" y="188"/>
                    <a:pt x="1" y="417"/>
                  </a:cubicBezTo>
                  <a:cubicBezTo>
                    <a:pt x="1" y="647"/>
                    <a:pt x="187" y="834"/>
                    <a:pt x="417" y="834"/>
                  </a:cubicBezTo>
                  <a:lnTo>
                    <a:pt x="424" y="834"/>
                  </a:lnTo>
                  <a:cubicBezTo>
                    <a:pt x="654" y="834"/>
                    <a:pt x="840" y="647"/>
                    <a:pt x="840" y="417"/>
                  </a:cubicBezTo>
                  <a:cubicBezTo>
                    <a:pt x="840" y="188"/>
                    <a:pt x="654" y="1"/>
                    <a:pt x="4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53"/>
            <p:cNvSpPr/>
            <p:nvPr/>
          </p:nvSpPr>
          <p:spPr>
            <a:xfrm>
              <a:off x="7171875" y="2043300"/>
              <a:ext cx="22650" cy="20900"/>
            </a:xfrm>
            <a:custGeom>
              <a:rect b="b" l="l" r="r" t="t"/>
              <a:pathLst>
                <a:path extrusionOk="0" h="836" w="906">
                  <a:moveTo>
                    <a:pt x="458" y="1"/>
                  </a:moveTo>
                  <a:cubicBezTo>
                    <a:pt x="322" y="1"/>
                    <a:pt x="191" y="67"/>
                    <a:pt x="111" y="185"/>
                  </a:cubicBezTo>
                  <a:cubicBezTo>
                    <a:pt x="0" y="351"/>
                    <a:pt x="22" y="572"/>
                    <a:pt x="162" y="713"/>
                  </a:cubicBezTo>
                  <a:cubicBezTo>
                    <a:pt x="241" y="791"/>
                    <a:pt x="346" y="835"/>
                    <a:pt x="457" y="835"/>
                  </a:cubicBezTo>
                  <a:cubicBezTo>
                    <a:pt x="655" y="835"/>
                    <a:pt x="828" y="696"/>
                    <a:pt x="867" y="500"/>
                  </a:cubicBezTo>
                  <a:cubicBezTo>
                    <a:pt x="906" y="304"/>
                    <a:pt x="802" y="109"/>
                    <a:pt x="618" y="33"/>
                  </a:cubicBezTo>
                  <a:cubicBezTo>
                    <a:pt x="566" y="11"/>
                    <a:pt x="512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53"/>
            <p:cNvSpPr/>
            <p:nvPr/>
          </p:nvSpPr>
          <p:spPr>
            <a:xfrm>
              <a:off x="6945500" y="1936700"/>
              <a:ext cx="150850" cy="142075"/>
            </a:xfrm>
            <a:custGeom>
              <a:rect b="b" l="l" r="r" t="t"/>
              <a:pathLst>
                <a:path extrusionOk="0" h="5683" w="6034">
                  <a:moveTo>
                    <a:pt x="3019" y="830"/>
                  </a:moveTo>
                  <a:cubicBezTo>
                    <a:pt x="3259" y="830"/>
                    <a:pt x="3499" y="869"/>
                    <a:pt x="3730" y="948"/>
                  </a:cubicBezTo>
                  <a:lnTo>
                    <a:pt x="3728" y="949"/>
                  </a:lnTo>
                  <a:lnTo>
                    <a:pt x="3171" y="1916"/>
                  </a:lnTo>
                  <a:cubicBezTo>
                    <a:pt x="3121" y="1909"/>
                    <a:pt x="3070" y="1906"/>
                    <a:pt x="3019" y="1906"/>
                  </a:cubicBezTo>
                  <a:cubicBezTo>
                    <a:pt x="2969" y="1906"/>
                    <a:pt x="2918" y="1909"/>
                    <a:pt x="2868" y="1916"/>
                  </a:cubicBezTo>
                  <a:lnTo>
                    <a:pt x="2309" y="948"/>
                  </a:lnTo>
                  <a:cubicBezTo>
                    <a:pt x="2539" y="869"/>
                    <a:pt x="2779" y="830"/>
                    <a:pt x="3019" y="830"/>
                  </a:cubicBezTo>
                  <a:close/>
                  <a:moveTo>
                    <a:pt x="3019" y="2743"/>
                  </a:moveTo>
                  <a:cubicBezTo>
                    <a:pt x="3112" y="2743"/>
                    <a:pt x="3205" y="2791"/>
                    <a:pt x="3256" y="2879"/>
                  </a:cubicBezTo>
                  <a:cubicBezTo>
                    <a:pt x="3282" y="2925"/>
                    <a:pt x="3294" y="2978"/>
                    <a:pt x="3292" y="3032"/>
                  </a:cubicBezTo>
                  <a:lnTo>
                    <a:pt x="3292" y="3016"/>
                  </a:lnTo>
                  <a:cubicBezTo>
                    <a:pt x="3292" y="3052"/>
                    <a:pt x="3285" y="3086"/>
                    <a:pt x="3272" y="3119"/>
                  </a:cubicBezTo>
                  <a:cubicBezTo>
                    <a:pt x="3229" y="3225"/>
                    <a:pt x="3128" y="3290"/>
                    <a:pt x="3020" y="3290"/>
                  </a:cubicBezTo>
                  <a:cubicBezTo>
                    <a:pt x="2996" y="3290"/>
                    <a:pt x="2972" y="3287"/>
                    <a:pt x="2948" y="3281"/>
                  </a:cubicBezTo>
                  <a:cubicBezTo>
                    <a:pt x="2912" y="3270"/>
                    <a:pt x="2879" y="3253"/>
                    <a:pt x="2850" y="3232"/>
                  </a:cubicBezTo>
                  <a:cubicBezTo>
                    <a:pt x="2715" y="3125"/>
                    <a:pt x="2711" y="2922"/>
                    <a:pt x="2840" y="2810"/>
                  </a:cubicBezTo>
                  <a:cubicBezTo>
                    <a:pt x="2892" y="2765"/>
                    <a:pt x="2956" y="2743"/>
                    <a:pt x="3019" y="2743"/>
                  </a:cubicBezTo>
                  <a:close/>
                  <a:moveTo>
                    <a:pt x="1990" y="3430"/>
                  </a:moveTo>
                  <a:cubicBezTo>
                    <a:pt x="2029" y="3524"/>
                    <a:pt x="2079" y="3612"/>
                    <a:pt x="2142" y="3692"/>
                  </a:cubicBezTo>
                  <a:lnTo>
                    <a:pt x="1584" y="4659"/>
                  </a:lnTo>
                  <a:cubicBezTo>
                    <a:pt x="1218" y="4340"/>
                    <a:pt x="969" y="3907"/>
                    <a:pt x="874" y="3430"/>
                  </a:cubicBezTo>
                  <a:close/>
                  <a:moveTo>
                    <a:pt x="5158" y="3433"/>
                  </a:moveTo>
                  <a:cubicBezTo>
                    <a:pt x="5064" y="3909"/>
                    <a:pt x="4815" y="4340"/>
                    <a:pt x="4449" y="4661"/>
                  </a:cubicBezTo>
                  <a:lnTo>
                    <a:pt x="4449" y="4661"/>
                  </a:lnTo>
                  <a:lnTo>
                    <a:pt x="3892" y="3696"/>
                  </a:lnTo>
                  <a:cubicBezTo>
                    <a:pt x="3954" y="3616"/>
                    <a:pt x="4006" y="3527"/>
                    <a:pt x="4043" y="3433"/>
                  </a:cubicBezTo>
                  <a:close/>
                  <a:moveTo>
                    <a:pt x="3017" y="0"/>
                  </a:moveTo>
                  <a:cubicBezTo>
                    <a:pt x="2498" y="0"/>
                    <a:pt x="1979" y="133"/>
                    <a:pt x="1513" y="400"/>
                  </a:cubicBezTo>
                  <a:cubicBezTo>
                    <a:pt x="1313" y="516"/>
                    <a:pt x="1246" y="771"/>
                    <a:pt x="1361" y="971"/>
                  </a:cubicBezTo>
                  <a:lnTo>
                    <a:pt x="2148" y="2335"/>
                  </a:lnTo>
                  <a:cubicBezTo>
                    <a:pt x="2086" y="2416"/>
                    <a:pt x="2034" y="2503"/>
                    <a:pt x="1997" y="2598"/>
                  </a:cubicBezTo>
                  <a:lnTo>
                    <a:pt x="418" y="2598"/>
                  </a:lnTo>
                  <a:cubicBezTo>
                    <a:pt x="188" y="2598"/>
                    <a:pt x="1" y="2784"/>
                    <a:pt x="1" y="3014"/>
                  </a:cubicBezTo>
                  <a:cubicBezTo>
                    <a:pt x="4" y="4089"/>
                    <a:pt x="577" y="5084"/>
                    <a:pt x="1506" y="5625"/>
                  </a:cubicBezTo>
                  <a:cubicBezTo>
                    <a:pt x="1570" y="5661"/>
                    <a:pt x="1641" y="5679"/>
                    <a:pt x="1715" y="5679"/>
                  </a:cubicBezTo>
                  <a:cubicBezTo>
                    <a:pt x="1765" y="5679"/>
                    <a:pt x="1817" y="5671"/>
                    <a:pt x="1865" y="5652"/>
                  </a:cubicBezTo>
                  <a:cubicBezTo>
                    <a:pt x="1954" y="5618"/>
                    <a:pt x="2029" y="5554"/>
                    <a:pt x="2076" y="5472"/>
                  </a:cubicBezTo>
                  <a:lnTo>
                    <a:pt x="2862" y="4112"/>
                  </a:lnTo>
                  <a:cubicBezTo>
                    <a:pt x="2914" y="4120"/>
                    <a:pt x="2967" y="4124"/>
                    <a:pt x="3022" y="4124"/>
                  </a:cubicBezTo>
                  <a:cubicBezTo>
                    <a:pt x="3070" y="4124"/>
                    <a:pt x="3121" y="4121"/>
                    <a:pt x="3171" y="4114"/>
                  </a:cubicBezTo>
                  <a:lnTo>
                    <a:pt x="3957" y="5475"/>
                  </a:lnTo>
                  <a:cubicBezTo>
                    <a:pt x="4012" y="5570"/>
                    <a:pt x="4104" y="5641"/>
                    <a:pt x="4210" y="5669"/>
                  </a:cubicBezTo>
                  <a:cubicBezTo>
                    <a:pt x="4245" y="5678"/>
                    <a:pt x="4281" y="5682"/>
                    <a:pt x="4318" y="5682"/>
                  </a:cubicBezTo>
                  <a:cubicBezTo>
                    <a:pt x="4391" y="5682"/>
                    <a:pt x="4462" y="5664"/>
                    <a:pt x="4525" y="5628"/>
                  </a:cubicBezTo>
                  <a:cubicBezTo>
                    <a:pt x="5456" y="5088"/>
                    <a:pt x="6031" y="4095"/>
                    <a:pt x="6033" y="3019"/>
                  </a:cubicBezTo>
                  <a:cubicBezTo>
                    <a:pt x="6033" y="2788"/>
                    <a:pt x="5848" y="2601"/>
                    <a:pt x="5616" y="2601"/>
                  </a:cubicBezTo>
                  <a:lnTo>
                    <a:pt x="4045" y="2601"/>
                  </a:lnTo>
                  <a:cubicBezTo>
                    <a:pt x="4025" y="2554"/>
                    <a:pt x="4003" y="2508"/>
                    <a:pt x="3977" y="2463"/>
                  </a:cubicBezTo>
                  <a:cubicBezTo>
                    <a:pt x="3951" y="2419"/>
                    <a:pt x="3922" y="2377"/>
                    <a:pt x="3891" y="2335"/>
                  </a:cubicBezTo>
                  <a:lnTo>
                    <a:pt x="4678" y="971"/>
                  </a:lnTo>
                  <a:cubicBezTo>
                    <a:pt x="4793" y="772"/>
                    <a:pt x="4725" y="518"/>
                    <a:pt x="4525" y="402"/>
                  </a:cubicBezTo>
                  <a:cubicBezTo>
                    <a:pt x="4058" y="134"/>
                    <a:pt x="3537" y="0"/>
                    <a:pt x="3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8" name="Google Shape;4038;p53"/>
          <p:cNvGrpSpPr/>
          <p:nvPr/>
        </p:nvGrpSpPr>
        <p:grpSpPr>
          <a:xfrm>
            <a:off x="7279644" y="1417464"/>
            <a:ext cx="480263" cy="475644"/>
            <a:chOff x="6536650" y="973450"/>
            <a:chExt cx="538050" cy="532875"/>
          </a:xfrm>
        </p:grpSpPr>
        <p:sp>
          <p:nvSpPr>
            <p:cNvPr id="4039" name="Google Shape;4039;p53"/>
            <p:cNvSpPr/>
            <p:nvPr/>
          </p:nvSpPr>
          <p:spPr>
            <a:xfrm>
              <a:off x="6566000" y="1247300"/>
              <a:ext cx="20825" cy="20875"/>
            </a:xfrm>
            <a:custGeom>
              <a:rect b="b" l="l" r="r" t="t"/>
              <a:pathLst>
                <a:path extrusionOk="0" h="835" w="833">
                  <a:moveTo>
                    <a:pt x="417" y="1"/>
                  </a:moveTo>
                  <a:cubicBezTo>
                    <a:pt x="186" y="1"/>
                    <a:pt x="1" y="188"/>
                    <a:pt x="1" y="418"/>
                  </a:cubicBezTo>
                  <a:cubicBezTo>
                    <a:pt x="1" y="647"/>
                    <a:pt x="186" y="834"/>
                    <a:pt x="417" y="834"/>
                  </a:cubicBezTo>
                  <a:cubicBezTo>
                    <a:pt x="647" y="834"/>
                    <a:pt x="832" y="647"/>
                    <a:pt x="832" y="418"/>
                  </a:cubicBezTo>
                  <a:cubicBezTo>
                    <a:pt x="832" y="188"/>
                    <a:pt x="647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53"/>
            <p:cNvSpPr/>
            <p:nvPr/>
          </p:nvSpPr>
          <p:spPr>
            <a:xfrm>
              <a:off x="6540575" y="1288925"/>
              <a:ext cx="71675" cy="124350"/>
            </a:xfrm>
            <a:custGeom>
              <a:rect b="b" l="l" r="r" t="t"/>
              <a:pathLst>
                <a:path extrusionOk="0" h="4974" w="2867">
                  <a:moveTo>
                    <a:pt x="1434" y="1"/>
                  </a:moveTo>
                  <a:cubicBezTo>
                    <a:pt x="1203" y="1"/>
                    <a:pt x="1016" y="188"/>
                    <a:pt x="1016" y="418"/>
                  </a:cubicBezTo>
                  <a:lnTo>
                    <a:pt x="1016" y="2601"/>
                  </a:lnTo>
                  <a:lnTo>
                    <a:pt x="1018" y="2601"/>
                  </a:lnTo>
                  <a:lnTo>
                    <a:pt x="245" y="2955"/>
                  </a:lnTo>
                  <a:cubicBezTo>
                    <a:pt x="98" y="3023"/>
                    <a:pt x="3" y="3170"/>
                    <a:pt x="3" y="3332"/>
                  </a:cubicBezTo>
                  <a:lnTo>
                    <a:pt x="2" y="4292"/>
                  </a:lnTo>
                  <a:cubicBezTo>
                    <a:pt x="0" y="4439"/>
                    <a:pt x="77" y="4574"/>
                    <a:pt x="202" y="4649"/>
                  </a:cubicBezTo>
                  <a:lnTo>
                    <a:pt x="628" y="4908"/>
                  </a:lnTo>
                  <a:cubicBezTo>
                    <a:pt x="695" y="4950"/>
                    <a:pt x="771" y="4970"/>
                    <a:pt x="845" y="4970"/>
                  </a:cubicBezTo>
                  <a:cubicBezTo>
                    <a:pt x="985" y="4970"/>
                    <a:pt x="1122" y="4899"/>
                    <a:pt x="1200" y="4770"/>
                  </a:cubicBezTo>
                  <a:cubicBezTo>
                    <a:pt x="1320" y="4573"/>
                    <a:pt x="1257" y="4316"/>
                    <a:pt x="1059" y="4197"/>
                  </a:cubicBezTo>
                  <a:lnTo>
                    <a:pt x="833" y="4060"/>
                  </a:lnTo>
                  <a:lnTo>
                    <a:pt x="835" y="3600"/>
                  </a:lnTo>
                  <a:lnTo>
                    <a:pt x="1435" y="3325"/>
                  </a:lnTo>
                  <a:lnTo>
                    <a:pt x="2032" y="3603"/>
                  </a:lnTo>
                  <a:lnTo>
                    <a:pt x="2032" y="4062"/>
                  </a:lnTo>
                  <a:lnTo>
                    <a:pt x="1806" y="4198"/>
                  </a:lnTo>
                  <a:cubicBezTo>
                    <a:pt x="1606" y="4316"/>
                    <a:pt x="1541" y="4574"/>
                    <a:pt x="1661" y="4773"/>
                  </a:cubicBezTo>
                  <a:cubicBezTo>
                    <a:pt x="1739" y="4902"/>
                    <a:pt x="1877" y="4973"/>
                    <a:pt x="2018" y="4973"/>
                  </a:cubicBezTo>
                  <a:cubicBezTo>
                    <a:pt x="2093" y="4973"/>
                    <a:pt x="2168" y="4953"/>
                    <a:pt x="2237" y="4911"/>
                  </a:cubicBezTo>
                  <a:lnTo>
                    <a:pt x="2664" y="4653"/>
                  </a:lnTo>
                  <a:cubicBezTo>
                    <a:pt x="2788" y="4578"/>
                    <a:pt x="2864" y="4443"/>
                    <a:pt x="2864" y="4298"/>
                  </a:cubicBezTo>
                  <a:lnTo>
                    <a:pt x="2867" y="3338"/>
                  </a:lnTo>
                  <a:cubicBezTo>
                    <a:pt x="2867" y="3175"/>
                    <a:pt x="2772" y="3027"/>
                    <a:pt x="2625" y="2958"/>
                  </a:cubicBezTo>
                  <a:lnTo>
                    <a:pt x="1849" y="2600"/>
                  </a:lnTo>
                  <a:lnTo>
                    <a:pt x="1849" y="418"/>
                  </a:lnTo>
                  <a:cubicBezTo>
                    <a:pt x="1849" y="188"/>
                    <a:pt x="1662" y="1"/>
                    <a:pt x="14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53"/>
            <p:cNvSpPr/>
            <p:nvPr/>
          </p:nvSpPr>
          <p:spPr>
            <a:xfrm>
              <a:off x="6536650" y="973500"/>
              <a:ext cx="538050" cy="532825"/>
            </a:xfrm>
            <a:custGeom>
              <a:rect b="b" l="l" r="r" t="t"/>
              <a:pathLst>
                <a:path extrusionOk="0" h="21313" w="21522">
                  <a:moveTo>
                    <a:pt x="14753" y="4831"/>
                  </a:moveTo>
                  <a:lnTo>
                    <a:pt x="13310" y="6054"/>
                  </a:lnTo>
                  <a:lnTo>
                    <a:pt x="13310" y="4831"/>
                  </a:lnTo>
                  <a:close/>
                  <a:moveTo>
                    <a:pt x="10813" y="3768"/>
                  </a:moveTo>
                  <a:lnTo>
                    <a:pt x="10813" y="6909"/>
                  </a:lnTo>
                  <a:lnTo>
                    <a:pt x="9982" y="6909"/>
                  </a:lnTo>
                  <a:lnTo>
                    <a:pt x="9982" y="3768"/>
                  </a:lnTo>
                  <a:close/>
                  <a:moveTo>
                    <a:pt x="15473" y="5313"/>
                  </a:moveTo>
                  <a:lnTo>
                    <a:pt x="15473" y="8437"/>
                  </a:lnTo>
                  <a:lnTo>
                    <a:pt x="13572" y="6925"/>
                  </a:lnTo>
                  <a:lnTo>
                    <a:pt x="15473" y="5313"/>
                  </a:lnTo>
                  <a:close/>
                  <a:moveTo>
                    <a:pt x="2956" y="6462"/>
                  </a:moveTo>
                  <a:cubicBezTo>
                    <a:pt x="2975" y="6498"/>
                    <a:pt x="2995" y="6534"/>
                    <a:pt x="3018" y="6570"/>
                  </a:cubicBezTo>
                  <a:lnTo>
                    <a:pt x="3674" y="7614"/>
                  </a:lnTo>
                  <a:lnTo>
                    <a:pt x="2114" y="9104"/>
                  </a:lnTo>
                  <a:cubicBezTo>
                    <a:pt x="1983" y="9242"/>
                    <a:pt x="1808" y="9311"/>
                    <a:pt x="1632" y="9311"/>
                  </a:cubicBezTo>
                  <a:cubicBezTo>
                    <a:pt x="1457" y="9311"/>
                    <a:pt x="1282" y="9242"/>
                    <a:pt x="1150" y="9105"/>
                  </a:cubicBezTo>
                  <a:cubicBezTo>
                    <a:pt x="888" y="8830"/>
                    <a:pt x="908" y="8391"/>
                    <a:pt x="1196" y="8142"/>
                  </a:cubicBezTo>
                  <a:lnTo>
                    <a:pt x="2956" y="6462"/>
                  </a:lnTo>
                  <a:close/>
                  <a:moveTo>
                    <a:pt x="4409" y="4884"/>
                  </a:moveTo>
                  <a:cubicBezTo>
                    <a:pt x="4679" y="4884"/>
                    <a:pt x="4943" y="5019"/>
                    <a:pt x="5097" y="5264"/>
                  </a:cubicBezTo>
                  <a:lnTo>
                    <a:pt x="7459" y="9025"/>
                  </a:lnTo>
                  <a:cubicBezTo>
                    <a:pt x="7466" y="9036"/>
                    <a:pt x="7475" y="9048"/>
                    <a:pt x="7483" y="9059"/>
                  </a:cubicBezTo>
                  <a:lnTo>
                    <a:pt x="7483" y="10420"/>
                  </a:lnTo>
                  <a:lnTo>
                    <a:pt x="7276" y="10420"/>
                  </a:lnTo>
                  <a:cubicBezTo>
                    <a:pt x="7014" y="10420"/>
                    <a:pt x="6755" y="10471"/>
                    <a:pt x="6513" y="10570"/>
                  </a:cubicBezTo>
                  <a:lnTo>
                    <a:pt x="4561" y="7462"/>
                  </a:lnTo>
                  <a:cubicBezTo>
                    <a:pt x="4561" y="7460"/>
                    <a:pt x="4559" y="7459"/>
                    <a:pt x="4559" y="7459"/>
                  </a:cubicBezTo>
                  <a:lnTo>
                    <a:pt x="3723" y="6128"/>
                  </a:lnTo>
                  <a:cubicBezTo>
                    <a:pt x="3484" y="5748"/>
                    <a:pt x="3599" y="5247"/>
                    <a:pt x="3978" y="5008"/>
                  </a:cubicBezTo>
                  <a:lnTo>
                    <a:pt x="3979" y="5008"/>
                  </a:lnTo>
                  <a:cubicBezTo>
                    <a:pt x="4113" y="4924"/>
                    <a:pt x="4262" y="4884"/>
                    <a:pt x="4409" y="4884"/>
                  </a:cubicBezTo>
                  <a:close/>
                  <a:moveTo>
                    <a:pt x="13310" y="7780"/>
                  </a:moveTo>
                  <a:lnTo>
                    <a:pt x="15222" y="9302"/>
                  </a:lnTo>
                  <a:lnTo>
                    <a:pt x="13310" y="10825"/>
                  </a:lnTo>
                  <a:lnTo>
                    <a:pt x="13310" y="7780"/>
                  </a:lnTo>
                  <a:close/>
                  <a:moveTo>
                    <a:pt x="15473" y="10167"/>
                  </a:moveTo>
                  <a:lnTo>
                    <a:pt x="15473" y="13123"/>
                  </a:lnTo>
                  <a:lnTo>
                    <a:pt x="13617" y="11645"/>
                  </a:lnTo>
                  <a:lnTo>
                    <a:pt x="15473" y="10167"/>
                  </a:lnTo>
                  <a:close/>
                  <a:moveTo>
                    <a:pt x="7483" y="11252"/>
                  </a:moveTo>
                  <a:lnTo>
                    <a:pt x="7483" y="13569"/>
                  </a:lnTo>
                  <a:lnTo>
                    <a:pt x="6083" y="13569"/>
                  </a:lnTo>
                  <a:lnTo>
                    <a:pt x="6083" y="12445"/>
                  </a:lnTo>
                  <a:cubicBezTo>
                    <a:pt x="6083" y="11786"/>
                    <a:pt x="6617" y="11252"/>
                    <a:pt x="7276" y="11252"/>
                  </a:cubicBezTo>
                  <a:close/>
                  <a:moveTo>
                    <a:pt x="13310" y="12465"/>
                  </a:moveTo>
                  <a:lnTo>
                    <a:pt x="14697" y="13569"/>
                  </a:lnTo>
                  <a:lnTo>
                    <a:pt x="13310" y="13569"/>
                  </a:lnTo>
                  <a:lnTo>
                    <a:pt x="13310" y="12465"/>
                  </a:lnTo>
                  <a:close/>
                  <a:moveTo>
                    <a:pt x="12478" y="7742"/>
                  </a:moveTo>
                  <a:lnTo>
                    <a:pt x="12478" y="13570"/>
                  </a:lnTo>
                  <a:lnTo>
                    <a:pt x="8317" y="13570"/>
                  </a:lnTo>
                  <a:lnTo>
                    <a:pt x="8317" y="12182"/>
                  </a:lnTo>
                  <a:lnTo>
                    <a:pt x="10321" y="12182"/>
                  </a:lnTo>
                  <a:cubicBezTo>
                    <a:pt x="10551" y="12182"/>
                    <a:pt x="10737" y="11995"/>
                    <a:pt x="10737" y="11766"/>
                  </a:cubicBezTo>
                  <a:cubicBezTo>
                    <a:pt x="10737" y="11537"/>
                    <a:pt x="10553" y="11350"/>
                    <a:pt x="10324" y="11350"/>
                  </a:cubicBezTo>
                  <a:cubicBezTo>
                    <a:pt x="10323" y="11350"/>
                    <a:pt x="10322" y="11350"/>
                    <a:pt x="10321" y="11350"/>
                  </a:cubicBezTo>
                  <a:lnTo>
                    <a:pt x="8317" y="11350"/>
                  </a:lnTo>
                  <a:lnTo>
                    <a:pt x="8317" y="9961"/>
                  </a:lnTo>
                  <a:lnTo>
                    <a:pt x="10321" y="9961"/>
                  </a:lnTo>
                  <a:cubicBezTo>
                    <a:pt x="10324" y="9961"/>
                    <a:pt x="10326" y="9961"/>
                    <a:pt x="10329" y="9961"/>
                  </a:cubicBezTo>
                  <a:cubicBezTo>
                    <a:pt x="10559" y="9961"/>
                    <a:pt x="10746" y="9776"/>
                    <a:pt x="10746" y="9546"/>
                  </a:cubicBezTo>
                  <a:cubicBezTo>
                    <a:pt x="10746" y="9316"/>
                    <a:pt x="10560" y="9130"/>
                    <a:pt x="10332" y="9130"/>
                  </a:cubicBezTo>
                  <a:cubicBezTo>
                    <a:pt x="10328" y="9130"/>
                    <a:pt x="10325" y="9130"/>
                    <a:pt x="10321" y="9130"/>
                  </a:cubicBezTo>
                  <a:lnTo>
                    <a:pt x="8317" y="9130"/>
                  </a:lnTo>
                  <a:lnTo>
                    <a:pt x="8317" y="7742"/>
                  </a:lnTo>
                  <a:close/>
                  <a:moveTo>
                    <a:pt x="16728" y="14402"/>
                  </a:moveTo>
                  <a:lnTo>
                    <a:pt x="16728" y="15568"/>
                  </a:lnTo>
                  <a:lnTo>
                    <a:pt x="4905" y="15568"/>
                  </a:lnTo>
                  <a:lnTo>
                    <a:pt x="4905" y="14402"/>
                  </a:lnTo>
                  <a:close/>
                  <a:moveTo>
                    <a:pt x="9809" y="16400"/>
                  </a:moveTo>
                  <a:lnTo>
                    <a:pt x="7741" y="18469"/>
                  </a:lnTo>
                  <a:lnTo>
                    <a:pt x="5672" y="16400"/>
                  </a:lnTo>
                  <a:close/>
                  <a:moveTo>
                    <a:pt x="15956" y="16400"/>
                  </a:moveTo>
                  <a:lnTo>
                    <a:pt x="13888" y="18469"/>
                  </a:lnTo>
                  <a:lnTo>
                    <a:pt x="11819" y="16400"/>
                  </a:lnTo>
                  <a:close/>
                  <a:moveTo>
                    <a:pt x="5087" y="16992"/>
                  </a:moveTo>
                  <a:lnTo>
                    <a:pt x="7152" y="19057"/>
                  </a:lnTo>
                  <a:lnTo>
                    <a:pt x="5883" y="20327"/>
                  </a:lnTo>
                  <a:cubicBezTo>
                    <a:pt x="5587" y="20214"/>
                    <a:pt x="5316" y="20045"/>
                    <a:pt x="5087" y="19827"/>
                  </a:cubicBezTo>
                  <a:lnTo>
                    <a:pt x="5087" y="16992"/>
                  </a:lnTo>
                  <a:close/>
                  <a:moveTo>
                    <a:pt x="16546" y="16990"/>
                  </a:moveTo>
                  <a:lnTo>
                    <a:pt x="16546" y="19823"/>
                  </a:lnTo>
                  <a:cubicBezTo>
                    <a:pt x="16316" y="20043"/>
                    <a:pt x="16043" y="20214"/>
                    <a:pt x="15746" y="20327"/>
                  </a:cubicBezTo>
                  <a:lnTo>
                    <a:pt x="14477" y="19057"/>
                  </a:lnTo>
                  <a:lnTo>
                    <a:pt x="16546" y="16990"/>
                  </a:lnTo>
                  <a:close/>
                  <a:moveTo>
                    <a:pt x="10399" y="16990"/>
                  </a:moveTo>
                  <a:lnTo>
                    <a:pt x="10399" y="20443"/>
                  </a:lnTo>
                  <a:cubicBezTo>
                    <a:pt x="9889" y="20351"/>
                    <a:pt x="9423" y="20096"/>
                    <a:pt x="9072" y="19717"/>
                  </a:cubicBezTo>
                  <a:cubicBezTo>
                    <a:pt x="8990" y="19627"/>
                    <a:pt x="8879" y="19582"/>
                    <a:pt x="8767" y="19582"/>
                  </a:cubicBezTo>
                  <a:cubicBezTo>
                    <a:pt x="8655" y="19582"/>
                    <a:pt x="8543" y="19627"/>
                    <a:pt x="8460" y="19717"/>
                  </a:cubicBezTo>
                  <a:cubicBezTo>
                    <a:pt x="8058" y="20151"/>
                    <a:pt x="7508" y="20420"/>
                    <a:pt x="6916" y="20471"/>
                  </a:cubicBezTo>
                  <a:lnTo>
                    <a:pt x="10399" y="16990"/>
                  </a:lnTo>
                  <a:close/>
                  <a:moveTo>
                    <a:pt x="11231" y="16988"/>
                  </a:moveTo>
                  <a:lnTo>
                    <a:pt x="14712" y="20471"/>
                  </a:lnTo>
                  <a:cubicBezTo>
                    <a:pt x="14122" y="20420"/>
                    <a:pt x="13570" y="20151"/>
                    <a:pt x="13168" y="19715"/>
                  </a:cubicBezTo>
                  <a:lnTo>
                    <a:pt x="13168" y="19715"/>
                  </a:lnTo>
                  <a:lnTo>
                    <a:pt x="13169" y="19717"/>
                  </a:lnTo>
                  <a:cubicBezTo>
                    <a:pt x="13086" y="19627"/>
                    <a:pt x="12974" y="19582"/>
                    <a:pt x="12863" y="19582"/>
                  </a:cubicBezTo>
                  <a:cubicBezTo>
                    <a:pt x="12751" y="19582"/>
                    <a:pt x="12639" y="19627"/>
                    <a:pt x="12557" y="19717"/>
                  </a:cubicBezTo>
                  <a:cubicBezTo>
                    <a:pt x="12206" y="20095"/>
                    <a:pt x="11740" y="20350"/>
                    <a:pt x="11231" y="20442"/>
                  </a:cubicBezTo>
                  <a:lnTo>
                    <a:pt x="11231" y="16988"/>
                  </a:lnTo>
                  <a:close/>
                  <a:moveTo>
                    <a:pt x="11241" y="0"/>
                  </a:moveTo>
                  <a:cubicBezTo>
                    <a:pt x="10085" y="2"/>
                    <a:pt x="9148" y="937"/>
                    <a:pt x="9147" y="2093"/>
                  </a:cubicBezTo>
                  <a:lnTo>
                    <a:pt x="9147" y="6909"/>
                  </a:lnTo>
                  <a:lnTo>
                    <a:pt x="7899" y="6909"/>
                  </a:lnTo>
                  <a:cubicBezTo>
                    <a:pt x="7669" y="6909"/>
                    <a:pt x="7482" y="7095"/>
                    <a:pt x="7482" y="7325"/>
                  </a:cubicBezTo>
                  <a:lnTo>
                    <a:pt x="7482" y="7498"/>
                  </a:lnTo>
                  <a:lnTo>
                    <a:pt x="5801" y="4821"/>
                  </a:lnTo>
                  <a:cubicBezTo>
                    <a:pt x="5496" y="4335"/>
                    <a:pt x="4967" y="4051"/>
                    <a:pt x="4410" y="4051"/>
                  </a:cubicBezTo>
                  <a:cubicBezTo>
                    <a:pt x="4294" y="4051"/>
                    <a:pt x="4177" y="4063"/>
                    <a:pt x="4060" y="4089"/>
                  </a:cubicBezTo>
                  <a:cubicBezTo>
                    <a:pt x="3384" y="4236"/>
                    <a:pt x="2871" y="4791"/>
                    <a:pt x="2781" y="5477"/>
                  </a:cubicBezTo>
                  <a:lnTo>
                    <a:pt x="621" y="7541"/>
                  </a:lnTo>
                  <a:cubicBezTo>
                    <a:pt x="22" y="8112"/>
                    <a:pt x="0" y="9059"/>
                    <a:pt x="572" y="9658"/>
                  </a:cubicBezTo>
                  <a:cubicBezTo>
                    <a:pt x="866" y="9965"/>
                    <a:pt x="1260" y="10120"/>
                    <a:pt x="1655" y="10120"/>
                  </a:cubicBezTo>
                  <a:cubicBezTo>
                    <a:pt x="2027" y="10120"/>
                    <a:pt x="2399" y="9982"/>
                    <a:pt x="2690" y="9705"/>
                  </a:cubicBezTo>
                  <a:lnTo>
                    <a:pt x="4126" y="8334"/>
                  </a:lnTo>
                  <a:lnTo>
                    <a:pt x="5823" y="11036"/>
                  </a:lnTo>
                  <a:cubicBezTo>
                    <a:pt x="5456" y="11413"/>
                    <a:pt x="5250" y="11918"/>
                    <a:pt x="5250" y="12445"/>
                  </a:cubicBezTo>
                  <a:lnTo>
                    <a:pt x="5250" y="13569"/>
                  </a:lnTo>
                  <a:lnTo>
                    <a:pt x="3614" y="13569"/>
                  </a:lnTo>
                  <a:cubicBezTo>
                    <a:pt x="3384" y="13569"/>
                    <a:pt x="3196" y="13756"/>
                    <a:pt x="3196" y="13986"/>
                  </a:cubicBezTo>
                  <a:cubicBezTo>
                    <a:pt x="3196" y="14215"/>
                    <a:pt x="3384" y="14402"/>
                    <a:pt x="3614" y="14402"/>
                  </a:cubicBezTo>
                  <a:lnTo>
                    <a:pt x="4073" y="14402"/>
                  </a:lnTo>
                  <a:lnTo>
                    <a:pt x="4073" y="15984"/>
                  </a:lnTo>
                  <a:cubicBezTo>
                    <a:pt x="4073" y="16122"/>
                    <a:pt x="4140" y="16250"/>
                    <a:pt x="4254" y="16328"/>
                  </a:cubicBezTo>
                  <a:lnTo>
                    <a:pt x="4254" y="19827"/>
                  </a:lnTo>
                  <a:cubicBezTo>
                    <a:pt x="3795" y="20263"/>
                    <a:pt x="3208" y="20479"/>
                    <a:pt x="2622" y="20479"/>
                  </a:cubicBezTo>
                  <a:cubicBezTo>
                    <a:pt x="1984" y="20479"/>
                    <a:pt x="1347" y="20223"/>
                    <a:pt x="880" y="19715"/>
                  </a:cubicBezTo>
                  <a:cubicBezTo>
                    <a:pt x="798" y="19630"/>
                    <a:pt x="688" y="19586"/>
                    <a:pt x="578" y="19586"/>
                  </a:cubicBezTo>
                  <a:cubicBezTo>
                    <a:pt x="478" y="19586"/>
                    <a:pt x="377" y="19623"/>
                    <a:pt x="297" y="19696"/>
                  </a:cubicBezTo>
                  <a:cubicBezTo>
                    <a:pt x="130" y="19852"/>
                    <a:pt x="117" y="20111"/>
                    <a:pt x="268" y="20281"/>
                  </a:cubicBezTo>
                  <a:cubicBezTo>
                    <a:pt x="897" y="20963"/>
                    <a:pt x="1758" y="21312"/>
                    <a:pt x="2624" y="21312"/>
                  </a:cubicBezTo>
                  <a:cubicBezTo>
                    <a:pt x="3347" y="21312"/>
                    <a:pt x="4074" y="21068"/>
                    <a:pt x="4670" y="20571"/>
                  </a:cubicBezTo>
                  <a:cubicBezTo>
                    <a:pt x="5264" y="21065"/>
                    <a:pt x="5991" y="21312"/>
                    <a:pt x="6719" y="21312"/>
                  </a:cubicBezTo>
                  <a:cubicBezTo>
                    <a:pt x="7446" y="21312"/>
                    <a:pt x="8173" y="21065"/>
                    <a:pt x="8767" y="20571"/>
                  </a:cubicBezTo>
                  <a:cubicBezTo>
                    <a:pt x="9360" y="21065"/>
                    <a:pt x="10087" y="21312"/>
                    <a:pt x="10815" y="21312"/>
                  </a:cubicBezTo>
                  <a:cubicBezTo>
                    <a:pt x="11542" y="21312"/>
                    <a:pt x="12270" y="21065"/>
                    <a:pt x="12862" y="20571"/>
                  </a:cubicBezTo>
                  <a:cubicBezTo>
                    <a:pt x="13456" y="21065"/>
                    <a:pt x="14183" y="21312"/>
                    <a:pt x="14911" y="21312"/>
                  </a:cubicBezTo>
                  <a:cubicBezTo>
                    <a:pt x="15638" y="21312"/>
                    <a:pt x="16366" y="21065"/>
                    <a:pt x="16959" y="20571"/>
                  </a:cubicBezTo>
                  <a:cubicBezTo>
                    <a:pt x="17556" y="21068"/>
                    <a:pt x="18282" y="21312"/>
                    <a:pt x="19006" y="21312"/>
                  </a:cubicBezTo>
                  <a:cubicBezTo>
                    <a:pt x="19871" y="21312"/>
                    <a:pt x="20732" y="20963"/>
                    <a:pt x="21361" y="20281"/>
                  </a:cubicBezTo>
                  <a:cubicBezTo>
                    <a:pt x="21521" y="20112"/>
                    <a:pt x="21512" y="19845"/>
                    <a:pt x="21341" y="19688"/>
                  </a:cubicBezTo>
                  <a:cubicBezTo>
                    <a:pt x="21262" y="19613"/>
                    <a:pt x="21160" y="19577"/>
                    <a:pt x="21059" y="19577"/>
                  </a:cubicBezTo>
                  <a:cubicBezTo>
                    <a:pt x="20945" y="19577"/>
                    <a:pt x="20831" y="19624"/>
                    <a:pt x="20750" y="19715"/>
                  </a:cubicBezTo>
                  <a:lnTo>
                    <a:pt x="20748" y="19715"/>
                  </a:lnTo>
                  <a:cubicBezTo>
                    <a:pt x="20281" y="20223"/>
                    <a:pt x="19645" y="20479"/>
                    <a:pt x="19006" y="20479"/>
                  </a:cubicBezTo>
                  <a:cubicBezTo>
                    <a:pt x="18422" y="20479"/>
                    <a:pt x="17836" y="20264"/>
                    <a:pt x="17378" y="19830"/>
                  </a:cubicBezTo>
                  <a:lnTo>
                    <a:pt x="17378" y="16328"/>
                  </a:lnTo>
                  <a:cubicBezTo>
                    <a:pt x="17492" y="16250"/>
                    <a:pt x="17559" y="16122"/>
                    <a:pt x="17559" y="15984"/>
                  </a:cubicBezTo>
                  <a:lnTo>
                    <a:pt x="17559" y="14402"/>
                  </a:lnTo>
                  <a:lnTo>
                    <a:pt x="18016" y="14402"/>
                  </a:lnTo>
                  <a:cubicBezTo>
                    <a:pt x="18246" y="14402"/>
                    <a:pt x="18432" y="14215"/>
                    <a:pt x="18432" y="13986"/>
                  </a:cubicBezTo>
                  <a:cubicBezTo>
                    <a:pt x="18432" y="13756"/>
                    <a:pt x="18246" y="13569"/>
                    <a:pt x="18016" y="13569"/>
                  </a:cubicBezTo>
                  <a:lnTo>
                    <a:pt x="16305" y="13569"/>
                  </a:lnTo>
                  <a:lnTo>
                    <a:pt x="16305" y="4414"/>
                  </a:lnTo>
                  <a:cubicBezTo>
                    <a:pt x="16305" y="4184"/>
                    <a:pt x="16119" y="3998"/>
                    <a:pt x="15889" y="3998"/>
                  </a:cubicBezTo>
                  <a:lnTo>
                    <a:pt x="12896" y="3998"/>
                  </a:lnTo>
                  <a:cubicBezTo>
                    <a:pt x="12665" y="3998"/>
                    <a:pt x="12478" y="4184"/>
                    <a:pt x="12478" y="4414"/>
                  </a:cubicBezTo>
                  <a:lnTo>
                    <a:pt x="12478" y="6909"/>
                  </a:lnTo>
                  <a:lnTo>
                    <a:pt x="11646" y="6909"/>
                  </a:lnTo>
                  <a:lnTo>
                    <a:pt x="11646" y="3351"/>
                  </a:lnTo>
                  <a:cubicBezTo>
                    <a:pt x="11646" y="3122"/>
                    <a:pt x="11459" y="2935"/>
                    <a:pt x="11231" y="2935"/>
                  </a:cubicBezTo>
                  <a:lnTo>
                    <a:pt x="9982" y="2935"/>
                  </a:lnTo>
                  <a:lnTo>
                    <a:pt x="9982" y="2091"/>
                  </a:lnTo>
                  <a:cubicBezTo>
                    <a:pt x="9982" y="1396"/>
                    <a:pt x="10546" y="834"/>
                    <a:pt x="11241" y="832"/>
                  </a:cubicBezTo>
                  <a:lnTo>
                    <a:pt x="14707" y="832"/>
                  </a:lnTo>
                  <a:cubicBezTo>
                    <a:pt x="14938" y="832"/>
                    <a:pt x="15123" y="647"/>
                    <a:pt x="15123" y="416"/>
                  </a:cubicBezTo>
                  <a:cubicBezTo>
                    <a:pt x="15123" y="186"/>
                    <a:pt x="14938" y="0"/>
                    <a:pt x="147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53"/>
            <p:cNvSpPr/>
            <p:nvPr/>
          </p:nvSpPr>
          <p:spPr>
            <a:xfrm>
              <a:off x="6933325" y="973450"/>
              <a:ext cx="23050" cy="20875"/>
            </a:xfrm>
            <a:custGeom>
              <a:rect b="b" l="l" r="r" t="t"/>
              <a:pathLst>
                <a:path extrusionOk="0" h="835" w="922">
                  <a:moveTo>
                    <a:pt x="505" y="0"/>
                  </a:moveTo>
                  <a:cubicBezTo>
                    <a:pt x="452" y="0"/>
                    <a:pt x="398" y="11"/>
                    <a:pt x="346" y="33"/>
                  </a:cubicBezTo>
                  <a:cubicBezTo>
                    <a:pt x="71" y="146"/>
                    <a:pt x="0" y="502"/>
                    <a:pt x="210" y="712"/>
                  </a:cubicBezTo>
                  <a:cubicBezTo>
                    <a:pt x="288" y="790"/>
                    <a:pt x="394" y="833"/>
                    <a:pt x="505" y="834"/>
                  </a:cubicBezTo>
                  <a:cubicBezTo>
                    <a:pt x="734" y="833"/>
                    <a:pt x="921" y="647"/>
                    <a:pt x="921" y="417"/>
                  </a:cubicBezTo>
                  <a:cubicBezTo>
                    <a:pt x="921" y="178"/>
                    <a:pt x="725" y="0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53"/>
            <p:cNvSpPr/>
            <p:nvPr/>
          </p:nvSpPr>
          <p:spPr>
            <a:xfrm>
              <a:off x="6922675" y="1015075"/>
              <a:ext cx="150800" cy="20875"/>
            </a:xfrm>
            <a:custGeom>
              <a:rect b="b" l="l" r="r" t="t"/>
              <a:pathLst>
                <a:path extrusionOk="0" h="835" w="6032">
                  <a:moveTo>
                    <a:pt x="416" y="1"/>
                  </a:moveTo>
                  <a:cubicBezTo>
                    <a:pt x="186" y="1"/>
                    <a:pt x="0" y="188"/>
                    <a:pt x="0" y="417"/>
                  </a:cubicBezTo>
                  <a:cubicBezTo>
                    <a:pt x="0" y="647"/>
                    <a:pt x="186" y="834"/>
                    <a:pt x="416" y="834"/>
                  </a:cubicBezTo>
                  <a:lnTo>
                    <a:pt x="5614" y="834"/>
                  </a:lnTo>
                  <a:cubicBezTo>
                    <a:pt x="5844" y="834"/>
                    <a:pt x="6031" y="647"/>
                    <a:pt x="6031" y="417"/>
                  </a:cubicBezTo>
                  <a:cubicBezTo>
                    <a:pt x="6031" y="188"/>
                    <a:pt x="5844" y="1"/>
                    <a:pt x="56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53"/>
            <p:cNvSpPr/>
            <p:nvPr/>
          </p:nvSpPr>
          <p:spPr>
            <a:xfrm>
              <a:off x="6849375" y="1015075"/>
              <a:ext cx="49350" cy="20875"/>
            </a:xfrm>
            <a:custGeom>
              <a:rect b="b" l="l" r="r" t="t"/>
              <a:pathLst>
                <a:path extrusionOk="0" h="835" w="1974">
                  <a:moveTo>
                    <a:pt x="417" y="1"/>
                  </a:moveTo>
                  <a:cubicBezTo>
                    <a:pt x="188" y="1"/>
                    <a:pt x="1" y="188"/>
                    <a:pt x="1" y="417"/>
                  </a:cubicBezTo>
                  <a:cubicBezTo>
                    <a:pt x="1" y="647"/>
                    <a:pt x="188" y="834"/>
                    <a:pt x="417" y="834"/>
                  </a:cubicBezTo>
                  <a:lnTo>
                    <a:pt x="1558" y="834"/>
                  </a:lnTo>
                  <a:cubicBezTo>
                    <a:pt x="1788" y="834"/>
                    <a:pt x="1974" y="647"/>
                    <a:pt x="1974" y="417"/>
                  </a:cubicBezTo>
                  <a:cubicBezTo>
                    <a:pt x="1974" y="188"/>
                    <a:pt x="1788" y="1"/>
                    <a:pt x="1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5" name="Google Shape;4045;p53"/>
          <p:cNvGrpSpPr/>
          <p:nvPr/>
        </p:nvGrpSpPr>
        <p:grpSpPr>
          <a:xfrm>
            <a:off x="6673948" y="1417487"/>
            <a:ext cx="412470" cy="475600"/>
            <a:chOff x="5865025" y="984900"/>
            <a:chExt cx="462100" cy="532825"/>
          </a:xfrm>
        </p:grpSpPr>
        <p:sp>
          <p:nvSpPr>
            <p:cNvPr id="4046" name="Google Shape;4046;p53"/>
            <p:cNvSpPr/>
            <p:nvPr/>
          </p:nvSpPr>
          <p:spPr>
            <a:xfrm>
              <a:off x="5865025" y="984900"/>
              <a:ext cx="462100" cy="532825"/>
            </a:xfrm>
            <a:custGeom>
              <a:rect b="b" l="l" r="r" t="t"/>
              <a:pathLst>
                <a:path extrusionOk="0" h="21313" w="18484">
                  <a:moveTo>
                    <a:pt x="12617" y="832"/>
                  </a:moveTo>
                  <a:cubicBezTo>
                    <a:pt x="13068" y="832"/>
                    <a:pt x="13499" y="1050"/>
                    <a:pt x="13766" y="1428"/>
                  </a:cubicBezTo>
                  <a:cubicBezTo>
                    <a:pt x="13846" y="1542"/>
                    <a:pt x="13975" y="1604"/>
                    <a:pt x="14106" y="1604"/>
                  </a:cubicBezTo>
                  <a:cubicBezTo>
                    <a:pt x="14169" y="1604"/>
                    <a:pt x="14233" y="1590"/>
                    <a:pt x="14293" y="1559"/>
                  </a:cubicBezTo>
                  <a:cubicBezTo>
                    <a:pt x="14477" y="1467"/>
                    <a:pt x="14566" y="1254"/>
                    <a:pt x="14501" y="1058"/>
                  </a:cubicBezTo>
                  <a:lnTo>
                    <a:pt x="15051" y="1058"/>
                  </a:lnTo>
                  <a:cubicBezTo>
                    <a:pt x="15383" y="1058"/>
                    <a:pt x="15652" y="1327"/>
                    <a:pt x="15652" y="1660"/>
                  </a:cubicBezTo>
                  <a:cubicBezTo>
                    <a:pt x="15652" y="1991"/>
                    <a:pt x="15383" y="2260"/>
                    <a:pt x="15051" y="2260"/>
                  </a:cubicBezTo>
                  <a:lnTo>
                    <a:pt x="12934" y="2260"/>
                  </a:lnTo>
                  <a:cubicBezTo>
                    <a:pt x="12233" y="2261"/>
                    <a:pt x="11635" y="2765"/>
                    <a:pt x="11515" y="3456"/>
                  </a:cubicBezTo>
                  <a:lnTo>
                    <a:pt x="10236" y="3456"/>
                  </a:lnTo>
                  <a:cubicBezTo>
                    <a:pt x="10111" y="3148"/>
                    <a:pt x="9915" y="2874"/>
                    <a:pt x="9663" y="2657"/>
                  </a:cubicBezTo>
                  <a:lnTo>
                    <a:pt x="9663" y="1907"/>
                  </a:lnTo>
                  <a:cubicBezTo>
                    <a:pt x="9663" y="1445"/>
                    <a:pt x="9960" y="1034"/>
                    <a:pt x="10399" y="887"/>
                  </a:cubicBezTo>
                  <a:cubicBezTo>
                    <a:pt x="10510" y="850"/>
                    <a:pt x="10624" y="832"/>
                    <a:pt x="10737" y="832"/>
                  </a:cubicBezTo>
                  <a:cubicBezTo>
                    <a:pt x="11069" y="832"/>
                    <a:pt x="11391" y="987"/>
                    <a:pt x="11599" y="1263"/>
                  </a:cubicBezTo>
                  <a:cubicBezTo>
                    <a:pt x="11679" y="1371"/>
                    <a:pt x="11804" y="1430"/>
                    <a:pt x="11932" y="1430"/>
                  </a:cubicBezTo>
                  <a:cubicBezTo>
                    <a:pt x="12000" y="1430"/>
                    <a:pt x="12069" y="1413"/>
                    <a:pt x="12133" y="1378"/>
                  </a:cubicBezTo>
                  <a:cubicBezTo>
                    <a:pt x="12314" y="1277"/>
                    <a:pt x="12394" y="1058"/>
                    <a:pt x="12320" y="864"/>
                  </a:cubicBezTo>
                  <a:cubicBezTo>
                    <a:pt x="12419" y="843"/>
                    <a:pt x="12518" y="832"/>
                    <a:pt x="12617" y="832"/>
                  </a:cubicBezTo>
                  <a:close/>
                  <a:moveTo>
                    <a:pt x="5426" y="1069"/>
                  </a:moveTo>
                  <a:cubicBezTo>
                    <a:pt x="5766" y="1069"/>
                    <a:pt x="6093" y="1236"/>
                    <a:pt x="6290" y="1529"/>
                  </a:cubicBezTo>
                  <a:cubicBezTo>
                    <a:pt x="5860" y="1822"/>
                    <a:pt x="5602" y="2310"/>
                    <a:pt x="5602" y="2831"/>
                  </a:cubicBezTo>
                  <a:cubicBezTo>
                    <a:pt x="5602" y="3060"/>
                    <a:pt x="5788" y="3247"/>
                    <a:pt x="6018" y="3247"/>
                  </a:cubicBezTo>
                  <a:cubicBezTo>
                    <a:pt x="6248" y="3247"/>
                    <a:pt x="6434" y="3060"/>
                    <a:pt x="6434" y="2831"/>
                  </a:cubicBezTo>
                  <a:cubicBezTo>
                    <a:pt x="6434" y="2460"/>
                    <a:pt x="6707" y="2146"/>
                    <a:pt x="7076" y="2094"/>
                  </a:cubicBezTo>
                  <a:cubicBezTo>
                    <a:pt x="7110" y="2090"/>
                    <a:pt x="7144" y="2087"/>
                    <a:pt x="7178" y="2087"/>
                  </a:cubicBezTo>
                  <a:cubicBezTo>
                    <a:pt x="7505" y="2087"/>
                    <a:pt x="7801" y="2305"/>
                    <a:pt x="7893" y="2628"/>
                  </a:cubicBezTo>
                  <a:cubicBezTo>
                    <a:pt x="7896" y="2651"/>
                    <a:pt x="7902" y="2674"/>
                    <a:pt x="7909" y="2697"/>
                  </a:cubicBezTo>
                  <a:cubicBezTo>
                    <a:pt x="7918" y="2742"/>
                    <a:pt x="7922" y="2787"/>
                    <a:pt x="7922" y="2831"/>
                  </a:cubicBezTo>
                  <a:cubicBezTo>
                    <a:pt x="7921" y="3018"/>
                    <a:pt x="8046" y="3182"/>
                    <a:pt x="8226" y="3233"/>
                  </a:cubicBezTo>
                  <a:cubicBezTo>
                    <a:pt x="8263" y="3243"/>
                    <a:pt x="8300" y="3248"/>
                    <a:pt x="8337" y="3248"/>
                  </a:cubicBezTo>
                  <a:cubicBezTo>
                    <a:pt x="8480" y="3248"/>
                    <a:pt x="8617" y="3174"/>
                    <a:pt x="8693" y="3047"/>
                  </a:cubicBezTo>
                  <a:cubicBezTo>
                    <a:pt x="9246" y="3228"/>
                    <a:pt x="9601" y="3767"/>
                    <a:pt x="9550" y="4345"/>
                  </a:cubicBezTo>
                  <a:cubicBezTo>
                    <a:pt x="9498" y="4925"/>
                    <a:pt x="9054" y="5393"/>
                    <a:pt x="8477" y="5473"/>
                  </a:cubicBezTo>
                  <a:cubicBezTo>
                    <a:pt x="8557" y="5273"/>
                    <a:pt x="8676" y="5093"/>
                    <a:pt x="8829" y="4942"/>
                  </a:cubicBezTo>
                  <a:cubicBezTo>
                    <a:pt x="8991" y="4780"/>
                    <a:pt x="8991" y="4515"/>
                    <a:pt x="8827" y="4354"/>
                  </a:cubicBezTo>
                  <a:cubicBezTo>
                    <a:pt x="8746" y="4272"/>
                    <a:pt x="8639" y="4232"/>
                    <a:pt x="8533" y="4232"/>
                  </a:cubicBezTo>
                  <a:cubicBezTo>
                    <a:pt x="8426" y="4232"/>
                    <a:pt x="8320" y="4272"/>
                    <a:pt x="8239" y="4354"/>
                  </a:cubicBezTo>
                  <a:cubicBezTo>
                    <a:pt x="7787" y="4804"/>
                    <a:pt x="7533" y="5416"/>
                    <a:pt x="7535" y="6055"/>
                  </a:cubicBezTo>
                  <a:lnTo>
                    <a:pt x="7535" y="6328"/>
                  </a:lnTo>
                  <a:lnTo>
                    <a:pt x="5304" y="6328"/>
                  </a:lnTo>
                  <a:lnTo>
                    <a:pt x="5304" y="6055"/>
                  </a:lnTo>
                  <a:cubicBezTo>
                    <a:pt x="5306" y="5416"/>
                    <a:pt x="5053" y="4804"/>
                    <a:pt x="4599" y="4354"/>
                  </a:cubicBezTo>
                  <a:cubicBezTo>
                    <a:pt x="4518" y="4269"/>
                    <a:pt x="4409" y="4226"/>
                    <a:pt x="4300" y="4226"/>
                  </a:cubicBezTo>
                  <a:cubicBezTo>
                    <a:pt x="4194" y="4226"/>
                    <a:pt x="4088" y="4267"/>
                    <a:pt x="4006" y="4348"/>
                  </a:cubicBezTo>
                  <a:cubicBezTo>
                    <a:pt x="3841" y="4513"/>
                    <a:pt x="3844" y="4780"/>
                    <a:pt x="4011" y="4942"/>
                  </a:cubicBezTo>
                  <a:cubicBezTo>
                    <a:pt x="4162" y="5093"/>
                    <a:pt x="4281" y="5273"/>
                    <a:pt x="4360" y="5473"/>
                  </a:cubicBezTo>
                  <a:cubicBezTo>
                    <a:pt x="3743" y="5385"/>
                    <a:pt x="3284" y="4857"/>
                    <a:pt x="3284" y="4234"/>
                  </a:cubicBezTo>
                  <a:cubicBezTo>
                    <a:pt x="3284" y="3544"/>
                    <a:pt x="3844" y="2984"/>
                    <a:pt x="4534" y="2984"/>
                  </a:cubicBezTo>
                  <a:cubicBezTo>
                    <a:pt x="4763" y="2984"/>
                    <a:pt x="4950" y="2797"/>
                    <a:pt x="4950" y="2568"/>
                  </a:cubicBezTo>
                  <a:cubicBezTo>
                    <a:pt x="4950" y="2338"/>
                    <a:pt x="4763" y="2151"/>
                    <a:pt x="4534" y="2151"/>
                  </a:cubicBezTo>
                  <a:cubicBezTo>
                    <a:pt x="4483" y="2151"/>
                    <a:pt x="4434" y="2153"/>
                    <a:pt x="4383" y="2158"/>
                  </a:cubicBezTo>
                  <a:cubicBezTo>
                    <a:pt x="4365" y="1691"/>
                    <a:pt x="4657" y="1268"/>
                    <a:pt x="5100" y="1122"/>
                  </a:cubicBezTo>
                  <a:cubicBezTo>
                    <a:pt x="5207" y="1086"/>
                    <a:pt x="5317" y="1069"/>
                    <a:pt x="5426" y="1069"/>
                  </a:cubicBezTo>
                  <a:close/>
                  <a:moveTo>
                    <a:pt x="7544" y="7160"/>
                  </a:moveTo>
                  <a:cubicBezTo>
                    <a:pt x="7551" y="7416"/>
                    <a:pt x="7567" y="7672"/>
                    <a:pt x="7590" y="7925"/>
                  </a:cubicBezTo>
                  <a:lnTo>
                    <a:pt x="5254" y="7925"/>
                  </a:lnTo>
                  <a:cubicBezTo>
                    <a:pt x="5277" y="7672"/>
                    <a:pt x="5294" y="7416"/>
                    <a:pt x="5300" y="7160"/>
                  </a:cubicBezTo>
                  <a:close/>
                  <a:moveTo>
                    <a:pt x="11495" y="4287"/>
                  </a:moveTo>
                  <a:lnTo>
                    <a:pt x="11495" y="9560"/>
                  </a:lnTo>
                  <a:lnTo>
                    <a:pt x="9663" y="9560"/>
                  </a:lnTo>
                  <a:lnTo>
                    <a:pt x="9663" y="5811"/>
                  </a:lnTo>
                  <a:cubicBezTo>
                    <a:pt x="10108" y="5429"/>
                    <a:pt x="10371" y="4875"/>
                    <a:pt x="10387" y="4287"/>
                  </a:cubicBezTo>
                  <a:close/>
                  <a:moveTo>
                    <a:pt x="8830" y="6250"/>
                  </a:moveTo>
                  <a:lnTo>
                    <a:pt x="8830" y="9963"/>
                  </a:lnTo>
                  <a:cubicBezTo>
                    <a:pt x="8526" y="8957"/>
                    <a:pt x="8372" y="7912"/>
                    <a:pt x="8371" y="6862"/>
                  </a:cubicBezTo>
                  <a:lnTo>
                    <a:pt x="8371" y="6744"/>
                  </a:lnTo>
                  <a:cubicBezTo>
                    <a:pt x="8371" y="6725"/>
                    <a:pt x="8370" y="6708"/>
                    <a:pt x="8367" y="6689"/>
                  </a:cubicBezTo>
                  <a:lnTo>
                    <a:pt x="8368" y="6689"/>
                  </a:lnTo>
                  <a:lnTo>
                    <a:pt x="8368" y="6315"/>
                  </a:lnTo>
                  <a:cubicBezTo>
                    <a:pt x="8523" y="6311"/>
                    <a:pt x="8679" y="6289"/>
                    <a:pt x="8830" y="6250"/>
                  </a:cubicBezTo>
                  <a:close/>
                  <a:moveTo>
                    <a:pt x="11495" y="10393"/>
                  </a:moveTo>
                  <a:lnTo>
                    <a:pt x="11495" y="11614"/>
                  </a:lnTo>
                  <a:lnTo>
                    <a:pt x="9663" y="11614"/>
                  </a:lnTo>
                  <a:lnTo>
                    <a:pt x="9663" y="10393"/>
                  </a:lnTo>
                  <a:close/>
                  <a:moveTo>
                    <a:pt x="7697" y="8759"/>
                  </a:moveTo>
                  <a:cubicBezTo>
                    <a:pt x="7863" y="9759"/>
                    <a:pt x="8159" y="10733"/>
                    <a:pt x="8578" y="11655"/>
                  </a:cubicBezTo>
                  <a:lnTo>
                    <a:pt x="4263" y="11655"/>
                  </a:lnTo>
                  <a:cubicBezTo>
                    <a:pt x="4681" y="10733"/>
                    <a:pt x="4978" y="9759"/>
                    <a:pt x="5145" y="8759"/>
                  </a:cubicBezTo>
                  <a:close/>
                  <a:moveTo>
                    <a:pt x="16818" y="7993"/>
                  </a:moveTo>
                  <a:lnTo>
                    <a:pt x="16818" y="11655"/>
                  </a:lnTo>
                  <a:lnTo>
                    <a:pt x="12327" y="11655"/>
                  </a:lnTo>
                  <a:lnTo>
                    <a:pt x="12327" y="7993"/>
                  </a:lnTo>
                  <a:close/>
                  <a:moveTo>
                    <a:pt x="6243" y="12489"/>
                  </a:moveTo>
                  <a:cubicBezTo>
                    <a:pt x="6574" y="12489"/>
                    <a:pt x="6843" y="12758"/>
                    <a:pt x="6843" y="13090"/>
                  </a:cubicBezTo>
                  <a:lnTo>
                    <a:pt x="6843" y="13312"/>
                  </a:lnTo>
                  <a:cubicBezTo>
                    <a:pt x="6843" y="13644"/>
                    <a:pt x="6574" y="13913"/>
                    <a:pt x="6243" y="13913"/>
                  </a:cubicBezTo>
                  <a:cubicBezTo>
                    <a:pt x="5451" y="13915"/>
                    <a:pt x="4809" y="14555"/>
                    <a:pt x="4808" y="15346"/>
                  </a:cubicBezTo>
                  <a:lnTo>
                    <a:pt x="4808" y="15388"/>
                  </a:lnTo>
                  <a:cubicBezTo>
                    <a:pt x="4808" y="15721"/>
                    <a:pt x="4539" y="15990"/>
                    <a:pt x="4208" y="15990"/>
                  </a:cubicBezTo>
                  <a:lnTo>
                    <a:pt x="1803" y="15990"/>
                  </a:lnTo>
                  <a:cubicBezTo>
                    <a:pt x="1229" y="14908"/>
                    <a:pt x="902" y="13712"/>
                    <a:pt x="843" y="12489"/>
                  </a:cubicBezTo>
                  <a:close/>
                  <a:moveTo>
                    <a:pt x="17386" y="14161"/>
                  </a:moveTo>
                  <a:cubicBezTo>
                    <a:pt x="16851" y="16247"/>
                    <a:pt x="15534" y="18024"/>
                    <a:pt x="13764" y="19157"/>
                  </a:cubicBezTo>
                  <a:lnTo>
                    <a:pt x="11593" y="19157"/>
                  </a:lnTo>
                  <a:cubicBezTo>
                    <a:pt x="10912" y="19157"/>
                    <a:pt x="10361" y="18604"/>
                    <a:pt x="10361" y="17925"/>
                  </a:cubicBezTo>
                  <a:cubicBezTo>
                    <a:pt x="10361" y="17407"/>
                    <a:pt x="10781" y="16987"/>
                    <a:pt x="11298" y="16987"/>
                  </a:cubicBezTo>
                  <a:cubicBezTo>
                    <a:pt x="11951" y="16985"/>
                    <a:pt x="12479" y="16457"/>
                    <a:pt x="12481" y="15805"/>
                  </a:cubicBezTo>
                  <a:cubicBezTo>
                    <a:pt x="12481" y="14897"/>
                    <a:pt x="13216" y="14162"/>
                    <a:pt x="14124" y="14161"/>
                  </a:cubicBezTo>
                  <a:close/>
                  <a:moveTo>
                    <a:pt x="17640" y="12489"/>
                  </a:moveTo>
                  <a:cubicBezTo>
                    <a:pt x="17625" y="12769"/>
                    <a:pt x="17598" y="13050"/>
                    <a:pt x="17556" y="13329"/>
                  </a:cubicBezTo>
                  <a:lnTo>
                    <a:pt x="14124" y="13329"/>
                  </a:lnTo>
                  <a:cubicBezTo>
                    <a:pt x="12759" y="13329"/>
                    <a:pt x="11648" y="14440"/>
                    <a:pt x="11648" y="15805"/>
                  </a:cubicBezTo>
                  <a:cubicBezTo>
                    <a:pt x="11648" y="15998"/>
                    <a:pt x="11491" y="16154"/>
                    <a:pt x="11298" y="16154"/>
                  </a:cubicBezTo>
                  <a:cubicBezTo>
                    <a:pt x="10321" y="16155"/>
                    <a:pt x="9529" y="16948"/>
                    <a:pt x="9528" y="17925"/>
                  </a:cubicBezTo>
                  <a:cubicBezTo>
                    <a:pt x="9529" y="19065"/>
                    <a:pt x="10453" y="19989"/>
                    <a:pt x="11593" y="19990"/>
                  </a:cubicBezTo>
                  <a:lnTo>
                    <a:pt x="12074" y="19990"/>
                  </a:lnTo>
                  <a:cubicBezTo>
                    <a:pt x="11153" y="20319"/>
                    <a:pt x="10196" y="20481"/>
                    <a:pt x="9245" y="20481"/>
                  </a:cubicBezTo>
                  <a:cubicBezTo>
                    <a:pt x="7432" y="20481"/>
                    <a:pt x="5639" y="19894"/>
                    <a:pt x="4155" y="18763"/>
                  </a:cubicBezTo>
                  <a:lnTo>
                    <a:pt x="6128" y="18763"/>
                  </a:lnTo>
                  <a:cubicBezTo>
                    <a:pt x="6353" y="18758"/>
                    <a:pt x="6535" y="18573"/>
                    <a:pt x="6535" y="18347"/>
                  </a:cubicBezTo>
                  <a:cubicBezTo>
                    <a:pt x="6535" y="18119"/>
                    <a:pt x="6353" y="17935"/>
                    <a:pt x="6128" y="17931"/>
                  </a:cubicBezTo>
                  <a:lnTo>
                    <a:pt x="3215" y="17931"/>
                  </a:lnTo>
                  <a:cubicBezTo>
                    <a:pt x="2881" y="17587"/>
                    <a:pt x="2577" y="17217"/>
                    <a:pt x="2305" y="16823"/>
                  </a:cubicBezTo>
                  <a:lnTo>
                    <a:pt x="4208" y="16823"/>
                  </a:lnTo>
                  <a:cubicBezTo>
                    <a:pt x="4999" y="16821"/>
                    <a:pt x="5640" y="16180"/>
                    <a:pt x="5641" y="15388"/>
                  </a:cubicBezTo>
                  <a:lnTo>
                    <a:pt x="5641" y="15346"/>
                  </a:lnTo>
                  <a:cubicBezTo>
                    <a:pt x="5641" y="15015"/>
                    <a:pt x="5910" y="14746"/>
                    <a:pt x="6243" y="14746"/>
                  </a:cubicBezTo>
                  <a:cubicBezTo>
                    <a:pt x="7034" y="14745"/>
                    <a:pt x="7674" y="14103"/>
                    <a:pt x="7676" y="13312"/>
                  </a:cubicBezTo>
                  <a:lnTo>
                    <a:pt x="7676" y="13090"/>
                  </a:lnTo>
                  <a:cubicBezTo>
                    <a:pt x="7676" y="12881"/>
                    <a:pt x="7631" y="12677"/>
                    <a:pt x="7544" y="12489"/>
                  </a:cubicBezTo>
                  <a:close/>
                  <a:moveTo>
                    <a:pt x="10740" y="1"/>
                  </a:moveTo>
                  <a:cubicBezTo>
                    <a:pt x="10400" y="1"/>
                    <a:pt x="10060" y="91"/>
                    <a:pt x="9758" y="273"/>
                  </a:cubicBezTo>
                  <a:cubicBezTo>
                    <a:pt x="9184" y="617"/>
                    <a:pt x="8831" y="1238"/>
                    <a:pt x="8830" y="1909"/>
                  </a:cubicBezTo>
                  <a:lnTo>
                    <a:pt x="8830" y="2218"/>
                  </a:lnTo>
                  <a:cubicBezTo>
                    <a:pt x="8758" y="2199"/>
                    <a:pt x="8685" y="2185"/>
                    <a:pt x="8611" y="2174"/>
                  </a:cubicBezTo>
                  <a:cubicBezTo>
                    <a:pt x="8354" y="1614"/>
                    <a:pt x="7794" y="1255"/>
                    <a:pt x="7178" y="1255"/>
                  </a:cubicBezTo>
                  <a:cubicBezTo>
                    <a:pt x="7151" y="1255"/>
                    <a:pt x="7123" y="1255"/>
                    <a:pt x="7096" y="1257"/>
                  </a:cubicBezTo>
                  <a:cubicBezTo>
                    <a:pt x="6768" y="618"/>
                    <a:pt x="6116" y="239"/>
                    <a:pt x="5428" y="239"/>
                  </a:cubicBezTo>
                  <a:cubicBezTo>
                    <a:pt x="5237" y="239"/>
                    <a:pt x="5044" y="268"/>
                    <a:pt x="4854" y="329"/>
                  </a:cubicBezTo>
                  <a:cubicBezTo>
                    <a:pt x="3980" y="609"/>
                    <a:pt x="3438" y="1480"/>
                    <a:pt x="3570" y="2388"/>
                  </a:cubicBezTo>
                  <a:cubicBezTo>
                    <a:pt x="2882" y="2748"/>
                    <a:pt x="2451" y="3459"/>
                    <a:pt x="2451" y="4234"/>
                  </a:cubicBezTo>
                  <a:cubicBezTo>
                    <a:pt x="2451" y="5362"/>
                    <a:pt x="3352" y="6282"/>
                    <a:pt x="4471" y="6315"/>
                  </a:cubicBezTo>
                  <a:lnTo>
                    <a:pt x="4471" y="6738"/>
                  </a:lnTo>
                  <a:lnTo>
                    <a:pt x="4471" y="6744"/>
                  </a:lnTo>
                  <a:lnTo>
                    <a:pt x="4471" y="6860"/>
                  </a:lnTo>
                  <a:cubicBezTo>
                    <a:pt x="4470" y="8525"/>
                    <a:pt x="4083" y="10166"/>
                    <a:pt x="3342" y="11655"/>
                  </a:cubicBezTo>
                  <a:lnTo>
                    <a:pt x="416" y="11655"/>
                  </a:lnTo>
                  <a:cubicBezTo>
                    <a:pt x="187" y="11655"/>
                    <a:pt x="0" y="11842"/>
                    <a:pt x="0" y="12071"/>
                  </a:cubicBezTo>
                  <a:cubicBezTo>
                    <a:pt x="0" y="14541"/>
                    <a:pt x="961" y="16860"/>
                    <a:pt x="2707" y="18606"/>
                  </a:cubicBezTo>
                  <a:cubicBezTo>
                    <a:pt x="4452" y="20351"/>
                    <a:pt x="6772" y="21313"/>
                    <a:pt x="9242" y="21313"/>
                  </a:cubicBezTo>
                  <a:cubicBezTo>
                    <a:pt x="11711" y="21313"/>
                    <a:pt x="14031" y="20351"/>
                    <a:pt x="15776" y="18606"/>
                  </a:cubicBezTo>
                  <a:cubicBezTo>
                    <a:pt x="17522" y="16860"/>
                    <a:pt x="18483" y="14541"/>
                    <a:pt x="18483" y="12071"/>
                  </a:cubicBezTo>
                  <a:cubicBezTo>
                    <a:pt x="18483" y="11842"/>
                    <a:pt x="18296" y="11655"/>
                    <a:pt x="18067" y="11655"/>
                  </a:cubicBezTo>
                  <a:lnTo>
                    <a:pt x="17650" y="11655"/>
                  </a:lnTo>
                  <a:lnTo>
                    <a:pt x="17650" y="7577"/>
                  </a:lnTo>
                  <a:cubicBezTo>
                    <a:pt x="17650" y="7347"/>
                    <a:pt x="17464" y="7160"/>
                    <a:pt x="17234" y="7160"/>
                  </a:cubicBezTo>
                  <a:lnTo>
                    <a:pt x="12327" y="7160"/>
                  </a:lnTo>
                  <a:lnTo>
                    <a:pt x="12327" y="3699"/>
                  </a:lnTo>
                  <a:cubicBezTo>
                    <a:pt x="12328" y="3364"/>
                    <a:pt x="12599" y="3093"/>
                    <a:pt x="12934" y="3093"/>
                  </a:cubicBezTo>
                  <a:lnTo>
                    <a:pt x="15051" y="3093"/>
                  </a:lnTo>
                  <a:cubicBezTo>
                    <a:pt x="15056" y="3093"/>
                    <a:pt x="15062" y="3093"/>
                    <a:pt x="15067" y="3093"/>
                  </a:cubicBezTo>
                  <a:cubicBezTo>
                    <a:pt x="15858" y="3093"/>
                    <a:pt x="16501" y="2452"/>
                    <a:pt x="16501" y="1658"/>
                  </a:cubicBezTo>
                  <a:cubicBezTo>
                    <a:pt x="16501" y="866"/>
                    <a:pt x="15858" y="225"/>
                    <a:pt x="15067" y="225"/>
                  </a:cubicBezTo>
                  <a:cubicBezTo>
                    <a:pt x="15062" y="225"/>
                    <a:pt x="15056" y="225"/>
                    <a:pt x="15051" y="225"/>
                  </a:cubicBezTo>
                  <a:lnTo>
                    <a:pt x="13593" y="225"/>
                  </a:lnTo>
                  <a:cubicBezTo>
                    <a:pt x="13285" y="75"/>
                    <a:pt x="12950" y="1"/>
                    <a:pt x="12616" y="1"/>
                  </a:cubicBezTo>
                  <a:cubicBezTo>
                    <a:pt x="12282" y="1"/>
                    <a:pt x="11948" y="75"/>
                    <a:pt x="11639" y="225"/>
                  </a:cubicBezTo>
                  <a:cubicBezTo>
                    <a:pt x="11358" y="75"/>
                    <a:pt x="11049" y="1"/>
                    <a:pt x="107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53"/>
            <p:cNvSpPr/>
            <p:nvPr/>
          </p:nvSpPr>
          <p:spPr>
            <a:xfrm>
              <a:off x="6048750" y="1433150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45" y="1"/>
                  </a:moveTo>
                  <a:cubicBezTo>
                    <a:pt x="247" y="1"/>
                    <a:pt x="78" y="141"/>
                    <a:pt x="39" y="335"/>
                  </a:cubicBezTo>
                  <a:cubicBezTo>
                    <a:pt x="0" y="530"/>
                    <a:pt x="105" y="725"/>
                    <a:pt x="288" y="801"/>
                  </a:cubicBezTo>
                  <a:cubicBezTo>
                    <a:pt x="340" y="823"/>
                    <a:pt x="394" y="833"/>
                    <a:pt x="448" y="833"/>
                  </a:cubicBezTo>
                  <a:cubicBezTo>
                    <a:pt x="584" y="833"/>
                    <a:pt x="715" y="766"/>
                    <a:pt x="795" y="648"/>
                  </a:cubicBezTo>
                  <a:cubicBezTo>
                    <a:pt x="904" y="483"/>
                    <a:pt x="882" y="263"/>
                    <a:pt x="743" y="122"/>
                  </a:cubicBezTo>
                  <a:cubicBezTo>
                    <a:pt x="664" y="44"/>
                    <a:pt x="559" y="1"/>
                    <a:pt x="448" y="1"/>
                  </a:cubicBezTo>
                  <a:cubicBezTo>
                    <a:pt x="447" y="1"/>
                    <a:pt x="446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53"/>
            <p:cNvSpPr/>
            <p:nvPr/>
          </p:nvSpPr>
          <p:spPr>
            <a:xfrm>
              <a:off x="6196700" y="1209900"/>
              <a:ext cx="20875" cy="43875"/>
            </a:xfrm>
            <a:custGeom>
              <a:rect b="b" l="l" r="r" t="t"/>
              <a:pathLst>
                <a:path extrusionOk="0" h="1755" w="835">
                  <a:moveTo>
                    <a:pt x="418" y="0"/>
                  </a:moveTo>
                  <a:cubicBezTo>
                    <a:pt x="191" y="0"/>
                    <a:pt x="7" y="182"/>
                    <a:pt x="2" y="408"/>
                  </a:cubicBezTo>
                  <a:lnTo>
                    <a:pt x="2" y="1337"/>
                  </a:lnTo>
                  <a:cubicBezTo>
                    <a:pt x="1" y="1567"/>
                    <a:pt x="188" y="1754"/>
                    <a:pt x="418" y="1754"/>
                  </a:cubicBezTo>
                  <a:cubicBezTo>
                    <a:pt x="649" y="1754"/>
                    <a:pt x="834" y="1567"/>
                    <a:pt x="834" y="1337"/>
                  </a:cubicBezTo>
                  <a:lnTo>
                    <a:pt x="834" y="408"/>
                  </a:lnTo>
                  <a:cubicBezTo>
                    <a:pt x="830" y="182"/>
                    <a:pt x="644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53"/>
            <p:cNvSpPr/>
            <p:nvPr/>
          </p:nvSpPr>
          <p:spPr>
            <a:xfrm>
              <a:off x="6241075" y="1209900"/>
              <a:ext cx="20850" cy="43875"/>
            </a:xfrm>
            <a:custGeom>
              <a:rect b="b" l="l" r="r" t="t"/>
              <a:pathLst>
                <a:path extrusionOk="0" h="1755" w="834">
                  <a:moveTo>
                    <a:pt x="418" y="0"/>
                  </a:moveTo>
                  <a:cubicBezTo>
                    <a:pt x="190" y="0"/>
                    <a:pt x="6" y="182"/>
                    <a:pt x="0" y="408"/>
                  </a:cubicBezTo>
                  <a:lnTo>
                    <a:pt x="0" y="1337"/>
                  </a:lnTo>
                  <a:cubicBezTo>
                    <a:pt x="0" y="1567"/>
                    <a:pt x="187" y="1754"/>
                    <a:pt x="418" y="1754"/>
                  </a:cubicBezTo>
                  <a:cubicBezTo>
                    <a:pt x="648" y="1754"/>
                    <a:pt x="834" y="1567"/>
                    <a:pt x="834" y="1337"/>
                  </a:cubicBezTo>
                  <a:lnTo>
                    <a:pt x="834" y="408"/>
                  </a:lnTo>
                  <a:cubicBezTo>
                    <a:pt x="829" y="182"/>
                    <a:pt x="644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0" name="Google Shape;4050;p53"/>
          <p:cNvGrpSpPr/>
          <p:nvPr/>
        </p:nvGrpSpPr>
        <p:grpSpPr>
          <a:xfrm>
            <a:off x="6005105" y="1417465"/>
            <a:ext cx="475622" cy="475644"/>
            <a:chOff x="5206300" y="998825"/>
            <a:chExt cx="532850" cy="532875"/>
          </a:xfrm>
        </p:grpSpPr>
        <p:sp>
          <p:nvSpPr>
            <p:cNvPr id="4051" name="Google Shape;4051;p53"/>
            <p:cNvSpPr/>
            <p:nvPr/>
          </p:nvSpPr>
          <p:spPr>
            <a:xfrm>
              <a:off x="5206300" y="1405125"/>
              <a:ext cx="532825" cy="43275"/>
            </a:xfrm>
            <a:custGeom>
              <a:rect b="b" l="l" r="r" t="t"/>
              <a:pathLst>
                <a:path extrusionOk="0" h="1731" w="21313">
                  <a:moveTo>
                    <a:pt x="2465" y="1"/>
                  </a:moveTo>
                  <a:cubicBezTo>
                    <a:pt x="2353" y="1"/>
                    <a:pt x="2242" y="46"/>
                    <a:pt x="2159" y="135"/>
                  </a:cubicBezTo>
                  <a:cubicBezTo>
                    <a:pt x="1710" y="621"/>
                    <a:pt x="1078" y="897"/>
                    <a:pt x="416" y="899"/>
                  </a:cubicBezTo>
                  <a:cubicBezTo>
                    <a:pt x="188" y="899"/>
                    <a:pt x="0" y="1084"/>
                    <a:pt x="0" y="1315"/>
                  </a:cubicBezTo>
                  <a:cubicBezTo>
                    <a:pt x="0" y="1545"/>
                    <a:pt x="188" y="1731"/>
                    <a:pt x="416" y="1731"/>
                  </a:cubicBezTo>
                  <a:cubicBezTo>
                    <a:pt x="1163" y="1731"/>
                    <a:pt x="1888" y="1467"/>
                    <a:pt x="2464" y="990"/>
                  </a:cubicBezTo>
                  <a:cubicBezTo>
                    <a:pt x="3057" y="1484"/>
                    <a:pt x="3784" y="1731"/>
                    <a:pt x="4512" y="1731"/>
                  </a:cubicBezTo>
                  <a:cubicBezTo>
                    <a:pt x="5239" y="1731"/>
                    <a:pt x="5967" y="1484"/>
                    <a:pt x="6560" y="990"/>
                  </a:cubicBezTo>
                  <a:cubicBezTo>
                    <a:pt x="7153" y="1484"/>
                    <a:pt x="7881" y="1731"/>
                    <a:pt x="8608" y="1731"/>
                  </a:cubicBezTo>
                  <a:cubicBezTo>
                    <a:pt x="9335" y="1731"/>
                    <a:pt x="10063" y="1484"/>
                    <a:pt x="10656" y="990"/>
                  </a:cubicBezTo>
                  <a:cubicBezTo>
                    <a:pt x="11249" y="1484"/>
                    <a:pt x="11976" y="1731"/>
                    <a:pt x="12704" y="1731"/>
                  </a:cubicBezTo>
                  <a:cubicBezTo>
                    <a:pt x="13431" y="1731"/>
                    <a:pt x="14158" y="1484"/>
                    <a:pt x="14752" y="990"/>
                  </a:cubicBezTo>
                  <a:cubicBezTo>
                    <a:pt x="15345" y="1484"/>
                    <a:pt x="16072" y="1731"/>
                    <a:pt x="16800" y="1731"/>
                  </a:cubicBezTo>
                  <a:cubicBezTo>
                    <a:pt x="17527" y="1731"/>
                    <a:pt x="18255" y="1484"/>
                    <a:pt x="18847" y="990"/>
                  </a:cubicBezTo>
                  <a:cubicBezTo>
                    <a:pt x="19423" y="1467"/>
                    <a:pt x="20148" y="1729"/>
                    <a:pt x="20897" y="1731"/>
                  </a:cubicBezTo>
                  <a:cubicBezTo>
                    <a:pt x="21125" y="1731"/>
                    <a:pt x="21312" y="1545"/>
                    <a:pt x="21312" y="1315"/>
                  </a:cubicBezTo>
                  <a:cubicBezTo>
                    <a:pt x="21312" y="1084"/>
                    <a:pt x="21125" y="899"/>
                    <a:pt x="20897" y="899"/>
                  </a:cubicBezTo>
                  <a:cubicBezTo>
                    <a:pt x="20235" y="897"/>
                    <a:pt x="19603" y="621"/>
                    <a:pt x="19154" y="135"/>
                  </a:cubicBezTo>
                  <a:cubicBezTo>
                    <a:pt x="19071" y="46"/>
                    <a:pt x="18960" y="1"/>
                    <a:pt x="18848" y="1"/>
                  </a:cubicBezTo>
                  <a:cubicBezTo>
                    <a:pt x="18737" y="1"/>
                    <a:pt x="18625" y="46"/>
                    <a:pt x="18542" y="135"/>
                  </a:cubicBezTo>
                  <a:cubicBezTo>
                    <a:pt x="18073" y="644"/>
                    <a:pt x="17437" y="899"/>
                    <a:pt x="16800" y="899"/>
                  </a:cubicBezTo>
                  <a:cubicBezTo>
                    <a:pt x="16164" y="899"/>
                    <a:pt x="15528" y="644"/>
                    <a:pt x="15058" y="135"/>
                  </a:cubicBezTo>
                  <a:cubicBezTo>
                    <a:pt x="14976" y="46"/>
                    <a:pt x="14864" y="1"/>
                    <a:pt x="14752" y="1"/>
                  </a:cubicBezTo>
                  <a:cubicBezTo>
                    <a:pt x="14640" y="1"/>
                    <a:pt x="14529" y="46"/>
                    <a:pt x="14447" y="135"/>
                  </a:cubicBezTo>
                  <a:cubicBezTo>
                    <a:pt x="13978" y="644"/>
                    <a:pt x="13341" y="899"/>
                    <a:pt x="12704" y="899"/>
                  </a:cubicBezTo>
                  <a:cubicBezTo>
                    <a:pt x="12067" y="899"/>
                    <a:pt x="11431" y="644"/>
                    <a:pt x="10962" y="135"/>
                  </a:cubicBezTo>
                  <a:cubicBezTo>
                    <a:pt x="10880" y="46"/>
                    <a:pt x="10768" y="1"/>
                    <a:pt x="10656" y="1"/>
                  </a:cubicBezTo>
                  <a:cubicBezTo>
                    <a:pt x="10545" y="1"/>
                    <a:pt x="10433" y="46"/>
                    <a:pt x="10350" y="135"/>
                  </a:cubicBezTo>
                  <a:cubicBezTo>
                    <a:pt x="9882" y="644"/>
                    <a:pt x="9245" y="899"/>
                    <a:pt x="8609" y="899"/>
                  </a:cubicBezTo>
                  <a:cubicBezTo>
                    <a:pt x="7972" y="899"/>
                    <a:pt x="7335" y="644"/>
                    <a:pt x="6866" y="135"/>
                  </a:cubicBezTo>
                  <a:cubicBezTo>
                    <a:pt x="6784" y="46"/>
                    <a:pt x="6673" y="1"/>
                    <a:pt x="6561" y="1"/>
                  </a:cubicBezTo>
                  <a:cubicBezTo>
                    <a:pt x="6449" y="1"/>
                    <a:pt x="6337" y="46"/>
                    <a:pt x="6254" y="135"/>
                  </a:cubicBezTo>
                  <a:cubicBezTo>
                    <a:pt x="5785" y="644"/>
                    <a:pt x="5149" y="899"/>
                    <a:pt x="4513" y="899"/>
                  </a:cubicBezTo>
                  <a:cubicBezTo>
                    <a:pt x="3876" y="899"/>
                    <a:pt x="3240" y="644"/>
                    <a:pt x="2771" y="135"/>
                  </a:cubicBezTo>
                  <a:cubicBezTo>
                    <a:pt x="2688" y="46"/>
                    <a:pt x="2576" y="1"/>
                    <a:pt x="24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53"/>
            <p:cNvSpPr/>
            <p:nvPr/>
          </p:nvSpPr>
          <p:spPr>
            <a:xfrm>
              <a:off x="5206300" y="1488425"/>
              <a:ext cx="532850" cy="43275"/>
            </a:xfrm>
            <a:custGeom>
              <a:rect b="b" l="l" r="r" t="t"/>
              <a:pathLst>
                <a:path extrusionOk="0" h="1731" w="21314">
                  <a:moveTo>
                    <a:pt x="2465" y="0"/>
                  </a:moveTo>
                  <a:cubicBezTo>
                    <a:pt x="2354" y="0"/>
                    <a:pt x="2242" y="45"/>
                    <a:pt x="2159" y="134"/>
                  </a:cubicBezTo>
                  <a:cubicBezTo>
                    <a:pt x="1710" y="619"/>
                    <a:pt x="1078" y="897"/>
                    <a:pt x="418" y="898"/>
                  </a:cubicBezTo>
                  <a:cubicBezTo>
                    <a:pt x="417" y="898"/>
                    <a:pt x="416" y="898"/>
                    <a:pt x="415" y="898"/>
                  </a:cubicBezTo>
                  <a:cubicBezTo>
                    <a:pt x="186" y="898"/>
                    <a:pt x="0" y="1085"/>
                    <a:pt x="0" y="1314"/>
                  </a:cubicBezTo>
                  <a:cubicBezTo>
                    <a:pt x="0" y="1543"/>
                    <a:pt x="188" y="1730"/>
                    <a:pt x="418" y="1730"/>
                  </a:cubicBezTo>
                  <a:cubicBezTo>
                    <a:pt x="1166" y="1729"/>
                    <a:pt x="1890" y="1467"/>
                    <a:pt x="2465" y="989"/>
                  </a:cubicBezTo>
                  <a:cubicBezTo>
                    <a:pt x="3058" y="1483"/>
                    <a:pt x="3786" y="1730"/>
                    <a:pt x="4513" y="1730"/>
                  </a:cubicBezTo>
                  <a:cubicBezTo>
                    <a:pt x="5241" y="1730"/>
                    <a:pt x="5968" y="1483"/>
                    <a:pt x="6561" y="989"/>
                  </a:cubicBezTo>
                  <a:cubicBezTo>
                    <a:pt x="7155" y="1483"/>
                    <a:pt x="7882" y="1730"/>
                    <a:pt x="8609" y="1730"/>
                  </a:cubicBezTo>
                  <a:cubicBezTo>
                    <a:pt x="9337" y="1730"/>
                    <a:pt x="10064" y="1483"/>
                    <a:pt x="10658" y="989"/>
                  </a:cubicBezTo>
                  <a:cubicBezTo>
                    <a:pt x="11251" y="1483"/>
                    <a:pt x="11978" y="1730"/>
                    <a:pt x="12706" y="1730"/>
                  </a:cubicBezTo>
                  <a:cubicBezTo>
                    <a:pt x="13433" y="1730"/>
                    <a:pt x="14161" y="1483"/>
                    <a:pt x="14753" y="989"/>
                  </a:cubicBezTo>
                  <a:cubicBezTo>
                    <a:pt x="15347" y="1483"/>
                    <a:pt x="16074" y="1730"/>
                    <a:pt x="16802" y="1730"/>
                  </a:cubicBezTo>
                  <a:cubicBezTo>
                    <a:pt x="17529" y="1730"/>
                    <a:pt x="18256" y="1483"/>
                    <a:pt x="18849" y="989"/>
                  </a:cubicBezTo>
                  <a:cubicBezTo>
                    <a:pt x="19424" y="1467"/>
                    <a:pt x="20150" y="1729"/>
                    <a:pt x="20898" y="1730"/>
                  </a:cubicBezTo>
                  <a:cubicBezTo>
                    <a:pt x="21127" y="1730"/>
                    <a:pt x="21314" y="1543"/>
                    <a:pt x="21314" y="1314"/>
                  </a:cubicBezTo>
                  <a:cubicBezTo>
                    <a:pt x="21314" y="1084"/>
                    <a:pt x="21127" y="898"/>
                    <a:pt x="20898" y="898"/>
                  </a:cubicBezTo>
                  <a:lnTo>
                    <a:pt x="20897" y="898"/>
                  </a:lnTo>
                  <a:cubicBezTo>
                    <a:pt x="20235" y="897"/>
                    <a:pt x="19603" y="619"/>
                    <a:pt x="19154" y="134"/>
                  </a:cubicBezTo>
                  <a:cubicBezTo>
                    <a:pt x="19071" y="45"/>
                    <a:pt x="18960" y="0"/>
                    <a:pt x="18848" y="0"/>
                  </a:cubicBezTo>
                  <a:cubicBezTo>
                    <a:pt x="18737" y="0"/>
                    <a:pt x="18625" y="45"/>
                    <a:pt x="18542" y="134"/>
                  </a:cubicBezTo>
                  <a:cubicBezTo>
                    <a:pt x="18073" y="643"/>
                    <a:pt x="17437" y="897"/>
                    <a:pt x="16800" y="897"/>
                  </a:cubicBezTo>
                  <a:cubicBezTo>
                    <a:pt x="16164" y="897"/>
                    <a:pt x="15528" y="643"/>
                    <a:pt x="15058" y="134"/>
                  </a:cubicBezTo>
                  <a:cubicBezTo>
                    <a:pt x="14976" y="45"/>
                    <a:pt x="14864" y="0"/>
                    <a:pt x="14752" y="0"/>
                  </a:cubicBezTo>
                  <a:cubicBezTo>
                    <a:pt x="14640" y="0"/>
                    <a:pt x="14529" y="45"/>
                    <a:pt x="14447" y="134"/>
                  </a:cubicBezTo>
                  <a:cubicBezTo>
                    <a:pt x="13978" y="643"/>
                    <a:pt x="13341" y="897"/>
                    <a:pt x="12704" y="897"/>
                  </a:cubicBezTo>
                  <a:cubicBezTo>
                    <a:pt x="12067" y="897"/>
                    <a:pt x="11431" y="643"/>
                    <a:pt x="10962" y="134"/>
                  </a:cubicBezTo>
                  <a:cubicBezTo>
                    <a:pt x="10880" y="45"/>
                    <a:pt x="10768" y="0"/>
                    <a:pt x="10656" y="0"/>
                  </a:cubicBezTo>
                  <a:cubicBezTo>
                    <a:pt x="10545" y="0"/>
                    <a:pt x="10433" y="45"/>
                    <a:pt x="10350" y="134"/>
                  </a:cubicBezTo>
                  <a:cubicBezTo>
                    <a:pt x="9882" y="643"/>
                    <a:pt x="9245" y="897"/>
                    <a:pt x="8609" y="897"/>
                  </a:cubicBezTo>
                  <a:cubicBezTo>
                    <a:pt x="7972" y="897"/>
                    <a:pt x="7335" y="643"/>
                    <a:pt x="6866" y="134"/>
                  </a:cubicBezTo>
                  <a:cubicBezTo>
                    <a:pt x="6784" y="45"/>
                    <a:pt x="6673" y="0"/>
                    <a:pt x="6561" y="0"/>
                  </a:cubicBezTo>
                  <a:cubicBezTo>
                    <a:pt x="6449" y="0"/>
                    <a:pt x="6337" y="45"/>
                    <a:pt x="6254" y="134"/>
                  </a:cubicBezTo>
                  <a:cubicBezTo>
                    <a:pt x="5785" y="643"/>
                    <a:pt x="5149" y="897"/>
                    <a:pt x="4513" y="897"/>
                  </a:cubicBezTo>
                  <a:cubicBezTo>
                    <a:pt x="3876" y="897"/>
                    <a:pt x="3240" y="643"/>
                    <a:pt x="2771" y="134"/>
                  </a:cubicBezTo>
                  <a:cubicBezTo>
                    <a:pt x="2689" y="45"/>
                    <a:pt x="2577" y="0"/>
                    <a:pt x="2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53"/>
            <p:cNvSpPr/>
            <p:nvPr/>
          </p:nvSpPr>
          <p:spPr>
            <a:xfrm>
              <a:off x="5329125" y="998825"/>
              <a:ext cx="287175" cy="370500"/>
            </a:xfrm>
            <a:custGeom>
              <a:rect b="b" l="l" r="r" t="t"/>
              <a:pathLst>
                <a:path extrusionOk="0" h="14820" w="11487">
                  <a:moveTo>
                    <a:pt x="5764" y="1"/>
                  </a:moveTo>
                  <a:cubicBezTo>
                    <a:pt x="5636" y="1"/>
                    <a:pt x="5515" y="58"/>
                    <a:pt x="5436" y="159"/>
                  </a:cubicBezTo>
                  <a:lnTo>
                    <a:pt x="1305" y="5429"/>
                  </a:lnTo>
                  <a:cubicBezTo>
                    <a:pt x="1298" y="5437"/>
                    <a:pt x="1291" y="5447"/>
                    <a:pt x="1284" y="5457"/>
                  </a:cubicBezTo>
                  <a:cubicBezTo>
                    <a:pt x="455" y="6480"/>
                    <a:pt x="2" y="7758"/>
                    <a:pt x="0" y="9075"/>
                  </a:cubicBezTo>
                  <a:cubicBezTo>
                    <a:pt x="0" y="12242"/>
                    <a:pt x="2577" y="14819"/>
                    <a:pt x="5744" y="14820"/>
                  </a:cubicBezTo>
                  <a:lnTo>
                    <a:pt x="5744" y="14820"/>
                  </a:lnTo>
                  <a:cubicBezTo>
                    <a:pt x="8910" y="14819"/>
                    <a:pt x="11487" y="12242"/>
                    <a:pt x="11487" y="9075"/>
                  </a:cubicBezTo>
                  <a:cubicBezTo>
                    <a:pt x="11485" y="7760"/>
                    <a:pt x="11033" y="6485"/>
                    <a:pt x="10207" y="5462"/>
                  </a:cubicBezTo>
                  <a:cubicBezTo>
                    <a:pt x="10206" y="5460"/>
                    <a:pt x="10204" y="5459"/>
                    <a:pt x="10203" y="5457"/>
                  </a:cubicBezTo>
                  <a:lnTo>
                    <a:pt x="9463" y="4502"/>
                  </a:lnTo>
                  <a:cubicBezTo>
                    <a:pt x="9381" y="4396"/>
                    <a:pt x="9258" y="4341"/>
                    <a:pt x="9134" y="4341"/>
                  </a:cubicBezTo>
                  <a:cubicBezTo>
                    <a:pt x="9045" y="4341"/>
                    <a:pt x="8955" y="4369"/>
                    <a:pt x="8879" y="4428"/>
                  </a:cubicBezTo>
                  <a:cubicBezTo>
                    <a:pt x="8696" y="4569"/>
                    <a:pt x="8665" y="4831"/>
                    <a:pt x="8806" y="5013"/>
                  </a:cubicBezTo>
                  <a:lnTo>
                    <a:pt x="9537" y="5955"/>
                  </a:lnTo>
                  <a:cubicBezTo>
                    <a:pt x="9543" y="5962"/>
                    <a:pt x="9547" y="5968"/>
                    <a:pt x="9553" y="5975"/>
                  </a:cubicBezTo>
                  <a:cubicBezTo>
                    <a:pt x="10265" y="6852"/>
                    <a:pt x="10653" y="7947"/>
                    <a:pt x="10655" y="9075"/>
                  </a:cubicBezTo>
                  <a:cubicBezTo>
                    <a:pt x="10655" y="11783"/>
                    <a:pt x="8452" y="13986"/>
                    <a:pt x="5745" y="13986"/>
                  </a:cubicBezTo>
                  <a:cubicBezTo>
                    <a:pt x="3037" y="13986"/>
                    <a:pt x="833" y="11783"/>
                    <a:pt x="833" y="9075"/>
                  </a:cubicBezTo>
                  <a:cubicBezTo>
                    <a:pt x="833" y="7935"/>
                    <a:pt x="1231" y="6830"/>
                    <a:pt x="1956" y="5949"/>
                  </a:cubicBezTo>
                  <a:cubicBezTo>
                    <a:pt x="1967" y="5935"/>
                    <a:pt x="1979" y="5921"/>
                    <a:pt x="1989" y="5905"/>
                  </a:cubicBezTo>
                  <a:lnTo>
                    <a:pt x="5762" y="1093"/>
                  </a:lnTo>
                  <a:lnTo>
                    <a:pt x="6764" y="2382"/>
                  </a:lnTo>
                  <a:cubicBezTo>
                    <a:pt x="6846" y="2488"/>
                    <a:pt x="6968" y="2543"/>
                    <a:pt x="7092" y="2543"/>
                  </a:cubicBezTo>
                  <a:cubicBezTo>
                    <a:pt x="7181" y="2543"/>
                    <a:pt x="7271" y="2514"/>
                    <a:pt x="7347" y="2456"/>
                  </a:cubicBezTo>
                  <a:cubicBezTo>
                    <a:pt x="7529" y="2314"/>
                    <a:pt x="7561" y="2053"/>
                    <a:pt x="7421" y="1871"/>
                  </a:cubicBezTo>
                  <a:lnTo>
                    <a:pt x="6092" y="162"/>
                  </a:lnTo>
                  <a:cubicBezTo>
                    <a:pt x="6014" y="60"/>
                    <a:pt x="5893" y="1"/>
                    <a:pt x="5765" y="1"/>
                  </a:cubicBezTo>
                  <a:close/>
                  <a:moveTo>
                    <a:pt x="5744" y="14820"/>
                  </a:moveTo>
                  <a:cubicBezTo>
                    <a:pt x="5744" y="14820"/>
                    <a:pt x="5744" y="14820"/>
                    <a:pt x="5743" y="14820"/>
                  </a:cubicBezTo>
                  <a:lnTo>
                    <a:pt x="5745" y="14820"/>
                  </a:lnTo>
                  <a:cubicBezTo>
                    <a:pt x="5745" y="14820"/>
                    <a:pt x="5744" y="14820"/>
                    <a:pt x="5744" y="148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53"/>
            <p:cNvSpPr/>
            <p:nvPr/>
          </p:nvSpPr>
          <p:spPr>
            <a:xfrm>
              <a:off x="5520475" y="10744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1"/>
                  </a:moveTo>
                  <a:cubicBezTo>
                    <a:pt x="323" y="1"/>
                    <a:pt x="191" y="67"/>
                    <a:pt x="111" y="186"/>
                  </a:cubicBezTo>
                  <a:cubicBezTo>
                    <a:pt x="0" y="351"/>
                    <a:pt x="22" y="572"/>
                    <a:pt x="163" y="711"/>
                  </a:cubicBezTo>
                  <a:cubicBezTo>
                    <a:pt x="241" y="789"/>
                    <a:pt x="347" y="834"/>
                    <a:pt x="457" y="834"/>
                  </a:cubicBezTo>
                  <a:cubicBezTo>
                    <a:pt x="655" y="834"/>
                    <a:pt x="827" y="694"/>
                    <a:pt x="865" y="498"/>
                  </a:cubicBezTo>
                  <a:cubicBezTo>
                    <a:pt x="904" y="304"/>
                    <a:pt x="801" y="108"/>
                    <a:pt x="616" y="32"/>
                  </a:cubicBezTo>
                  <a:cubicBezTo>
                    <a:pt x="565" y="11"/>
                    <a:pt x="511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53"/>
            <p:cNvSpPr/>
            <p:nvPr/>
          </p:nvSpPr>
          <p:spPr>
            <a:xfrm>
              <a:off x="5394350" y="1185825"/>
              <a:ext cx="67050" cy="79150"/>
            </a:xfrm>
            <a:custGeom>
              <a:rect b="b" l="l" r="r" t="t"/>
              <a:pathLst>
                <a:path extrusionOk="0" h="3166" w="2682">
                  <a:moveTo>
                    <a:pt x="1340" y="818"/>
                  </a:moveTo>
                  <a:cubicBezTo>
                    <a:pt x="1616" y="818"/>
                    <a:pt x="1839" y="1041"/>
                    <a:pt x="1839" y="1317"/>
                  </a:cubicBezTo>
                  <a:lnTo>
                    <a:pt x="1839" y="1817"/>
                  </a:lnTo>
                  <a:cubicBezTo>
                    <a:pt x="1839" y="2093"/>
                    <a:pt x="1616" y="2316"/>
                    <a:pt x="1340" y="2316"/>
                  </a:cubicBezTo>
                  <a:cubicBezTo>
                    <a:pt x="1065" y="2316"/>
                    <a:pt x="841" y="2093"/>
                    <a:pt x="841" y="1817"/>
                  </a:cubicBezTo>
                  <a:lnTo>
                    <a:pt x="841" y="1317"/>
                  </a:lnTo>
                  <a:cubicBezTo>
                    <a:pt x="841" y="1041"/>
                    <a:pt x="1065" y="818"/>
                    <a:pt x="1340" y="818"/>
                  </a:cubicBezTo>
                  <a:close/>
                  <a:moveTo>
                    <a:pt x="1340" y="1"/>
                  </a:moveTo>
                  <a:cubicBezTo>
                    <a:pt x="610" y="1"/>
                    <a:pt x="18" y="588"/>
                    <a:pt x="9" y="1317"/>
                  </a:cubicBezTo>
                  <a:lnTo>
                    <a:pt x="9" y="1817"/>
                  </a:lnTo>
                  <a:cubicBezTo>
                    <a:pt x="0" y="2558"/>
                    <a:pt x="599" y="3165"/>
                    <a:pt x="1340" y="3165"/>
                  </a:cubicBezTo>
                  <a:cubicBezTo>
                    <a:pt x="2083" y="3165"/>
                    <a:pt x="2681" y="2558"/>
                    <a:pt x="2673" y="1817"/>
                  </a:cubicBezTo>
                  <a:lnTo>
                    <a:pt x="2673" y="1317"/>
                  </a:lnTo>
                  <a:cubicBezTo>
                    <a:pt x="2664" y="588"/>
                    <a:pt x="2070" y="1"/>
                    <a:pt x="1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53"/>
            <p:cNvSpPr/>
            <p:nvPr/>
          </p:nvSpPr>
          <p:spPr>
            <a:xfrm>
              <a:off x="5470575" y="1185650"/>
              <a:ext cx="21075" cy="79125"/>
            </a:xfrm>
            <a:custGeom>
              <a:rect b="b" l="l" r="r" t="t"/>
              <a:pathLst>
                <a:path extrusionOk="0" h="3165" w="843">
                  <a:moveTo>
                    <a:pt x="421" y="0"/>
                  </a:moveTo>
                  <a:cubicBezTo>
                    <a:pt x="195" y="0"/>
                    <a:pt x="9" y="182"/>
                    <a:pt x="5" y="409"/>
                  </a:cubicBezTo>
                  <a:lnTo>
                    <a:pt x="5" y="2739"/>
                  </a:lnTo>
                  <a:cubicBezTo>
                    <a:pt x="1" y="2973"/>
                    <a:pt x="188" y="3165"/>
                    <a:pt x="421" y="3165"/>
                  </a:cubicBezTo>
                  <a:cubicBezTo>
                    <a:pt x="654" y="3165"/>
                    <a:pt x="842" y="2973"/>
                    <a:pt x="838" y="2739"/>
                  </a:cubicBezTo>
                  <a:lnTo>
                    <a:pt x="838" y="409"/>
                  </a:lnTo>
                  <a:cubicBezTo>
                    <a:pt x="832" y="182"/>
                    <a:pt x="648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53"/>
            <p:cNvSpPr/>
            <p:nvPr/>
          </p:nvSpPr>
          <p:spPr>
            <a:xfrm>
              <a:off x="5507100" y="1185425"/>
              <a:ext cx="43975" cy="79150"/>
            </a:xfrm>
            <a:custGeom>
              <a:rect b="b" l="l" r="r" t="t"/>
              <a:pathLst>
                <a:path extrusionOk="0" h="3166" w="1759">
                  <a:moveTo>
                    <a:pt x="416" y="1"/>
                  </a:moveTo>
                  <a:cubicBezTo>
                    <a:pt x="187" y="1"/>
                    <a:pt x="0" y="188"/>
                    <a:pt x="0" y="418"/>
                  </a:cubicBezTo>
                  <a:lnTo>
                    <a:pt x="2" y="418"/>
                  </a:lnTo>
                  <a:lnTo>
                    <a:pt x="2" y="2748"/>
                  </a:lnTo>
                  <a:cubicBezTo>
                    <a:pt x="0" y="2978"/>
                    <a:pt x="187" y="3165"/>
                    <a:pt x="417" y="3165"/>
                  </a:cubicBezTo>
                  <a:lnTo>
                    <a:pt x="1333" y="3165"/>
                  </a:lnTo>
                  <a:cubicBezTo>
                    <a:pt x="1335" y="3165"/>
                    <a:pt x="1338" y="3165"/>
                    <a:pt x="1341" y="3165"/>
                  </a:cubicBezTo>
                  <a:cubicBezTo>
                    <a:pt x="1570" y="3165"/>
                    <a:pt x="1759" y="2980"/>
                    <a:pt x="1759" y="2748"/>
                  </a:cubicBezTo>
                  <a:cubicBezTo>
                    <a:pt x="1759" y="2517"/>
                    <a:pt x="1570" y="2332"/>
                    <a:pt x="1341" y="2332"/>
                  </a:cubicBezTo>
                  <a:cubicBezTo>
                    <a:pt x="1338" y="2332"/>
                    <a:pt x="1335" y="2332"/>
                    <a:pt x="1333" y="2332"/>
                  </a:cubicBezTo>
                  <a:lnTo>
                    <a:pt x="833" y="2332"/>
                  </a:lnTo>
                  <a:lnTo>
                    <a:pt x="833" y="418"/>
                  </a:lnTo>
                  <a:cubicBezTo>
                    <a:pt x="832" y="188"/>
                    <a:pt x="646" y="1"/>
                    <a:pt x="4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58" name="Google Shape;4058;p53"/>
          <p:cNvGrpSpPr/>
          <p:nvPr/>
        </p:nvGrpSpPr>
        <p:grpSpPr>
          <a:xfrm>
            <a:off x="5373416" y="1417465"/>
            <a:ext cx="438467" cy="475644"/>
            <a:chOff x="4590225" y="990725"/>
            <a:chExt cx="491225" cy="532875"/>
          </a:xfrm>
        </p:grpSpPr>
        <p:sp>
          <p:nvSpPr>
            <p:cNvPr id="4059" name="Google Shape;4059;p53"/>
            <p:cNvSpPr/>
            <p:nvPr/>
          </p:nvSpPr>
          <p:spPr>
            <a:xfrm>
              <a:off x="4590225" y="990725"/>
              <a:ext cx="491225" cy="532875"/>
            </a:xfrm>
            <a:custGeom>
              <a:rect b="b" l="l" r="r" t="t"/>
              <a:pathLst>
                <a:path extrusionOk="0" h="21315" w="19649">
                  <a:moveTo>
                    <a:pt x="14357" y="834"/>
                  </a:moveTo>
                  <a:lnTo>
                    <a:pt x="14357" y="1956"/>
                  </a:lnTo>
                  <a:cubicBezTo>
                    <a:pt x="14357" y="3469"/>
                    <a:pt x="13127" y="4698"/>
                    <a:pt x="11614" y="4698"/>
                  </a:cubicBezTo>
                  <a:lnTo>
                    <a:pt x="6910" y="4698"/>
                  </a:lnTo>
                  <a:lnTo>
                    <a:pt x="6910" y="4344"/>
                  </a:lnTo>
                  <a:cubicBezTo>
                    <a:pt x="6910" y="2408"/>
                    <a:pt x="8485" y="834"/>
                    <a:pt x="10420" y="834"/>
                  </a:cubicBezTo>
                  <a:close/>
                  <a:moveTo>
                    <a:pt x="12738" y="5350"/>
                  </a:moveTo>
                  <a:lnTo>
                    <a:pt x="12738" y="6206"/>
                  </a:lnTo>
                  <a:lnTo>
                    <a:pt x="11719" y="7223"/>
                  </a:lnTo>
                  <a:lnTo>
                    <a:pt x="7928" y="7223"/>
                  </a:lnTo>
                  <a:lnTo>
                    <a:pt x="6910" y="6206"/>
                  </a:lnTo>
                  <a:lnTo>
                    <a:pt x="6910" y="5531"/>
                  </a:lnTo>
                  <a:lnTo>
                    <a:pt x="11616" y="5531"/>
                  </a:lnTo>
                  <a:cubicBezTo>
                    <a:pt x="11997" y="5531"/>
                    <a:pt x="12376" y="5469"/>
                    <a:pt x="12738" y="5350"/>
                  </a:cubicBezTo>
                  <a:close/>
                  <a:moveTo>
                    <a:pt x="6910" y="7383"/>
                  </a:moveTo>
                  <a:lnTo>
                    <a:pt x="7339" y="7812"/>
                  </a:lnTo>
                  <a:lnTo>
                    <a:pt x="7339" y="10108"/>
                  </a:lnTo>
                  <a:cubicBezTo>
                    <a:pt x="7058" y="9652"/>
                    <a:pt x="6909" y="9126"/>
                    <a:pt x="6910" y="8589"/>
                  </a:cubicBezTo>
                  <a:lnTo>
                    <a:pt x="6910" y="8587"/>
                  </a:lnTo>
                  <a:lnTo>
                    <a:pt x="6910" y="7383"/>
                  </a:lnTo>
                  <a:close/>
                  <a:moveTo>
                    <a:pt x="12738" y="7383"/>
                  </a:moveTo>
                  <a:lnTo>
                    <a:pt x="12738" y="8589"/>
                  </a:lnTo>
                  <a:cubicBezTo>
                    <a:pt x="12738" y="9126"/>
                    <a:pt x="12590" y="9652"/>
                    <a:pt x="12309" y="10108"/>
                  </a:cubicBezTo>
                  <a:lnTo>
                    <a:pt x="12309" y="7812"/>
                  </a:lnTo>
                  <a:lnTo>
                    <a:pt x="12738" y="7383"/>
                  </a:lnTo>
                  <a:close/>
                  <a:moveTo>
                    <a:pt x="11476" y="8056"/>
                  </a:moveTo>
                  <a:lnTo>
                    <a:pt x="11476" y="10986"/>
                  </a:lnTo>
                  <a:cubicBezTo>
                    <a:pt x="10979" y="11330"/>
                    <a:pt x="10402" y="11502"/>
                    <a:pt x="9824" y="11502"/>
                  </a:cubicBezTo>
                  <a:cubicBezTo>
                    <a:pt x="9247" y="11502"/>
                    <a:pt x="8669" y="11330"/>
                    <a:pt x="8172" y="10986"/>
                  </a:cubicBezTo>
                  <a:lnTo>
                    <a:pt x="8172" y="8056"/>
                  </a:lnTo>
                  <a:close/>
                  <a:moveTo>
                    <a:pt x="8578" y="12122"/>
                  </a:moveTo>
                  <a:lnTo>
                    <a:pt x="8578" y="12122"/>
                  </a:lnTo>
                  <a:cubicBezTo>
                    <a:pt x="8981" y="12264"/>
                    <a:pt x="9402" y="12335"/>
                    <a:pt x="9824" y="12335"/>
                  </a:cubicBezTo>
                  <a:cubicBezTo>
                    <a:pt x="10245" y="12335"/>
                    <a:pt x="10666" y="12264"/>
                    <a:pt x="11069" y="12122"/>
                  </a:cubicBezTo>
                  <a:lnTo>
                    <a:pt x="11069" y="12122"/>
                  </a:lnTo>
                  <a:cubicBezTo>
                    <a:pt x="11045" y="12202"/>
                    <a:pt x="11046" y="12289"/>
                    <a:pt x="11072" y="12369"/>
                  </a:cubicBezTo>
                  <a:lnTo>
                    <a:pt x="11072" y="14152"/>
                  </a:lnTo>
                  <a:cubicBezTo>
                    <a:pt x="11072" y="14841"/>
                    <a:pt x="10514" y="15400"/>
                    <a:pt x="9823" y="15401"/>
                  </a:cubicBezTo>
                  <a:lnTo>
                    <a:pt x="9824" y="15400"/>
                  </a:lnTo>
                  <a:cubicBezTo>
                    <a:pt x="9135" y="15400"/>
                    <a:pt x="8577" y="14840"/>
                    <a:pt x="8575" y="14151"/>
                  </a:cubicBezTo>
                  <a:lnTo>
                    <a:pt x="8575" y="12369"/>
                  </a:lnTo>
                  <a:cubicBezTo>
                    <a:pt x="8590" y="12327"/>
                    <a:pt x="8595" y="12284"/>
                    <a:pt x="8595" y="12240"/>
                  </a:cubicBezTo>
                  <a:cubicBezTo>
                    <a:pt x="8595" y="12199"/>
                    <a:pt x="8590" y="12161"/>
                    <a:pt x="8578" y="12122"/>
                  </a:cubicBezTo>
                  <a:close/>
                  <a:moveTo>
                    <a:pt x="7742" y="12656"/>
                  </a:moveTo>
                  <a:lnTo>
                    <a:pt x="7742" y="14151"/>
                  </a:lnTo>
                  <a:cubicBezTo>
                    <a:pt x="7743" y="15139"/>
                    <a:pt x="8440" y="15991"/>
                    <a:pt x="9408" y="16191"/>
                  </a:cubicBezTo>
                  <a:lnTo>
                    <a:pt x="9408" y="20482"/>
                  </a:lnTo>
                  <a:lnTo>
                    <a:pt x="3497" y="20482"/>
                  </a:lnTo>
                  <a:lnTo>
                    <a:pt x="3497" y="18817"/>
                  </a:lnTo>
                  <a:cubicBezTo>
                    <a:pt x="3497" y="18587"/>
                    <a:pt x="3310" y="18402"/>
                    <a:pt x="3080" y="18402"/>
                  </a:cubicBezTo>
                  <a:cubicBezTo>
                    <a:pt x="2851" y="18402"/>
                    <a:pt x="2664" y="18587"/>
                    <a:pt x="2664" y="18817"/>
                  </a:cubicBezTo>
                  <a:lnTo>
                    <a:pt x="2664" y="20482"/>
                  </a:lnTo>
                  <a:lnTo>
                    <a:pt x="832" y="20482"/>
                  </a:lnTo>
                  <a:lnTo>
                    <a:pt x="833" y="17797"/>
                  </a:lnTo>
                  <a:cubicBezTo>
                    <a:pt x="833" y="14962"/>
                    <a:pt x="3139" y="12656"/>
                    <a:pt x="5973" y="12656"/>
                  </a:cubicBezTo>
                  <a:close/>
                  <a:moveTo>
                    <a:pt x="13674" y="12656"/>
                  </a:moveTo>
                  <a:cubicBezTo>
                    <a:pt x="16509" y="12656"/>
                    <a:pt x="18815" y="14962"/>
                    <a:pt x="18815" y="17797"/>
                  </a:cubicBezTo>
                  <a:lnTo>
                    <a:pt x="18815" y="20482"/>
                  </a:lnTo>
                  <a:lnTo>
                    <a:pt x="16983" y="20482"/>
                  </a:lnTo>
                  <a:lnTo>
                    <a:pt x="16983" y="17610"/>
                  </a:lnTo>
                  <a:cubicBezTo>
                    <a:pt x="16983" y="17380"/>
                    <a:pt x="16796" y="17194"/>
                    <a:pt x="16568" y="17194"/>
                  </a:cubicBezTo>
                  <a:cubicBezTo>
                    <a:pt x="16337" y="17194"/>
                    <a:pt x="16150" y="17380"/>
                    <a:pt x="16152" y="17610"/>
                  </a:cubicBezTo>
                  <a:lnTo>
                    <a:pt x="16152" y="20482"/>
                  </a:lnTo>
                  <a:lnTo>
                    <a:pt x="10240" y="20482"/>
                  </a:lnTo>
                  <a:lnTo>
                    <a:pt x="10240" y="16191"/>
                  </a:lnTo>
                  <a:cubicBezTo>
                    <a:pt x="11209" y="15991"/>
                    <a:pt x="11904" y="15139"/>
                    <a:pt x="11905" y="14151"/>
                  </a:cubicBezTo>
                  <a:lnTo>
                    <a:pt x="11905" y="12656"/>
                  </a:lnTo>
                  <a:close/>
                  <a:moveTo>
                    <a:pt x="10420" y="1"/>
                  </a:moveTo>
                  <a:cubicBezTo>
                    <a:pt x="8025" y="1"/>
                    <a:pt x="6077" y="1949"/>
                    <a:pt x="6077" y="4345"/>
                  </a:cubicBezTo>
                  <a:lnTo>
                    <a:pt x="6077" y="8589"/>
                  </a:lnTo>
                  <a:cubicBezTo>
                    <a:pt x="6077" y="9839"/>
                    <a:pt x="6703" y="11006"/>
                    <a:pt x="7742" y="11701"/>
                  </a:cubicBezTo>
                  <a:lnTo>
                    <a:pt x="7742" y="11824"/>
                  </a:lnTo>
                  <a:lnTo>
                    <a:pt x="5973" y="11824"/>
                  </a:lnTo>
                  <a:cubicBezTo>
                    <a:pt x="2679" y="11824"/>
                    <a:pt x="0" y="14503"/>
                    <a:pt x="0" y="17797"/>
                  </a:cubicBezTo>
                  <a:lnTo>
                    <a:pt x="0" y="20898"/>
                  </a:lnTo>
                  <a:cubicBezTo>
                    <a:pt x="0" y="21129"/>
                    <a:pt x="186" y="21314"/>
                    <a:pt x="416" y="21314"/>
                  </a:cubicBezTo>
                  <a:lnTo>
                    <a:pt x="19231" y="21314"/>
                  </a:lnTo>
                  <a:cubicBezTo>
                    <a:pt x="19461" y="21314"/>
                    <a:pt x="19649" y="21129"/>
                    <a:pt x="19647" y="20898"/>
                  </a:cubicBezTo>
                  <a:lnTo>
                    <a:pt x="19647" y="17797"/>
                  </a:lnTo>
                  <a:cubicBezTo>
                    <a:pt x="19647" y="14503"/>
                    <a:pt x="16968" y="11824"/>
                    <a:pt x="13674" y="11824"/>
                  </a:cubicBezTo>
                  <a:lnTo>
                    <a:pt x="11905" y="11824"/>
                  </a:lnTo>
                  <a:lnTo>
                    <a:pt x="11905" y="11701"/>
                  </a:lnTo>
                  <a:cubicBezTo>
                    <a:pt x="12944" y="11006"/>
                    <a:pt x="13569" y="9839"/>
                    <a:pt x="13570" y="8589"/>
                  </a:cubicBezTo>
                  <a:lnTo>
                    <a:pt x="13570" y="4947"/>
                  </a:lnTo>
                  <a:cubicBezTo>
                    <a:pt x="14544" y="4308"/>
                    <a:pt x="15190" y="3205"/>
                    <a:pt x="15190" y="1956"/>
                  </a:cubicBezTo>
                  <a:lnTo>
                    <a:pt x="15190" y="418"/>
                  </a:lnTo>
                  <a:cubicBezTo>
                    <a:pt x="15190" y="188"/>
                    <a:pt x="15003" y="1"/>
                    <a:pt x="147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53"/>
            <p:cNvSpPr/>
            <p:nvPr/>
          </p:nvSpPr>
          <p:spPr>
            <a:xfrm>
              <a:off x="4870150" y="1421600"/>
              <a:ext cx="55925" cy="20825"/>
            </a:xfrm>
            <a:custGeom>
              <a:rect b="b" l="l" r="r" t="t"/>
              <a:pathLst>
                <a:path extrusionOk="0" h="833" w="2237">
                  <a:moveTo>
                    <a:pt x="413" y="1"/>
                  </a:moveTo>
                  <a:cubicBezTo>
                    <a:pt x="184" y="1"/>
                    <a:pt x="0" y="187"/>
                    <a:pt x="0" y="417"/>
                  </a:cubicBezTo>
                  <a:cubicBezTo>
                    <a:pt x="0" y="646"/>
                    <a:pt x="186" y="833"/>
                    <a:pt x="416" y="833"/>
                  </a:cubicBezTo>
                  <a:lnTo>
                    <a:pt x="1820" y="833"/>
                  </a:lnTo>
                  <a:cubicBezTo>
                    <a:pt x="2049" y="833"/>
                    <a:pt x="2236" y="646"/>
                    <a:pt x="2236" y="417"/>
                  </a:cubicBezTo>
                  <a:cubicBezTo>
                    <a:pt x="2236" y="187"/>
                    <a:pt x="2051" y="1"/>
                    <a:pt x="1823" y="1"/>
                  </a:cubicBezTo>
                  <a:cubicBezTo>
                    <a:pt x="1822" y="1"/>
                    <a:pt x="1821" y="1"/>
                    <a:pt x="1820" y="1"/>
                  </a:cubicBezTo>
                  <a:lnTo>
                    <a:pt x="416" y="1"/>
                  </a:lnTo>
                  <a:cubicBezTo>
                    <a:pt x="415" y="1"/>
                    <a:pt x="414" y="1"/>
                    <a:pt x="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53"/>
            <p:cNvSpPr/>
            <p:nvPr/>
          </p:nvSpPr>
          <p:spPr>
            <a:xfrm>
              <a:off x="4946075" y="142157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1"/>
                  </a:moveTo>
                  <a:cubicBezTo>
                    <a:pt x="250" y="1"/>
                    <a:pt x="79" y="142"/>
                    <a:pt x="40" y="336"/>
                  </a:cubicBezTo>
                  <a:cubicBezTo>
                    <a:pt x="1" y="532"/>
                    <a:pt x="105" y="726"/>
                    <a:pt x="289" y="802"/>
                  </a:cubicBezTo>
                  <a:cubicBezTo>
                    <a:pt x="341" y="824"/>
                    <a:pt x="395" y="834"/>
                    <a:pt x="448" y="834"/>
                  </a:cubicBezTo>
                  <a:cubicBezTo>
                    <a:pt x="584" y="834"/>
                    <a:pt x="715" y="767"/>
                    <a:pt x="794" y="650"/>
                  </a:cubicBezTo>
                  <a:cubicBezTo>
                    <a:pt x="905" y="484"/>
                    <a:pt x="883" y="264"/>
                    <a:pt x="742" y="123"/>
                  </a:cubicBezTo>
                  <a:cubicBezTo>
                    <a:pt x="664" y="45"/>
                    <a:pt x="559" y="2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53"/>
            <p:cNvSpPr/>
            <p:nvPr/>
          </p:nvSpPr>
          <p:spPr>
            <a:xfrm>
              <a:off x="4655800" y="140910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1" y="67"/>
                    <a:pt x="111" y="184"/>
                  </a:cubicBezTo>
                  <a:cubicBezTo>
                    <a:pt x="0" y="350"/>
                    <a:pt x="22" y="570"/>
                    <a:pt x="163" y="711"/>
                  </a:cubicBezTo>
                  <a:cubicBezTo>
                    <a:pt x="241" y="789"/>
                    <a:pt x="347" y="832"/>
                    <a:pt x="457" y="833"/>
                  </a:cubicBezTo>
                  <a:cubicBezTo>
                    <a:pt x="655" y="833"/>
                    <a:pt x="826" y="692"/>
                    <a:pt x="865" y="498"/>
                  </a:cubicBezTo>
                  <a:cubicBezTo>
                    <a:pt x="904" y="302"/>
                    <a:pt x="800" y="108"/>
                    <a:pt x="616" y="32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3" name="Google Shape;4063;p53"/>
          <p:cNvGrpSpPr/>
          <p:nvPr/>
        </p:nvGrpSpPr>
        <p:grpSpPr>
          <a:xfrm>
            <a:off x="4735546" y="1417489"/>
            <a:ext cx="444649" cy="475600"/>
            <a:chOff x="3984350" y="1033575"/>
            <a:chExt cx="498150" cy="532825"/>
          </a:xfrm>
        </p:grpSpPr>
        <p:sp>
          <p:nvSpPr>
            <p:cNvPr id="4064" name="Google Shape;4064;p53"/>
            <p:cNvSpPr/>
            <p:nvPr/>
          </p:nvSpPr>
          <p:spPr>
            <a:xfrm>
              <a:off x="3984350" y="1271125"/>
              <a:ext cx="498150" cy="295275"/>
            </a:xfrm>
            <a:custGeom>
              <a:rect b="b" l="l" r="r" t="t"/>
              <a:pathLst>
                <a:path extrusionOk="0" h="11811" w="19926">
                  <a:moveTo>
                    <a:pt x="9082" y="831"/>
                  </a:moveTo>
                  <a:cubicBezTo>
                    <a:pt x="9085" y="1109"/>
                    <a:pt x="9092" y="1386"/>
                    <a:pt x="9104" y="1663"/>
                  </a:cubicBezTo>
                  <a:lnTo>
                    <a:pt x="3571" y="1663"/>
                  </a:lnTo>
                  <a:cubicBezTo>
                    <a:pt x="3582" y="1386"/>
                    <a:pt x="3589" y="1109"/>
                    <a:pt x="3592" y="831"/>
                  </a:cubicBezTo>
                  <a:close/>
                  <a:moveTo>
                    <a:pt x="16899" y="3161"/>
                  </a:moveTo>
                  <a:cubicBezTo>
                    <a:pt x="16902" y="3438"/>
                    <a:pt x="16912" y="3715"/>
                    <a:pt x="16929" y="3992"/>
                  </a:cubicBezTo>
                  <a:lnTo>
                    <a:pt x="12718" y="3992"/>
                  </a:lnTo>
                  <a:cubicBezTo>
                    <a:pt x="12734" y="3716"/>
                    <a:pt x="12743" y="3438"/>
                    <a:pt x="12747" y="3161"/>
                  </a:cubicBezTo>
                  <a:close/>
                  <a:moveTo>
                    <a:pt x="9155" y="2494"/>
                  </a:moveTo>
                  <a:cubicBezTo>
                    <a:pt x="9390" y="5444"/>
                    <a:pt x="10179" y="8322"/>
                    <a:pt x="11481" y="10980"/>
                  </a:cubicBezTo>
                  <a:lnTo>
                    <a:pt x="1192" y="10980"/>
                  </a:lnTo>
                  <a:cubicBezTo>
                    <a:pt x="2494" y="8322"/>
                    <a:pt x="3283" y="5444"/>
                    <a:pt x="3519" y="2494"/>
                  </a:cubicBezTo>
                  <a:close/>
                  <a:moveTo>
                    <a:pt x="16995" y="4821"/>
                  </a:moveTo>
                  <a:cubicBezTo>
                    <a:pt x="17142" y="6237"/>
                    <a:pt x="17450" y="7630"/>
                    <a:pt x="17913" y="8976"/>
                  </a:cubicBezTo>
                  <a:lnTo>
                    <a:pt x="15207" y="8976"/>
                  </a:lnTo>
                  <a:cubicBezTo>
                    <a:pt x="14976" y="8976"/>
                    <a:pt x="14791" y="9161"/>
                    <a:pt x="14791" y="9392"/>
                  </a:cubicBezTo>
                  <a:cubicBezTo>
                    <a:pt x="14791" y="9620"/>
                    <a:pt x="14976" y="9808"/>
                    <a:pt x="15207" y="9808"/>
                  </a:cubicBezTo>
                  <a:lnTo>
                    <a:pt x="18221" y="9808"/>
                  </a:lnTo>
                  <a:cubicBezTo>
                    <a:pt x="18378" y="10203"/>
                    <a:pt x="18551" y="10593"/>
                    <a:pt x="18735" y="10979"/>
                  </a:cubicBezTo>
                  <a:lnTo>
                    <a:pt x="12412" y="10980"/>
                  </a:lnTo>
                  <a:cubicBezTo>
                    <a:pt x="12126" y="10422"/>
                    <a:pt x="11862" y="9852"/>
                    <a:pt x="11623" y="9271"/>
                  </a:cubicBezTo>
                  <a:cubicBezTo>
                    <a:pt x="11638" y="9246"/>
                    <a:pt x="11649" y="9222"/>
                    <a:pt x="11659" y="9194"/>
                  </a:cubicBezTo>
                  <a:cubicBezTo>
                    <a:pt x="12166" y="7783"/>
                    <a:pt x="12500" y="6315"/>
                    <a:pt x="12651" y="4824"/>
                  </a:cubicBezTo>
                  <a:lnTo>
                    <a:pt x="16966" y="4824"/>
                  </a:lnTo>
                  <a:cubicBezTo>
                    <a:pt x="16975" y="4824"/>
                    <a:pt x="16985" y="4824"/>
                    <a:pt x="16995" y="4821"/>
                  </a:cubicBezTo>
                  <a:close/>
                  <a:moveTo>
                    <a:pt x="3175" y="1"/>
                  </a:moveTo>
                  <a:cubicBezTo>
                    <a:pt x="2946" y="1"/>
                    <a:pt x="2760" y="186"/>
                    <a:pt x="2760" y="416"/>
                  </a:cubicBezTo>
                  <a:lnTo>
                    <a:pt x="2760" y="658"/>
                  </a:lnTo>
                  <a:cubicBezTo>
                    <a:pt x="2760" y="1116"/>
                    <a:pt x="2746" y="1573"/>
                    <a:pt x="2719" y="2031"/>
                  </a:cubicBezTo>
                  <a:cubicBezTo>
                    <a:pt x="2717" y="2041"/>
                    <a:pt x="2716" y="2053"/>
                    <a:pt x="2716" y="2063"/>
                  </a:cubicBezTo>
                  <a:cubicBezTo>
                    <a:pt x="2514" y="5256"/>
                    <a:pt x="1638" y="8370"/>
                    <a:pt x="146" y="11200"/>
                  </a:cubicBezTo>
                  <a:cubicBezTo>
                    <a:pt x="0" y="11478"/>
                    <a:pt x="200" y="11811"/>
                    <a:pt x="514" y="11811"/>
                  </a:cubicBezTo>
                  <a:lnTo>
                    <a:pt x="19411" y="11811"/>
                  </a:lnTo>
                  <a:cubicBezTo>
                    <a:pt x="19724" y="11811"/>
                    <a:pt x="19925" y="11478"/>
                    <a:pt x="19778" y="11200"/>
                  </a:cubicBezTo>
                  <a:lnTo>
                    <a:pt x="19778" y="11200"/>
                  </a:lnTo>
                  <a:lnTo>
                    <a:pt x="19778" y="11202"/>
                  </a:lnTo>
                  <a:cubicBezTo>
                    <a:pt x="18436" y="8653"/>
                    <a:pt x="17732" y="5816"/>
                    <a:pt x="17729" y="2936"/>
                  </a:cubicBezTo>
                  <a:lnTo>
                    <a:pt x="17729" y="2745"/>
                  </a:lnTo>
                  <a:cubicBezTo>
                    <a:pt x="17729" y="2515"/>
                    <a:pt x="17544" y="2329"/>
                    <a:pt x="17313" y="2329"/>
                  </a:cubicBezTo>
                  <a:lnTo>
                    <a:pt x="12333" y="2329"/>
                  </a:lnTo>
                  <a:cubicBezTo>
                    <a:pt x="12103" y="2329"/>
                    <a:pt x="11915" y="2515"/>
                    <a:pt x="11917" y="2745"/>
                  </a:cubicBezTo>
                  <a:lnTo>
                    <a:pt x="11917" y="2936"/>
                  </a:lnTo>
                  <a:cubicBezTo>
                    <a:pt x="11917" y="4669"/>
                    <a:pt x="11662" y="6393"/>
                    <a:pt x="11161" y="8050"/>
                  </a:cubicBezTo>
                  <a:cubicBezTo>
                    <a:pt x="10337" y="5673"/>
                    <a:pt x="9915" y="3175"/>
                    <a:pt x="9914" y="658"/>
                  </a:cubicBezTo>
                  <a:lnTo>
                    <a:pt x="9914" y="416"/>
                  </a:lnTo>
                  <a:cubicBezTo>
                    <a:pt x="9914" y="186"/>
                    <a:pt x="9727" y="1"/>
                    <a:pt x="9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53"/>
            <p:cNvSpPr/>
            <p:nvPr/>
          </p:nvSpPr>
          <p:spPr>
            <a:xfrm>
              <a:off x="4063175" y="1361925"/>
              <a:ext cx="150750" cy="141975"/>
            </a:xfrm>
            <a:custGeom>
              <a:rect b="b" l="l" r="r" t="t"/>
              <a:pathLst>
                <a:path extrusionOk="0" h="5679" w="6030">
                  <a:moveTo>
                    <a:pt x="3017" y="831"/>
                  </a:moveTo>
                  <a:cubicBezTo>
                    <a:pt x="3257" y="831"/>
                    <a:pt x="3497" y="871"/>
                    <a:pt x="3727" y="949"/>
                  </a:cubicBezTo>
                  <a:lnTo>
                    <a:pt x="3727" y="950"/>
                  </a:lnTo>
                  <a:lnTo>
                    <a:pt x="3169" y="1916"/>
                  </a:lnTo>
                  <a:cubicBezTo>
                    <a:pt x="3119" y="1909"/>
                    <a:pt x="3068" y="1905"/>
                    <a:pt x="3017" y="1905"/>
                  </a:cubicBezTo>
                  <a:cubicBezTo>
                    <a:pt x="2967" y="1905"/>
                    <a:pt x="2916" y="1909"/>
                    <a:pt x="2867" y="1916"/>
                  </a:cubicBezTo>
                  <a:lnTo>
                    <a:pt x="2308" y="949"/>
                  </a:lnTo>
                  <a:cubicBezTo>
                    <a:pt x="2538" y="871"/>
                    <a:pt x="2778" y="831"/>
                    <a:pt x="3017" y="831"/>
                  </a:cubicBezTo>
                  <a:close/>
                  <a:moveTo>
                    <a:pt x="3009" y="2742"/>
                  </a:moveTo>
                  <a:cubicBezTo>
                    <a:pt x="3012" y="2742"/>
                    <a:pt x="3014" y="2742"/>
                    <a:pt x="3016" y="2742"/>
                  </a:cubicBezTo>
                  <a:cubicBezTo>
                    <a:pt x="3041" y="2742"/>
                    <a:pt x="3065" y="2745"/>
                    <a:pt x="3088" y="2751"/>
                  </a:cubicBezTo>
                  <a:cubicBezTo>
                    <a:pt x="3159" y="2769"/>
                    <a:pt x="3218" y="2815"/>
                    <a:pt x="3254" y="2879"/>
                  </a:cubicBezTo>
                  <a:cubicBezTo>
                    <a:pt x="3277" y="2918"/>
                    <a:pt x="3290" y="2962"/>
                    <a:pt x="3290" y="3007"/>
                  </a:cubicBezTo>
                  <a:lnTo>
                    <a:pt x="3290" y="3014"/>
                  </a:lnTo>
                  <a:cubicBezTo>
                    <a:pt x="3290" y="3050"/>
                    <a:pt x="3283" y="3084"/>
                    <a:pt x="3271" y="3116"/>
                  </a:cubicBezTo>
                  <a:cubicBezTo>
                    <a:pt x="3270" y="3119"/>
                    <a:pt x="3268" y="3123"/>
                    <a:pt x="3267" y="3126"/>
                  </a:cubicBezTo>
                  <a:cubicBezTo>
                    <a:pt x="3264" y="3132"/>
                    <a:pt x="3261" y="3138"/>
                    <a:pt x="3258" y="3143"/>
                  </a:cubicBezTo>
                  <a:cubicBezTo>
                    <a:pt x="3255" y="3151"/>
                    <a:pt x="3254" y="3152"/>
                    <a:pt x="3251" y="3156"/>
                  </a:cubicBezTo>
                  <a:cubicBezTo>
                    <a:pt x="3250" y="3161"/>
                    <a:pt x="3242" y="3168"/>
                    <a:pt x="3238" y="3174"/>
                  </a:cubicBezTo>
                  <a:cubicBezTo>
                    <a:pt x="3235" y="3179"/>
                    <a:pt x="3231" y="3184"/>
                    <a:pt x="3228" y="3188"/>
                  </a:cubicBezTo>
                  <a:cubicBezTo>
                    <a:pt x="3224" y="3194"/>
                    <a:pt x="3219" y="3198"/>
                    <a:pt x="3215" y="3202"/>
                  </a:cubicBezTo>
                  <a:cubicBezTo>
                    <a:pt x="3211" y="3208"/>
                    <a:pt x="3208" y="3210"/>
                    <a:pt x="3205" y="3213"/>
                  </a:cubicBezTo>
                  <a:cubicBezTo>
                    <a:pt x="3202" y="3215"/>
                    <a:pt x="3195" y="3221"/>
                    <a:pt x="3189" y="3225"/>
                  </a:cubicBezTo>
                  <a:lnTo>
                    <a:pt x="3180" y="3233"/>
                  </a:lnTo>
                  <a:cubicBezTo>
                    <a:pt x="3172" y="3240"/>
                    <a:pt x="3163" y="3246"/>
                    <a:pt x="3153" y="3251"/>
                  </a:cubicBezTo>
                  <a:cubicBezTo>
                    <a:pt x="3112" y="3275"/>
                    <a:pt x="3064" y="3288"/>
                    <a:pt x="3017" y="3288"/>
                  </a:cubicBezTo>
                  <a:cubicBezTo>
                    <a:pt x="2993" y="3288"/>
                    <a:pt x="2969" y="3285"/>
                    <a:pt x="2946" y="3279"/>
                  </a:cubicBezTo>
                  <a:cubicBezTo>
                    <a:pt x="2924" y="3272"/>
                    <a:pt x="2903" y="3263"/>
                    <a:pt x="2881" y="3251"/>
                  </a:cubicBezTo>
                  <a:cubicBezTo>
                    <a:pt x="2880" y="3251"/>
                    <a:pt x="2878" y="3249"/>
                    <a:pt x="2877" y="3249"/>
                  </a:cubicBezTo>
                  <a:cubicBezTo>
                    <a:pt x="2867" y="3243"/>
                    <a:pt x="2857" y="3236"/>
                    <a:pt x="2848" y="3230"/>
                  </a:cubicBezTo>
                  <a:cubicBezTo>
                    <a:pt x="2842" y="3224"/>
                    <a:pt x="2837" y="3220"/>
                    <a:pt x="2831" y="3214"/>
                  </a:cubicBezTo>
                  <a:cubicBezTo>
                    <a:pt x="2696" y="3089"/>
                    <a:pt x="2721" y="2869"/>
                    <a:pt x="2880" y="2778"/>
                  </a:cubicBezTo>
                  <a:cubicBezTo>
                    <a:pt x="2919" y="2755"/>
                    <a:pt x="2964" y="2742"/>
                    <a:pt x="3009" y="2742"/>
                  </a:cubicBezTo>
                  <a:close/>
                  <a:moveTo>
                    <a:pt x="1990" y="3428"/>
                  </a:moveTo>
                  <a:cubicBezTo>
                    <a:pt x="2028" y="3522"/>
                    <a:pt x="2080" y="3610"/>
                    <a:pt x="2141" y="3690"/>
                  </a:cubicBezTo>
                  <a:lnTo>
                    <a:pt x="1583" y="4657"/>
                  </a:lnTo>
                  <a:cubicBezTo>
                    <a:pt x="1218" y="4336"/>
                    <a:pt x="969" y="3905"/>
                    <a:pt x="875" y="3428"/>
                  </a:cubicBezTo>
                  <a:close/>
                  <a:moveTo>
                    <a:pt x="5156" y="3431"/>
                  </a:moveTo>
                  <a:cubicBezTo>
                    <a:pt x="5061" y="3908"/>
                    <a:pt x="4812" y="4339"/>
                    <a:pt x="4447" y="4659"/>
                  </a:cubicBezTo>
                  <a:lnTo>
                    <a:pt x="3890" y="3693"/>
                  </a:lnTo>
                  <a:cubicBezTo>
                    <a:pt x="3952" y="3613"/>
                    <a:pt x="4002" y="3525"/>
                    <a:pt x="4041" y="3431"/>
                  </a:cubicBezTo>
                  <a:close/>
                  <a:moveTo>
                    <a:pt x="3017" y="0"/>
                  </a:moveTo>
                  <a:cubicBezTo>
                    <a:pt x="2498" y="0"/>
                    <a:pt x="1979" y="134"/>
                    <a:pt x="1513" y="401"/>
                  </a:cubicBezTo>
                  <a:cubicBezTo>
                    <a:pt x="1313" y="516"/>
                    <a:pt x="1245" y="771"/>
                    <a:pt x="1359" y="971"/>
                  </a:cubicBezTo>
                  <a:lnTo>
                    <a:pt x="2146" y="2333"/>
                  </a:lnTo>
                  <a:cubicBezTo>
                    <a:pt x="2084" y="2414"/>
                    <a:pt x="2032" y="2502"/>
                    <a:pt x="1993" y="2597"/>
                  </a:cubicBezTo>
                  <a:lnTo>
                    <a:pt x="418" y="2597"/>
                  </a:lnTo>
                  <a:cubicBezTo>
                    <a:pt x="187" y="2597"/>
                    <a:pt x="0" y="2782"/>
                    <a:pt x="0" y="3013"/>
                  </a:cubicBezTo>
                  <a:cubicBezTo>
                    <a:pt x="3" y="4087"/>
                    <a:pt x="576" y="5080"/>
                    <a:pt x="1504" y="5620"/>
                  </a:cubicBezTo>
                  <a:cubicBezTo>
                    <a:pt x="1567" y="5657"/>
                    <a:pt x="1639" y="5676"/>
                    <a:pt x="1713" y="5676"/>
                  </a:cubicBezTo>
                  <a:cubicBezTo>
                    <a:pt x="1766" y="5676"/>
                    <a:pt x="1818" y="5666"/>
                    <a:pt x="1868" y="5647"/>
                  </a:cubicBezTo>
                  <a:cubicBezTo>
                    <a:pt x="1954" y="5613"/>
                    <a:pt x="2028" y="5550"/>
                    <a:pt x="2074" y="5468"/>
                  </a:cubicBezTo>
                  <a:lnTo>
                    <a:pt x="2860" y="4109"/>
                  </a:lnTo>
                  <a:cubicBezTo>
                    <a:pt x="2912" y="4117"/>
                    <a:pt x="2965" y="4121"/>
                    <a:pt x="3017" y="4121"/>
                  </a:cubicBezTo>
                  <a:cubicBezTo>
                    <a:pt x="3068" y="4121"/>
                    <a:pt x="3118" y="4118"/>
                    <a:pt x="3169" y="4111"/>
                  </a:cubicBezTo>
                  <a:lnTo>
                    <a:pt x="3953" y="5470"/>
                  </a:lnTo>
                  <a:cubicBezTo>
                    <a:pt x="4030" y="5604"/>
                    <a:pt x="4170" y="5679"/>
                    <a:pt x="4314" y="5679"/>
                  </a:cubicBezTo>
                  <a:cubicBezTo>
                    <a:pt x="4384" y="5679"/>
                    <a:pt x="4456" y="5661"/>
                    <a:pt x="4522" y="5623"/>
                  </a:cubicBezTo>
                  <a:cubicBezTo>
                    <a:pt x="5451" y="5083"/>
                    <a:pt x="6025" y="4092"/>
                    <a:pt x="6030" y="3017"/>
                  </a:cubicBezTo>
                  <a:cubicBezTo>
                    <a:pt x="6028" y="2889"/>
                    <a:pt x="5971" y="2768"/>
                    <a:pt x="5870" y="2689"/>
                  </a:cubicBezTo>
                  <a:cubicBezTo>
                    <a:pt x="5797" y="2631"/>
                    <a:pt x="5706" y="2600"/>
                    <a:pt x="5611" y="2600"/>
                  </a:cubicBezTo>
                  <a:lnTo>
                    <a:pt x="4041" y="2600"/>
                  </a:lnTo>
                  <a:cubicBezTo>
                    <a:pt x="4022" y="2552"/>
                    <a:pt x="3999" y="2506"/>
                    <a:pt x="3973" y="2463"/>
                  </a:cubicBezTo>
                  <a:cubicBezTo>
                    <a:pt x="3947" y="2418"/>
                    <a:pt x="3919" y="2375"/>
                    <a:pt x="3887" y="2335"/>
                  </a:cubicBezTo>
                  <a:lnTo>
                    <a:pt x="4674" y="971"/>
                  </a:lnTo>
                  <a:cubicBezTo>
                    <a:pt x="4789" y="772"/>
                    <a:pt x="4722" y="517"/>
                    <a:pt x="4523" y="402"/>
                  </a:cubicBezTo>
                  <a:cubicBezTo>
                    <a:pt x="4057" y="134"/>
                    <a:pt x="3537" y="0"/>
                    <a:pt x="3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53"/>
            <p:cNvSpPr/>
            <p:nvPr/>
          </p:nvSpPr>
          <p:spPr>
            <a:xfrm>
              <a:off x="4269950" y="1147950"/>
              <a:ext cx="169975" cy="162225"/>
            </a:xfrm>
            <a:custGeom>
              <a:rect b="b" l="l" r="r" t="t"/>
              <a:pathLst>
                <a:path extrusionOk="0" h="6489" w="6799">
                  <a:moveTo>
                    <a:pt x="4018" y="833"/>
                  </a:moveTo>
                  <a:cubicBezTo>
                    <a:pt x="4690" y="833"/>
                    <a:pt x="5151" y="1509"/>
                    <a:pt x="4905" y="2134"/>
                  </a:cubicBezTo>
                  <a:cubicBezTo>
                    <a:pt x="4827" y="2333"/>
                    <a:pt x="4914" y="2559"/>
                    <a:pt x="5102" y="2657"/>
                  </a:cubicBezTo>
                  <a:cubicBezTo>
                    <a:pt x="5984" y="3107"/>
                    <a:pt x="6243" y="4247"/>
                    <a:pt x="5642" y="5034"/>
                  </a:cubicBezTo>
                  <a:cubicBezTo>
                    <a:pt x="5326" y="5448"/>
                    <a:pt x="4853" y="5659"/>
                    <a:pt x="4379" y="5659"/>
                  </a:cubicBezTo>
                  <a:cubicBezTo>
                    <a:pt x="3952" y="5659"/>
                    <a:pt x="3523" y="5488"/>
                    <a:pt x="3207" y="5142"/>
                  </a:cubicBezTo>
                  <a:cubicBezTo>
                    <a:pt x="3125" y="5053"/>
                    <a:pt x="3012" y="5007"/>
                    <a:pt x="2899" y="5007"/>
                  </a:cubicBezTo>
                  <a:cubicBezTo>
                    <a:pt x="2821" y="5007"/>
                    <a:pt x="2743" y="5028"/>
                    <a:pt x="2674" y="5073"/>
                  </a:cubicBezTo>
                  <a:cubicBezTo>
                    <a:pt x="2478" y="5200"/>
                    <a:pt x="2252" y="5264"/>
                    <a:pt x="2027" y="5264"/>
                  </a:cubicBezTo>
                  <a:cubicBezTo>
                    <a:pt x="1830" y="5264"/>
                    <a:pt x="1633" y="5215"/>
                    <a:pt x="1454" y="5117"/>
                  </a:cubicBezTo>
                  <a:cubicBezTo>
                    <a:pt x="1071" y="4909"/>
                    <a:pt x="833" y="4506"/>
                    <a:pt x="833" y="4068"/>
                  </a:cubicBezTo>
                  <a:cubicBezTo>
                    <a:pt x="835" y="3542"/>
                    <a:pt x="1179" y="3078"/>
                    <a:pt x="1683" y="2924"/>
                  </a:cubicBezTo>
                  <a:lnTo>
                    <a:pt x="1683" y="2923"/>
                  </a:lnTo>
                  <a:cubicBezTo>
                    <a:pt x="1952" y="2842"/>
                    <a:pt x="2064" y="2523"/>
                    <a:pt x="1906" y="2290"/>
                  </a:cubicBezTo>
                  <a:cubicBezTo>
                    <a:pt x="1687" y="1970"/>
                    <a:pt x="1713" y="1543"/>
                    <a:pt x="1971" y="1254"/>
                  </a:cubicBezTo>
                  <a:cubicBezTo>
                    <a:pt x="2135" y="1068"/>
                    <a:pt x="2366" y="970"/>
                    <a:pt x="2601" y="970"/>
                  </a:cubicBezTo>
                  <a:cubicBezTo>
                    <a:pt x="2734" y="970"/>
                    <a:pt x="2869" y="1002"/>
                    <a:pt x="2992" y="1067"/>
                  </a:cubicBezTo>
                  <a:cubicBezTo>
                    <a:pt x="3054" y="1098"/>
                    <a:pt x="3120" y="1114"/>
                    <a:pt x="3187" y="1114"/>
                  </a:cubicBezTo>
                  <a:cubicBezTo>
                    <a:pt x="3276" y="1114"/>
                    <a:pt x="3365" y="1085"/>
                    <a:pt x="3439" y="1029"/>
                  </a:cubicBezTo>
                  <a:cubicBezTo>
                    <a:pt x="3604" y="901"/>
                    <a:pt x="3807" y="833"/>
                    <a:pt x="4016" y="833"/>
                  </a:cubicBezTo>
                  <a:cubicBezTo>
                    <a:pt x="4016" y="833"/>
                    <a:pt x="4017" y="833"/>
                    <a:pt x="4018" y="833"/>
                  </a:cubicBezTo>
                  <a:close/>
                  <a:moveTo>
                    <a:pt x="4016" y="0"/>
                  </a:moveTo>
                  <a:cubicBezTo>
                    <a:pt x="3711" y="0"/>
                    <a:pt x="3411" y="78"/>
                    <a:pt x="3145" y="228"/>
                  </a:cubicBezTo>
                  <a:cubicBezTo>
                    <a:pt x="2968" y="167"/>
                    <a:pt x="2785" y="138"/>
                    <a:pt x="2603" y="138"/>
                  </a:cubicBezTo>
                  <a:cubicBezTo>
                    <a:pt x="2172" y="138"/>
                    <a:pt x="1750" y="304"/>
                    <a:pt x="1431" y="615"/>
                  </a:cubicBezTo>
                  <a:cubicBezTo>
                    <a:pt x="979" y="1057"/>
                    <a:pt x="814" y="1716"/>
                    <a:pt x="1004" y="2319"/>
                  </a:cubicBezTo>
                  <a:cubicBezTo>
                    <a:pt x="396" y="2678"/>
                    <a:pt x="1" y="3343"/>
                    <a:pt x="1" y="4067"/>
                  </a:cubicBezTo>
                  <a:cubicBezTo>
                    <a:pt x="2" y="5187"/>
                    <a:pt x="909" y="6093"/>
                    <a:pt x="2028" y="6095"/>
                  </a:cubicBezTo>
                  <a:cubicBezTo>
                    <a:pt x="2305" y="6095"/>
                    <a:pt x="2577" y="6038"/>
                    <a:pt x="2831" y="5929"/>
                  </a:cubicBezTo>
                  <a:cubicBezTo>
                    <a:pt x="3264" y="6290"/>
                    <a:pt x="3811" y="6487"/>
                    <a:pt x="4377" y="6489"/>
                  </a:cubicBezTo>
                  <a:cubicBezTo>
                    <a:pt x="5711" y="6489"/>
                    <a:pt x="6797" y="5402"/>
                    <a:pt x="6797" y="4068"/>
                  </a:cubicBezTo>
                  <a:cubicBezTo>
                    <a:pt x="6799" y="3283"/>
                    <a:pt x="6419" y="2546"/>
                    <a:pt x="5777" y="2094"/>
                  </a:cubicBezTo>
                  <a:cubicBezTo>
                    <a:pt x="5794" y="1993"/>
                    <a:pt x="5803" y="1891"/>
                    <a:pt x="5804" y="1788"/>
                  </a:cubicBezTo>
                  <a:cubicBezTo>
                    <a:pt x="5803" y="802"/>
                    <a:pt x="5003" y="2"/>
                    <a:pt x="40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53"/>
            <p:cNvSpPr/>
            <p:nvPr/>
          </p:nvSpPr>
          <p:spPr>
            <a:xfrm>
              <a:off x="4034250" y="1033575"/>
              <a:ext cx="217025" cy="217375"/>
            </a:xfrm>
            <a:custGeom>
              <a:rect b="b" l="l" r="r" t="t"/>
              <a:pathLst>
                <a:path extrusionOk="0" h="8695" w="8681">
                  <a:moveTo>
                    <a:pt x="3060" y="832"/>
                  </a:moveTo>
                  <a:cubicBezTo>
                    <a:pt x="3682" y="832"/>
                    <a:pt x="4274" y="1094"/>
                    <a:pt x="4690" y="1555"/>
                  </a:cubicBezTo>
                  <a:cubicBezTo>
                    <a:pt x="4772" y="1644"/>
                    <a:pt x="4885" y="1690"/>
                    <a:pt x="4998" y="1690"/>
                  </a:cubicBezTo>
                  <a:cubicBezTo>
                    <a:pt x="5076" y="1690"/>
                    <a:pt x="5153" y="1668"/>
                    <a:pt x="5222" y="1624"/>
                  </a:cubicBezTo>
                  <a:cubicBezTo>
                    <a:pt x="5503" y="1443"/>
                    <a:pt x="5824" y="1351"/>
                    <a:pt x="6147" y="1351"/>
                  </a:cubicBezTo>
                  <a:cubicBezTo>
                    <a:pt x="6426" y="1351"/>
                    <a:pt x="6706" y="1420"/>
                    <a:pt x="6961" y="1559"/>
                  </a:cubicBezTo>
                  <a:cubicBezTo>
                    <a:pt x="7508" y="1857"/>
                    <a:pt x="7847" y="2431"/>
                    <a:pt x="7847" y="3054"/>
                  </a:cubicBezTo>
                  <a:cubicBezTo>
                    <a:pt x="7843" y="3804"/>
                    <a:pt x="7352" y="4464"/>
                    <a:pt x="6636" y="4685"/>
                  </a:cubicBezTo>
                  <a:cubicBezTo>
                    <a:pt x="6365" y="4767"/>
                    <a:pt x="6253" y="5086"/>
                    <a:pt x="6413" y="5319"/>
                  </a:cubicBezTo>
                  <a:cubicBezTo>
                    <a:pt x="6673" y="5698"/>
                    <a:pt x="6702" y="6190"/>
                    <a:pt x="6487" y="6597"/>
                  </a:cubicBezTo>
                  <a:cubicBezTo>
                    <a:pt x="6273" y="7004"/>
                    <a:pt x="5851" y="7261"/>
                    <a:pt x="5392" y="7262"/>
                  </a:cubicBezTo>
                  <a:lnTo>
                    <a:pt x="5387" y="7262"/>
                  </a:lnTo>
                  <a:cubicBezTo>
                    <a:pt x="5195" y="7262"/>
                    <a:pt x="5028" y="7391"/>
                    <a:pt x="4984" y="7577"/>
                  </a:cubicBezTo>
                  <a:cubicBezTo>
                    <a:pt x="4945" y="7733"/>
                    <a:pt x="4814" y="7846"/>
                    <a:pt x="4655" y="7861"/>
                  </a:cubicBezTo>
                  <a:cubicBezTo>
                    <a:pt x="4644" y="7862"/>
                    <a:pt x="4632" y="7862"/>
                    <a:pt x="4621" y="7862"/>
                  </a:cubicBezTo>
                  <a:cubicBezTo>
                    <a:pt x="4474" y="7862"/>
                    <a:pt x="4341" y="7778"/>
                    <a:pt x="4280" y="7643"/>
                  </a:cubicBezTo>
                  <a:cubicBezTo>
                    <a:pt x="4211" y="7497"/>
                    <a:pt x="4064" y="7403"/>
                    <a:pt x="3901" y="7403"/>
                  </a:cubicBezTo>
                  <a:cubicBezTo>
                    <a:pt x="3873" y="7403"/>
                    <a:pt x="3844" y="7406"/>
                    <a:pt x="3815" y="7412"/>
                  </a:cubicBezTo>
                  <a:cubicBezTo>
                    <a:pt x="3719" y="7432"/>
                    <a:pt x="3621" y="7442"/>
                    <a:pt x="3525" y="7442"/>
                  </a:cubicBezTo>
                  <a:cubicBezTo>
                    <a:pt x="3123" y="7442"/>
                    <a:pt x="2735" y="7267"/>
                    <a:pt x="2470" y="6953"/>
                  </a:cubicBezTo>
                  <a:cubicBezTo>
                    <a:pt x="2139" y="6564"/>
                    <a:pt x="2049" y="6026"/>
                    <a:pt x="2236" y="5551"/>
                  </a:cubicBezTo>
                  <a:cubicBezTo>
                    <a:pt x="2313" y="5352"/>
                    <a:pt x="2228" y="5126"/>
                    <a:pt x="2038" y="5030"/>
                  </a:cubicBezTo>
                  <a:cubicBezTo>
                    <a:pt x="1126" y="4561"/>
                    <a:pt x="654" y="3529"/>
                    <a:pt x="894" y="2532"/>
                  </a:cubicBezTo>
                  <a:cubicBezTo>
                    <a:pt x="1135" y="1536"/>
                    <a:pt x="2026" y="834"/>
                    <a:pt x="3051" y="834"/>
                  </a:cubicBezTo>
                  <a:cubicBezTo>
                    <a:pt x="3052" y="834"/>
                    <a:pt x="3053" y="834"/>
                    <a:pt x="3054" y="834"/>
                  </a:cubicBezTo>
                  <a:lnTo>
                    <a:pt x="3055" y="832"/>
                  </a:lnTo>
                  <a:cubicBezTo>
                    <a:pt x="3057" y="832"/>
                    <a:pt x="3059" y="832"/>
                    <a:pt x="3060" y="832"/>
                  </a:cubicBezTo>
                  <a:close/>
                  <a:moveTo>
                    <a:pt x="3057" y="1"/>
                  </a:moveTo>
                  <a:cubicBezTo>
                    <a:pt x="1372" y="1"/>
                    <a:pt x="3" y="1371"/>
                    <a:pt x="3" y="3054"/>
                  </a:cubicBezTo>
                  <a:cubicBezTo>
                    <a:pt x="0" y="4075"/>
                    <a:pt x="510" y="5027"/>
                    <a:pt x="1359" y="5591"/>
                  </a:cubicBezTo>
                  <a:cubicBezTo>
                    <a:pt x="1326" y="5744"/>
                    <a:pt x="1308" y="5898"/>
                    <a:pt x="1308" y="6053"/>
                  </a:cubicBezTo>
                  <a:cubicBezTo>
                    <a:pt x="1310" y="7278"/>
                    <a:pt x="2303" y="8271"/>
                    <a:pt x="3529" y="8272"/>
                  </a:cubicBezTo>
                  <a:cubicBezTo>
                    <a:pt x="3585" y="8272"/>
                    <a:pt x="3642" y="8271"/>
                    <a:pt x="3700" y="8266"/>
                  </a:cubicBezTo>
                  <a:cubicBezTo>
                    <a:pt x="3943" y="8555"/>
                    <a:pt x="4282" y="8694"/>
                    <a:pt x="4619" y="8694"/>
                  </a:cubicBezTo>
                  <a:cubicBezTo>
                    <a:pt x="5035" y="8694"/>
                    <a:pt x="5449" y="8481"/>
                    <a:pt x="5676" y="8072"/>
                  </a:cubicBezTo>
                  <a:cubicBezTo>
                    <a:pt x="6988" y="7889"/>
                    <a:pt x="7794" y="6537"/>
                    <a:pt x="7331" y="5293"/>
                  </a:cubicBezTo>
                  <a:cubicBezTo>
                    <a:pt x="8144" y="4859"/>
                    <a:pt x="8680" y="3997"/>
                    <a:pt x="8680" y="3054"/>
                  </a:cubicBezTo>
                  <a:cubicBezTo>
                    <a:pt x="8680" y="1657"/>
                    <a:pt x="7544" y="519"/>
                    <a:pt x="6145" y="519"/>
                  </a:cubicBezTo>
                  <a:cubicBezTo>
                    <a:pt x="5772" y="519"/>
                    <a:pt x="5404" y="602"/>
                    <a:pt x="5067" y="760"/>
                  </a:cubicBezTo>
                  <a:cubicBezTo>
                    <a:pt x="4512" y="273"/>
                    <a:pt x="3796" y="2"/>
                    <a:pt x="3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53"/>
            <p:cNvSpPr/>
            <p:nvPr/>
          </p:nvSpPr>
          <p:spPr>
            <a:xfrm>
              <a:off x="4311700" y="1495500"/>
              <a:ext cx="22650" cy="20875"/>
            </a:xfrm>
            <a:custGeom>
              <a:rect b="b" l="l" r="r" t="t"/>
              <a:pathLst>
                <a:path extrusionOk="0" h="835" w="906">
                  <a:moveTo>
                    <a:pt x="449" y="1"/>
                  </a:moveTo>
                  <a:cubicBezTo>
                    <a:pt x="249" y="1"/>
                    <a:pt x="78" y="142"/>
                    <a:pt x="39" y="336"/>
                  </a:cubicBezTo>
                  <a:cubicBezTo>
                    <a:pt x="0" y="530"/>
                    <a:pt x="105" y="726"/>
                    <a:pt x="288" y="802"/>
                  </a:cubicBezTo>
                  <a:cubicBezTo>
                    <a:pt x="340" y="824"/>
                    <a:pt x="394" y="834"/>
                    <a:pt x="447" y="834"/>
                  </a:cubicBezTo>
                  <a:cubicBezTo>
                    <a:pt x="583" y="834"/>
                    <a:pt x="715" y="767"/>
                    <a:pt x="794" y="648"/>
                  </a:cubicBezTo>
                  <a:cubicBezTo>
                    <a:pt x="905" y="484"/>
                    <a:pt x="884" y="264"/>
                    <a:pt x="743" y="123"/>
                  </a:cubicBezTo>
                  <a:cubicBezTo>
                    <a:pt x="665" y="45"/>
                    <a:pt x="558" y="2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9" name="Google Shape;4069;p53"/>
          <p:cNvGrpSpPr/>
          <p:nvPr/>
        </p:nvGrpSpPr>
        <p:grpSpPr>
          <a:xfrm>
            <a:off x="4066682" y="1461139"/>
            <a:ext cx="475644" cy="388303"/>
            <a:chOff x="3358250" y="1129950"/>
            <a:chExt cx="532875" cy="435025"/>
          </a:xfrm>
        </p:grpSpPr>
        <p:sp>
          <p:nvSpPr>
            <p:cNvPr id="4070" name="Google Shape;4070;p53"/>
            <p:cNvSpPr/>
            <p:nvPr/>
          </p:nvSpPr>
          <p:spPr>
            <a:xfrm>
              <a:off x="3358250" y="1129950"/>
              <a:ext cx="532875" cy="435025"/>
            </a:xfrm>
            <a:custGeom>
              <a:rect b="b" l="l" r="r" t="t"/>
              <a:pathLst>
                <a:path extrusionOk="0" h="17401" w="21315">
                  <a:moveTo>
                    <a:pt x="10227" y="869"/>
                  </a:moveTo>
                  <a:lnTo>
                    <a:pt x="10227" y="870"/>
                  </a:lnTo>
                  <a:lnTo>
                    <a:pt x="10227" y="2238"/>
                  </a:lnTo>
                  <a:cubicBezTo>
                    <a:pt x="9530" y="2082"/>
                    <a:pt x="8819" y="1995"/>
                    <a:pt x="8107" y="1979"/>
                  </a:cubicBezTo>
                  <a:cubicBezTo>
                    <a:pt x="8513" y="1542"/>
                    <a:pt x="9201" y="1014"/>
                    <a:pt x="10227" y="869"/>
                  </a:cubicBezTo>
                  <a:close/>
                  <a:moveTo>
                    <a:pt x="5610" y="3318"/>
                  </a:moveTo>
                  <a:lnTo>
                    <a:pt x="5610" y="3318"/>
                  </a:lnTo>
                  <a:cubicBezTo>
                    <a:pt x="7183" y="5249"/>
                    <a:pt x="7183" y="8020"/>
                    <a:pt x="5609" y="9950"/>
                  </a:cubicBezTo>
                  <a:cubicBezTo>
                    <a:pt x="4873" y="9619"/>
                    <a:pt x="4168" y="9126"/>
                    <a:pt x="3495" y="8471"/>
                  </a:cubicBezTo>
                  <a:cubicBezTo>
                    <a:pt x="2932" y="7918"/>
                    <a:pt x="2437" y="7301"/>
                    <a:pt x="2023" y="6630"/>
                  </a:cubicBezTo>
                  <a:cubicBezTo>
                    <a:pt x="2388" y="6035"/>
                    <a:pt x="3629" y="4213"/>
                    <a:pt x="5610" y="3318"/>
                  </a:cubicBezTo>
                  <a:close/>
                  <a:moveTo>
                    <a:pt x="19350" y="2559"/>
                  </a:moveTo>
                  <a:cubicBezTo>
                    <a:pt x="19405" y="5424"/>
                    <a:pt x="18907" y="6206"/>
                    <a:pt x="18829" y="6311"/>
                  </a:cubicBezTo>
                  <a:cubicBezTo>
                    <a:pt x="18713" y="6384"/>
                    <a:pt x="18687" y="6485"/>
                    <a:pt x="18687" y="6628"/>
                  </a:cubicBezTo>
                  <a:lnTo>
                    <a:pt x="18687" y="6633"/>
                  </a:lnTo>
                  <a:cubicBezTo>
                    <a:pt x="18687" y="6777"/>
                    <a:pt x="18713" y="6876"/>
                    <a:pt x="18831" y="6951"/>
                  </a:cubicBezTo>
                  <a:cubicBezTo>
                    <a:pt x="18908" y="7055"/>
                    <a:pt x="19406" y="7836"/>
                    <a:pt x="19353" y="10699"/>
                  </a:cubicBezTo>
                  <a:cubicBezTo>
                    <a:pt x="17581" y="9425"/>
                    <a:pt x="16751" y="7218"/>
                    <a:pt x="16743" y="7193"/>
                  </a:cubicBezTo>
                  <a:cubicBezTo>
                    <a:pt x="16694" y="7062"/>
                    <a:pt x="16581" y="6963"/>
                    <a:pt x="16445" y="6931"/>
                  </a:cubicBezTo>
                  <a:cubicBezTo>
                    <a:pt x="16414" y="6924"/>
                    <a:pt x="16383" y="6921"/>
                    <a:pt x="16351" y="6921"/>
                  </a:cubicBezTo>
                  <a:cubicBezTo>
                    <a:pt x="16243" y="6921"/>
                    <a:pt x="16141" y="6963"/>
                    <a:pt x="16063" y="7036"/>
                  </a:cubicBezTo>
                  <a:cubicBezTo>
                    <a:pt x="16027" y="7071"/>
                    <a:pt x="12456" y="10452"/>
                    <a:pt x="7917" y="10452"/>
                  </a:cubicBezTo>
                  <a:cubicBezTo>
                    <a:pt x="7720" y="10452"/>
                    <a:pt x="7524" y="10441"/>
                    <a:pt x="7328" y="10421"/>
                  </a:cubicBezTo>
                  <a:cubicBezTo>
                    <a:pt x="7321" y="10419"/>
                    <a:pt x="7314" y="10419"/>
                    <a:pt x="7307" y="10418"/>
                  </a:cubicBezTo>
                  <a:cubicBezTo>
                    <a:pt x="7010" y="10385"/>
                    <a:pt x="6718" y="10329"/>
                    <a:pt x="6430" y="10248"/>
                  </a:cubicBezTo>
                  <a:cubicBezTo>
                    <a:pt x="8021" y="8100"/>
                    <a:pt x="8021" y="5165"/>
                    <a:pt x="6430" y="3017"/>
                  </a:cubicBezTo>
                  <a:cubicBezTo>
                    <a:pt x="6914" y="2880"/>
                    <a:pt x="7415" y="2811"/>
                    <a:pt x="7918" y="2811"/>
                  </a:cubicBezTo>
                  <a:cubicBezTo>
                    <a:pt x="10274" y="2811"/>
                    <a:pt x="12358" y="3734"/>
                    <a:pt x="13690" y="4508"/>
                  </a:cubicBezTo>
                  <a:cubicBezTo>
                    <a:pt x="15149" y="5357"/>
                    <a:pt x="16055" y="6217"/>
                    <a:pt x="16063" y="6226"/>
                  </a:cubicBezTo>
                  <a:lnTo>
                    <a:pt x="16063" y="6225"/>
                  </a:lnTo>
                  <a:cubicBezTo>
                    <a:pt x="16145" y="6303"/>
                    <a:pt x="16248" y="6340"/>
                    <a:pt x="16350" y="6340"/>
                  </a:cubicBezTo>
                  <a:cubicBezTo>
                    <a:pt x="16516" y="6340"/>
                    <a:pt x="16678" y="6242"/>
                    <a:pt x="16743" y="6068"/>
                  </a:cubicBezTo>
                  <a:cubicBezTo>
                    <a:pt x="16751" y="6043"/>
                    <a:pt x="17579" y="3834"/>
                    <a:pt x="19350" y="2559"/>
                  </a:cubicBezTo>
                  <a:close/>
                  <a:moveTo>
                    <a:pt x="10227" y="11024"/>
                  </a:moveTo>
                  <a:lnTo>
                    <a:pt x="10227" y="12391"/>
                  </a:lnTo>
                  <a:cubicBezTo>
                    <a:pt x="9412" y="12280"/>
                    <a:pt x="8661" y="11889"/>
                    <a:pt x="8105" y="11283"/>
                  </a:cubicBezTo>
                  <a:cubicBezTo>
                    <a:pt x="8819" y="11267"/>
                    <a:pt x="9530" y="11181"/>
                    <a:pt x="10227" y="11024"/>
                  </a:cubicBezTo>
                  <a:close/>
                  <a:moveTo>
                    <a:pt x="16196" y="8026"/>
                  </a:moveTo>
                  <a:cubicBezTo>
                    <a:pt x="16636" y="8953"/>
                    <a:pt x="17707" y="10822"/>
                    <a:pt x="19551" y="11801"/>
                  </a:cubicBezTo>
                  <a:cubicBezTo>
                    <a:pt x="19615" y="11835"/>
                    <a:pt x="19682" y="11850"/>
                    <a:pt x="19747" y="11850"/>
                  </a:cubicBezTo>
                  <a:cubicBezTo>
                    <a:pt x="19959" y="11850"/>
                    <a:pt x="20153" y="11686"/>
                    <a:pt x="20163" y="11453"/>
                  </a:cubicBezTo>
                  <a:cubicBezTo>
                    <a:pt x="20180" y="11086"/>
                    <a:pt x="20189" y="10745"/>
                    <a:pt x="20192" y="10427"/>
                  </a:cubicBezTo>
                  <a:cubicBezTo>
                    <a:pt x="20573" y="11070"/>
                    <a:pt x="20582" y="11868"/>
                    <a:pt x="20211" y="12519"/>
                  </a:cubicBezTo>
                  <a:cubicBezTo>
                    <a:pt x="19841" y="13168"/>
                    <a:pt x="19152" y="13569"/>
                    <a:pt x="18406" y="13569"/>
                  </a:cubicBezTo>
                  <a:cubicBezTo>
                    <a:pt x="18404" y="13569"/>
                    <a:pt x="18403" y="13569"/>
                    <a:pt x="18402" y="13569"/>
                  </a:cubicBezTo>
                  <a:lnTo>
                    <a:pt x="18400" y="13571"/>
                  </a:lnTo>
                  <a:lnTo>
                    <a:pt x="13729" y="13571"/>
                  </a:lnTo>
                  <a:cubicBezTo>
                    <a:pt x="13499" y="13571"/>
                    <a:pt x="13313" y="13756"/>
                    <a:pt x="13313" y="13987"/>
                  </a:cubicBezTo>
                  <a:cubicBezTo>
                    <a:pt x="13313" y="14217"/>
                    <a:pt x="13499" y="14403"/>
                    <a:pt x="13729" y="14403"/>
                  </a:cubicBezTo>
                  <a:lnTo>
                    <a:pt x="16278" y="14403"/>
                  </a:lnTo>
                  <a:cubicBezTo>
                    <a:pt x="16776" y="14605"/>
                    <a:pt x="17061" y="15132"/>
                    <a:pt x="16957" y="15659"/>
                  </a:cubicBezTo>
                  <a:cubicBezTo>
                    <a:pt x="16855" y="16187"/>
                    <a:pt x="16391" y="16568"/>
                    <a:pt x="15855" y="16568"/>
                  </a:cubicBezTo>
                  <a:lnTo>
                    <a:pt x="5971" y="16568"/>
                  </a:lnTo>
                  <a:cubicBezTo>
                    <a:pt x="5435" y="16568"/>
                    <a:pt x="4971" y="16187"/>
                    <a:pt x="4869" y="15659"/>
                  </a:cubicBezTo>
                  <a:cubicBezTo>
                    <a:pt x="4765" y="15132"/>
                    <a:pt x="5050" y="14605"/>
                    <a:pt x="5550" y="14403"/>
                  </a:cubicBezTo>
                  <a:lnTo>
                    <a:pt x="6815" y="14403"/>
                  </a:lnTo>
                  <a:cubicBezTo>
                    <a:pt x="7043" y="14403"/>
                    <a:pt x="7231" y="14217"/>
                    <a:pt x="7231" y="13987"/>
                  </a:cubicBezTo>
                  <a:cubicBezTo>
                    <a:pt x="7231" y="13756"/>
                    <a:pt x="7043" y="13571"/>
                    <a:pt x="6815" y="13571"/>
                  </a:cubicBezTo>
                  <a:lnTo>
                    <a:pt x="2915" y="13571"/>
                  </a:lnTo>
                  <a:cubicBezTo>
                    <a:pt x="1766" y="13571"/>
                    <a:pt x="834" y="12638"/>
                    <a:pt x="834" y="11489"/>
                  </a:cubicBezTo>
                  <a:cubicBezTo>
                    <a:pt x="834" y="10340"/>
                    <a:pt x="1766" y="9408"/>
                    <a:pt x="2915" y="9408"/>
                  </a:cubicBezTo>
                  <a:lnTo>
                    <a:pt x="3283" y="9408"/>
                  </a:lnTo>
                  <a:cubicBezTo>
                    <a:pt x="3991" y="10028"/>
                    <a:pt x="4747" y="10500"/>
                    <a:pt x="5532" y="10815"/>
                  </a:cubicBezTo>
                  <a:cubicBezTo>
                    <a:pt x="5560" y="10831"/>
                    <a:pt x="5590" y="10842"/>
                    <a:pt x="5620" y="10851"/>
                  </a:cubicBezTo>
                  <a:cubicBezTo>
                    <a:pt x="6069" y="11024"/>
                    <a:pt x="6535" y="11147"/>
                    <a:pt x="7010" y="11217"/>
                  </a:cubicBezTo>
                  <a:cubicBezTo>
                    <a:pt x="7349" y="11756"/>
                    <a:pt x="8452" y="13191"/>
                    <a:pt x="10631" y="13259"/>
                  </a:cubicBezTo>
                  <a:lnTo>
                    <a:pt x="10644" y="13259"/>
                  </a:lnTo>
                  <a:cubicBezTo>
                    <a:pt x="10873" y="13259"/>
                    <a:pt x="11060" y="13071"/>
                    <a:pt x="11060" y="12841"/>
                  </a:cubicBezTo>
                  <a:lnTo>
                    <a:pt x="11060" y="10806"/>
                  </a:lnTo>
                  <a:cubicBezTo>
                    <a:pt x="12279" y="10442"/>
                    <a:pt x="13331" y="9927"/>
                    <a:pt x="14129" y="9462"/>
                  </a:cubicBezTo>
                  <a:cubicBezTo>
                    <a:pt x="14856" y="9039"/>
                    <a:pt x="15547" y="8559"/>
                    <a:pt x="16196" y="8026"/>
                  </a:cubicBezTo>
                  <a:close/>
                  <a:moveTo>
                    <a:pt x="10642" y="1"/>
                  </a:moveTo>
                  <a:cubicBezTo>
                    <a:pt x="10638" y="1"/>
                    <a:pt x="10634" y="1"/>
                    <a:pt x="10629" y="1"/>
                  </a:cubicBezTo>
                  <a:cubicBezTo>
                    <a:pt x="8446" y="68"/>
                    <a:pt x="7343" y="1509"/>
                    <a:pt x="7007" y="2046"/>
                  </a:cubicBezTo>
                  <a:cubicBezTo>
                    <a:pt x="6531" y="2116"/>
                    <a:pt x="6063" y="2240"/>
                    <a:pt x="5614" y="2414"/>
                  </a:cubicBezTo>
                  <a:cubicBezTo>
                    <a:pt x="5586" y="2421"/>
                    <a:pt x="5557" y="2433"/>
                    <a:pt x="5530" y="2447"/>
                  </a:cubicBezTo>
                  <a:cubicBezTo>
                    <a:pt x="4599" y="2821"/>
                    <a:pt x="3711" y="3414"/>
                    <a:pt x="2895" y="4214"/>
                  </a:cubicBezTo>
                  <a:cubicBezTo>
                    <a:pt x="1782" y="5305"/>
                    <a:pt x="1198" y="6387"/>
                    <a:pt x="1175" y="6433"/>
                  </a:cubicBezTo>
                  <a:cubicBezTo>
                    <a:pt x="1142" y="6492"/>
                    <a:pt x="1125" y="6560"/>
                    <a:pt x="1125" y="6629"/>
                  </a:cubicBezTo>
                  <a:lnTo>
                    <a:pt x="1125" y="6633"/>
                  </a:lnTo>
                  <a:cubicBezTo>
                    <a:pt x="1125" y="6702"/>
                    <a:pt x="1142" y="6769"/>
                    <a:pt x="1175" y="6829"/>
                  </a:cubicBezTo>
                  <a:cubicBezTo>
                    <a:pt x="1195" y="6869"/>
                    <a:pt x="1636" y="7684"/>
                    <a:pt x="2473" y="8609"/>
                  </a:cubicBezTo>
                  <a:cubicBezTo>
                    <a:pt x="1076" y="8823"/>
                    <a:pt x="1" y="10032"/>
                    <a:pt x="1" y="11490"/>
                  </a:cubicBezTo>
                  <a:cubicBezTo>
                    <a:pt x="1" y="13096"/>
                    <a:pt x="1309" y="14404"/>
                    <a:pt x="2915" y="14404"/>
                  </a:cubicBezTo>
                  <a:lnTo>
                    <a:pt x="4315" y="14404"/>
                  </a:lnTo>
                  <a:cubicBezTo>
                    <a:pt x="3937" y="15007"/>
                    <a:pt x="3915" y="15768"/>
                    <a:pt x="4259" y="16391"/>
                  </a:cubicBezTo>
                  <a:cubicBezTo>
                    <a:pt x="4604" y="17014"/>
                    <a:pt x="5259" y="17400"/>
                    <a:pt x="5971" y="17400"/>
                  </a:cubicBezTo>
                  <a:lnTo>
                    <a:pt x="15855" y="17400"/>
                  </a:lnTo>
                  <a:cubicBezTo>
                    <a:pt x="15856" y="17400"/>
                    <a:pt x="15857" y="17400"/>
                    <a:pt x="15859" y="17400"/>
                  </a:cubicBezTo>
                  <a:cubicBezTo>
                    <a:pt x="16569" y="17400"/>
                    <a:pt x="17222" y="17013"/>
                    <a:pt x="17567" y="16391"/>
                  </a:cubicBezTo>
                  <a:cubicBezTo>
                    <a:pt x="17911" y="15768"/>
                    <a:pt x="17889" y="15007"/>
                    <a:pt x="17511" y="14404"/>
                  </a:cubicBezTo>
                  <a:lnTo>
                    <a:pt x="18400" y="14404"/>
                  </a:lnTo>
                  <a:cubicBezTo>
                    <a:pt x="20008" y="14404"/>
                    <a:pt x="21314" y="13096"/>
                    <a:pt x="21314" y="11490"/>
                  </a:cubicBezTo>
                  <a:cubicBezTo>
                    <a:pt x="21313" y="10576"/>
                    <a:pt x="20885" y="9717"/>
                    <a:pt x="20159" y="9165"/>
                  </a:cubicBezTo>
                  <a:lnTo>
                    <a:pt x="20157" y="9165"/>
                  </a:lnTo>
                  <a:cubicBezTo>
                    <a:pt x="20068" y="7731"/>
                    <a:pt x="19813" y="6997"/>
                    <a:pt x="19610" y="6630"/>
                  </a:cubicBezTo>
                  <a:cubicBezTo>
                    <a:pt x="19901" y="6105"/>
                    <a:pt x="20297" y="4822"/>
                    <a:pt x="20160" y="1807"/>
                  </a:cubicBezTo>
                  <a:cubicBezTo>
                    <a:pt x="20149" y="1573"/>
                    <a:pt x="19955" y="1408"/>
                    <a:pt x="19745" y="1408"/>
                  </a:cubicBezTo>
                  <a:cubicBezTo>
                    <a:pt x="19679" y="1408"/>
                    <a:pt x="19612" y="1424"/>
                    <a:pt x="19549" y="1459"/>
                  </a:cubicBezTo>
                  <a:cubicBezTo>
                    <a:pt x="17702" y="2437"/>
                    <a:pt x="16635" y="4306"/>
                    <a:pt x="16194" y="5236"/>
                  </a:cubicBezTo>
                  <a:cubicBezTo>
                    <a:pt x="15545" y="4702"/>
                    <a:pt x="14854" y="4221"/>
                    <a:pt x="14128" y="3800"/>
                  </a:cubicBezTo>
                  <a:cubicBezTo>
                    <a:pt x="13329" y="3335"/>
                    <a:pt x="12277" y="2818"/>
                    <a:pt x="11058" y="2456"/>
                  </a:cubicBezTo>
                  <a:lnTo>
                    <a:pt x="11058" y="417"/>
                  </a:lnTo>
                  <a:cubicBezTo>
                    <a:pt x="11058" y="186"/>
                    <a:pt x="10871" y="1"/>
                    <a:pt x="106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53"/>
            <p:cNvSpPr/>
            <p:nvPr/>
          </p:nvSpPr>
          <p:spPr>
            <a:xfrm>
              <a:off x="3648700" y="1469200"/>
              <a:ext cx="22600" cy="20850"/>
            </a:xfrm>
            <a:custGeom>
              <a:rect b="b" l="l" r="r" t="t"/>
              <a:pathLst>
                <a:path extrusionOk="0" h="834" w="904">
                  <a:moveTo>
                    <a:pt x="448" y="1"/>
                  </a:moveTo>
                  <a:cubicBezTo>
                    <a:pt x="248" y="1"/>
                    <a:pt x="78" y="142"/>
                    <a:pt x="39" y="336"/>
                  </a:cubicBezTo>
                  <a:cubicBezTo>
                    <a:pt x="0" y="530"/>
                    <a:pt x="104" y="726"/>
                    <a:pt x="288" y="802"/>
                  </a:cubicBezTo>
                  <a:cubicBezTo>
                    <a:pt x="339" y="823"/>
                    <a:pt x="393" y="834"/>
                    <a:pt x="446" y="834"/>
                  </a:cubicBezTo>
                  <a:cubicBezTo>
                    <a:pt x="582" y="834"/>
                    <a:pt x="713" y="767"/>
                    <a:pt x="793" y="648"/>
                  </a:cubicBezTo>
                  <a:cubicBezTo>
                    <a:pt x="904" y="483"/>
                    <a:pt x="882" y="263"/>
                    <a:pt x="741" y="123"/>
                  </a:cubicBezTo>
                  <a:cubicBezTo>
                    <a:pt x="664" y="45"/>
                    <a:pt x="557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53"/>
            <p:cNvSpPr/>
            <p:nvPr/>
          </p:nvSpPr>
          <p:spPr>
            <a:xfrm>
              <a:off x="3450750" y="1273625"/>
              <a:ext cx="48775" cy="46775"/>
            </a:xfrm>
            <a:custGeom>
              <a:rect b="b" l="l" r="r" t="t"/>
              <a:pathLst>
                <a:path extrusionOk="0" h="1871" w="1951">
                  <a:moveTo>
                    <a:pt x="457" y="0"/>
                  </a:moveTo>
                  <a:cubicBezTo>
                    <a:pt x="351" y="0"/>
                    <a:pt x="244" y="41"/>
                    <a:pt x="163" y="122"/>
                  </a:cubicBezTo>
                  <a:cubicBezTo>
                    <a:pt x="1" y="285"/>
                    <a:pt x="1" y="548"/>
                    <a:pt x="163" y="712"/>
                  </a:cubicBezTo>
                  <a:lnTo>
                    <a:pt x="386" y="935"/>
                  </a:lnTo>
                  <a:lnTo>
                    <a:pt x="163" y="1160"/>
                  </a:lnTo>
                  <a:cubicBezTo>
                    <a:pt x="1" y="1322"/>
                    <a:pt x="1" y="1586"/>
                    <a:pt x="163" y="1748"/>
                  </a:cubicBezTo>
                  <a:cubicBezTo>
                    <a:pt x="244" y="1830"/>
                    <a:pt x="350" y="1870"/>
                    <a:pt x="457" y="1870"/>
                  </a:cubicBezTo>
                  <a:cubicBezTo>
                    <a:pt x="564" y="1870"/>
                    <a:pt x="670" y="1830"/>
                    <a:pt x="752" y="1748"/>
                  </a:cubicBezTo>
                  <a:lnTo>
                    <a:pt x="975" y="1525"/>
                  </a:lnTo>
                  <a:lnTo>
                    <a:pt x="1199" y="1748"/>
                  </a:lnTo>
                  <a:cubicBezTo>
                    <a:pt x="1281" y="1830"/>
                    <a:pt x="1387" y="1870"/>
                    <a:pt x="1494" y="1870"/>
                  </a:cubicBezTo>
                  <a:cubicBezTo>
                    <a:pt x="1600" y="1870"/>
                    <a:pt x="1707" y="1830"/>
                    <a:pt x="1788" y="1748"/>
                  </a:cubicBezTo>
                  <a:cubicBezTo>
                    <a:pt x="1950" y="1586"/>
                    <a:pt x="1950" y="1322"/>
                    <a:pt x="1788" y="1160"/>
                  </a:cubicBezTo>
                  <a:lnTo>
                    <a:pt x="1563" y="937"/>
                  </a:lnTo>
                  <a:lnTo>
                    <a:pt x="1788" y="712"/>
                  </a:lnTo>
                  <a:cubicBezTo>
                    <a:pt x="1950" y="550"/>
                    <a:pt x="1950" y="285"/>
                    <a:pt x="1788" y="122"/>
                  </a:cubicBezTo>
                  <a:cubicBezTo>
                    <a:pt x="1707" y="41"/>
                    <a:pt x="1600" y="0"/>
                    <a:pt x="1494" y="0"/>
                  </a:cubicBezTo>
                  <a:cubicBezTo>
                    <a:pt x="1387" y="0"/>
                    <a:pt x="1281" y="41"/>
                    <a:pt x="1199" y="122"/>
                  </a:cubicBezTo>
                  <a:lnTo>
                    <a:pt x="975" y="347"/>
                  </a:lnTo>
                  <a:lnTo>
                    <a:pt x="752" y="122"/>
                  </a:lnTo>
                  <a:cubicBezTo>
                    <a:pt x="670" y="41"/>
                    <a:pt x="564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53"/>
            <p:cNvSpPr/>
            <p:nvPr/>
          </p:nvSpPr>
          <p:spPr>
            <a:xfrm>
              <a:off x="3560475" y="1223525"/>
              <a:ext cx="21400" cy="20825"/>
            </a:xfrm>
            <a:custGeom>
              <a:rect b="b" l="l" r="r" t="t"/>
              <a:pathLst>
                <a:path extrusionOk="0" h="833" w="856">
                  <a:moveTo>
                    <a:pt x="408" y="1"/>
                  </a:moveTo>
                  <a:cubicBezTo>
                    <a:pt x="182" y="5"/>
                    <a:pt x="1" y="189"/>
                    <a:pt x="1" y="417"/>
                  </a:cubicBezTo>
                  <a:cubicBezTo>
                    <a:pt x="1" y="642"/>
                    <a:pt x="182" y="828"/>
                    <a:pt x="408" y="832"/>
                  </a:cubicBezTo>
                  <a:lnTo>
                    <a:pt x="447" y="832"/>
                  </a:lnTo>
                  <a:cubicBezTo>
                    <a:pt x="673" y="828"/>
                    <a:pt x="854" y="644"/>
                    <a:pt x="855" y="418"/>
                  </a:cubicBezTo>
                  <a:cubicBezTo>
                    <a:pt x="855" y="191"/>
                    <a:pt x="676" y="5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53"/>
            <p:cNvSpPr/>
            <p:nvPr/>
          </p:nvSpPr>
          <p:spPr>
            <a:xfrm>
              <a:off x="3606700" y="1231700"/>
              <a:ext cx="79325" cy="45750"/>
            </a:xfrm>
            <a:custGeom>
              <a:rect b="b" l="l" r="r" t="t"/>
              <a:pathLst>
                <a:path extrusionOk="0" h="1830" w="3173">
                  <a:moveTo>
                    <a:pt x="466" y="1"/>
                  </a:moveTo>
                  <a:cubicBezTo>
                    <a:pt x="286" y="1"/>
                    <a:pt x="120" y="117"/>
                    <a:pt x="67" y="298"/>
                  </a:cubicBezTo>
                  <a:cubicBezTo>
                    <a:pt x="1" y="518"/>
                    <a:pt x="126" y="750"/>
                    <a:pt x="346" y="816"/>
                  </a:cubicBezTo>
                  <a:cubicBezTo>
                    <a:pt x="1061" y="1029"/>
                    <a:pt x="1779" y="1350"/>
                    <a:pt x="2480" y="1769"/>
                  </a:cubicBezTo>
                  <a:cubicBezTo>
                    <a:pt x="2548" y="1810"/>
                    <a:pt x="2622" y="1830"/>
                    <a:pt x="2696" y="1830"/>
                  </a:cubicBezTo>
                  <a:cubicBezTo>
                    <a:pt x="2837" y="1830"/>
                    <a:pt x="2976" y="1757"/>
                    <a:pt x="3054" y="1626"/>
                  </a:cubicBezTo>
                  <a:cubicBezTo>
                    <a:pt x="3172" y="1429"/>
                    <a:pt x="3106" y="1172"/>
                    <a:pt x="2908" y="1055"/>
                  </a:cubicBezTo>
                  <a:cubicBezTo>
                    <a:pt x="2146" y="600"/>
                    <a:pt x="1365" y="251"/>
                    <a:pt x="585" y="18"/>
                  </a:cubicBezTo>
                  <a:cubicBezTo>
                    <a:pt x="545" y="6"/>
                    <a:pt x="506" y="1"/>
                    <a:pt x="4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5" name="Google Shape;4075;p53"/>
          <p:cNvGrpSpPr/>
          <p:nvPr/>
        </p:nvGrpSpPr>
        <p:grpSpPr>
          <a:xfrm>
            <a:off x="3396675" y="1417916"/>
            <a:ext cx="476782" cy="474752"/>
            <a:chOff x="2632225" y="1109250"/>
            <a:chExt cx="534150" cy="531875"/>
          </a:xfrm>
        </p:grpSpPr>
        <p:sp>
          <p:nvSpPr>
            <p:cNvPr id="4076" name="Google Shape;4076;p53"/>
            <p:cNvSpPr/>
            <p:nvPr/>
          </p:nvSpPr>
          <p:spPr>
            <a:xfrm>
              <a:off x="2632225" y="1109250"/>
              <a:ext cx="534150" cy="43300"/>
            </a:xfrm>
            <a:custGeom>
              <a:rect b="b" l="l" r="r" t="t"/>
              <a:pathLst>
                <a:path extrusionOk="0" h="1732" w="21366">
                  <a:moveTo>
                    <a:pt x="20906" y="0"/>
                  </a:moveTo>
                  <a:cubicBezTo>
                    <a:pt x="20792" y="0"/>
                    <a:pt x="20679" y="47"/>
                    <a:pt x="20598" y="138"/>
                  </a:cubicBezTo>
                  <a:cubicBezTo>
                    <a:pt x="20129" y="646"/>
                    <a:pt x="19494" y="900"/>
                    <a:pt x="18858" y="900"/>
                  </a:cubicBezTo>
                  <a:cubicBezTo>
                    <a:pt x="18223" y="900"/>
                    <a:pt x="17588" y="646"/>
                    <a:pt x="17119" y="138"/>
                  </a:cubicBezTo>
                  <a:cubicBezTo>
                    <a:pt x="17037" y="48"/>
                    <a:pt x="16926" y="3"/>
                    <a:pt x="16814" y="3"/>
                  </a:cubicBezTo>
                  <a:cubicBezTo>
                    <a:pt x="16703" y="3"/>
                    <a:pt x="16591" y="48"/>
                    <a:pt x="16509" y="138"/>
                  </a:cubicBezTo>
                  <a:cubicBezTo>
                    <a:pt x="16041" y="646"/>
                    <a:pt x="15406" y="900"/>
                    <a:pt x="14770" y="900"/>
                  </a:cubicBezTo>
                  <a:cubicBezTo>
                    <a:pt x="14135" y="900"/>
                    <a:pt x="13500" y="646"/>
                    <a:pt x="13031" y="138"/>
                  </a:cubicBezTo>
                  <a:cubicBezTo>
                    <a:pt x="12949" y="48"/>
                    <a:pt x="12838" y="3"/>
                    <a:pt x="12726" y="3"/>
                  </a:cubicBezTo>
                  <a:cubicBezTo>
                    <a:pt x="12615" y="3"/>
                    <a:pt x="12503" y="48"/>
                    <a:pt x="12421" y="138"/>
                  </a:cubicBezTo>
                  <a:cubicBezTo>
                    <a:pt x="11953" y="646"/>
                    <a:pt x="11317" y="900"/>
                    <a:pt x="10682" y="900"/>
                  </a:cubicBezTo>
                  <a:cubicBezTo>
                    <a:pt x="10047" y="900"/>
                    <a:pt x="9411" y="646"/>
                    <a:pt x="8943" y="138"/>
                  </a:cubicBezTo>
                  <a:cubicBezTo>
                    <a:pt x="8861" y="48"/>
                    <a:pt x="8749" y="3"/>
                    <a:pt x="8638" y="3"/>
                  </a:cubicBezTo>
                  <a:cubicBezTo>
                    <a:pt x="8526" y="3"/>
                    <a:pt x="8415" y="48"/>
                    <a:pt x="8333" y="138"/>
                  </a:cubicBezTo>
                  <a:cubicBezTo>
                    <a:pt x="7864" y="646"/>
                    <a:pt x="7229" y="900"/>
                    <a:pt x="6594" y="900"/>
                  </a:cubicBezTo>
                  <a:cubicBezTo>
                    <a:pt x="5958" y="900"/>
                    <a:pt x="5323" y="646"/>
                    <a:pt x="4855" y="138"/>
                  </a:cubicBezTo>
                  <a:cubicBezTo>
                    <a:pt x="4773" y="48"/>
                    <a:pt x="4661" y="3"/>
                    <a:pt x="4549" y="3"/>
                  </a:cubicBezTo>
                  <a:cubicBezTo>
                    <a:pt x="4438" y="3"/>
                    <a:pt x="4326" y="48"/>
                    <a:pt x="4244" y="138"/>
                  </a:cubicBezTo>
                  <a:cubicBezTo>
                    <a:pt x="3776" y="646"/>
                    <a:pt x="3141" y="900"/>
                    <a:pt x="2506" y="900"/>
                  </a:cubicBezTo>
                  <a:cubicBezTo>
                    <a:pt x="1870" y="900"/>
                    <a:pt x="1235" y="646"/>
                    <a:pt x="768" y="138"/>
                  </a:cubicBezTo>
                  <a:cubicBezTo>
                    <a:pt x="685" y="49"/>
                    <a:pt x="573" y="4"/>
                    <a:pt x="462" y="4"/>
                  </a:cubicBezTo>
                  <a:cubicBezTo>
                    <a:pt x="361" y="4"/>
                    <a:pt x="260" y="40"/>
                    <a:pt x="181" y="114"/>
                  </a:cubicBezTo>
                  <a:cubicBezTo>
                    <a:pt x="11" y="269"/>
                    <a:pt x="1" y="532"/>
                    <a:pt x="156" y="701"/>
                  </a:cubicBezTo>
                  <a:cubicBezTo>
                    <a:pt x="762" y="1355"/>
                    <a:pt x="1613" y="1729"/>
                    <a:pt x="2505" y="1731"/>
                  </a:cubicBezTo>
                  <a:lnTo>
                    <a:pt x="2505" y="1731"/>
                  </a:lnTo>
                  <a:cubicBezTo>
                    <a:pt x="3252" y="1729"/>
                    <a:pt x="3975" y="1468"/>
                    <a:pt x="4549" y="991"/>
                  </a:cubicBezTo>
                  <a:cubicBezTo>
                    <a:pt x="5142" y="1484"/>
                    <a:pt x="5868" y="1731"/>
                    <a:pt x="6594" y="1731"/>
                  </a:cubicBezTo>
                  <a:cubicBezTo>
                    <a:pt x="7320" y="1731"/>
                    <a:pt x="8046" y="1484"/>
                    <a:pt x="8638" y="991"/>
                  </a:cubicBezTo>
                  <a:cubicBezTo>
                    <a:pt x="9230" y="1484"/>
                    <a:pt x="9956" y="1731"/>
                    <a:pt x="10682" y="1731"/>
                  </a:cubicBezTo>
                  <a:cubicBezTo>
                    <a:pt x="11408" y="1731"/>
                    <a:pt x="12134" y="1484"/>
                    <a:pt x="12726" y="991"/>
                  </a:cubicBezTo>
                  <a:cubicBezTo>
                    <a:pt x="13318" y="1484"/>
                    <a:pt x="14044" y="1731"/>
                    <a:pt x="14770" y="1731"/>
                  </a:cubicBezTo>
                  <a:cubicBezTo>
                    <a:pt x="15496" y="1731"/>
                    <a:pt x="16222" y="1484"/>
                    <a:pt x="16814" y="991"/>
                  </a:cubicBezTo>
                  <a:cubicBezTo>
                    <a:pt x="17410" y="1487"/>
                    <a:pt x="18135" y="1730"/>
                    <a:pt x="18857" y="1730"/>
                  </a:cubicBezTo>
                  <a:cubicBezTo>
                    <a:pt x="19720" y="1730"/>
                    <a:pt x="20579" y="1382"/>
                    <a:pt x="21208" y="701"/>
                  </a:cubicBezTo>
                  <a:cubicBezTo>
                    <a:pt x="21366" y="532"/>
                    <a:pt x="21357" y="268"/>
                    <a:pt x="21188" y="111"/>
                  </a:cubicBezTo>
                  <a:cubicBezTo>
                    <a:pt x="21108" y="37"/>
                    <a:pt x="21006" y="0"/>
                    <a:pt x="20906" y="0"/>
                  </a:cubicBezTo>
                  <a:close/>
                  <a:moveTo>
                    <a:pt x="2505" y="1731"/>
                  </a:moveTo>
                  <a:cubicBezTo>
                    <a:pt x="2505" y="1731"/>
                    <a:pt x="2505" y="1731"/>
                    <a:pt x="2505" y="1731"/>
                  </a:cubicBezTo>
                  <a:lnTo>
                    <a:pt x="2506" y="1731"/>
                  </a:lnTo>
                  <a:cubicBezTo>
                    <a:pt x="2506" y="1731"/>
                    <a:pt x="2506" y="1731"/>
                    <a:pt x="2505" y="17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53"/>
            <p:cNvSpPr/>
            <p:nvPr/>
          </p:nvSpPr>
          <p:spPr>
            <a:xfrm>
              <a:off x="2633675" y="1384900"/>
              <a:ext cx="261100" cy="256225"/>
            </a:xfrm>
            <a:custGeom>
              <a:rect b="b" l="l" r="r" t="t"/>
              <a:pathLst>
                <a:path extrusionOk="0" h="10249" w="10444">
                  <a:moveTo>
                    <a:pt x="1923" y="849"/>
                  </a:moveTo>
                  <a:lnTo>
                    <a:pt x="2510" y="1436"/>
                  </a:lnTo>
                  <a:lnTo>
                    <a:pt x="1511" y="2435"/>
                  </a:lnTo>
                  <a:lnTo>
                    <a:pt x="924" y="1847"/>
                  </a:lnTo>
                  <a:lnTo>
                    <a:pt x="1923" y="849"/>
                  </a:lnTo>
                  <a:close/>
                  <a:moveTo>
                    <a:pt x="3891" y="1385"/>
                  </a:moveTo>
                  <a:cubicBezTo>
                    <a:pt x="3987" y="1385"/>
                    <a:pt x="4083" y="1421"/>
                    <a:pt x="4156" y="1495"/>
                  </a:cubicBezTo>
                  <a:lnTo>
                    <a:pt x="9384" y="6724"/>
                  </a:lnTo>
                  <a:cubicBezTo>
                    <a:pt x="9531" y="6870"/>
                    <a:pt x="9531" y="7107"/>
                    <a:pt x="9384" y="7252"/>
                  </a:cubicBezTo>
                  <a:lnTo>
                    <a:pt x="7328" y="9309"/>
                  </a:lnTo>
                  <a:cubicBezTo>
                    <a:pt x="7255" y="9381"/>
                    <a:pt x="7159" y="9418"/>
                    <a:pt x="7064" y="9418"/>
                  </a:cubicBezTo>
                  <a:cubicBezTo>
                    <a:pt x="6968" y="9418"/>
                    <a:pt x="6872" y="9381"/>
                    <a:pt x="6800" y="9309"/>
                  </a:cubicBezTo>
                  <a:lnTo>
                    <a:pt x="1570" y="4079"/>
                  </a:lnTo>
                  <a:cubicBezTo>
                    <a:pt x="1425" y="3934"/>
                    <a:pt x="1425" y="3697"/>
                    <a:pt x="1570" y="3551"/>
                  </a:cubicBezTo>
                  <a:lnTo>
                    <a:pt x="3627" y="1495"/>
                  </a:lnTo>
                  <a:cubicBezTo>
                    <a:pt x="3700" y="1421"/>
                    <a:pt x="3796" y="1385"/>
                    <a:pt x="3891" y="1385"/>
                  </a:cubicBezTo>
                  <a:close/>
                  <a:moveTo>
                    <a:pt x="1924" y="0"/>
                  </a:moveTo>
                  <a:cubicBezTo>
                    <a:pt x="1722" y="0"/>
                    <a:pt x="1520" y="77"/>
                    <a:pt x="1366" y="231"/>
                  </a:cubicBezTo>
                  <a:lnTo>
                    <a:pt x="308" y="1289"/>
                  </a:lnTo>
                  <a:cubicBezTo>
                    <a:pt x="0" y="1597"/>
                    <a:pt x="0" y="2096"/>
                    <a:pt x="308" y="2404"/>
                  </a:cubicBezTo>
                  <a:lnTo>
                    <a:pt x="927" y="3025"/>
                  </a:lnTo>
                  <a:cubicBezTo>
                    <a:pt x="511" y="3502"/>
                    <a:pt x="536" y="4219"/>
                    <a:pt x="983" y="4667"/>
                  </a:cubicBezTo>
                  <a:lnTo>
                    <a:pt x="6213" y="9896"/>
                  </a:lnTo>
                  <a:cubicBezTo>
                    <a:pt x="6448" y="10131"/>
                    <a:pt x="6756" y="10249"/>
                    <a:pt x="7064" y="10249"/>
                  </a:cubicBezTo>
                  <a:cubicBezTo>
                    <a:pt x="7373" y="10249"/>
                    <a:pt x="7681" y="10131"/>
                    <a:pt x="7916" y="9896"/>
                  </a:cubicBezTo>
                  <a:lnTo>
                    <a:pt x="9973" y="7840"/>
                  </a:lnTo>
                  <a:cubicBezTo>
                    <a:pt x="10443" y="7369"/>
                    <a:pt x="10443" y="6606"/>
                    <a:pt x="9973" y="6136"/>
                  </a:cubicBezTo>
                  <a:lnTo>
                    <a:pt x="4743" y="906"/>
                  </a:lnTo>
                  <a:cubicBezTo>
                    <a:pt x="4509" y="672"/>
                    <a:pt x="4201" y="554"/>
                    <a:pt x="3892" y="554"/>
                  </a:cubicBezTo>
                  <a:cubicBezTo>
                    <a:pt x="3610" y="554"/>
                    <a:pt x="3328" y="652"/>
                    <a:pt x="3100" y="850"/>
                  </a:cubicBezTo>
                  <a:lnTo>
                    <a:pt x="2483" y="231"/>
                  </a:lnTo>
                  <a:cubicBezTo>
                    <a:pt x="2328" y="77"/>
                    <a:pt x="2126" y="0"/>
                    <a:pt x="1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53"/>
            <p:cNvSpPr/>
            <p:nvPr/>
          </p:nvSpPr>
          <p:spPr>
            <a:xfrm>
              <a:off x="2741525" y="1490875"/>
              <a:ext cx="58200" cy="58150"/>
            </a:xfrm>
            <a:custGeom>
              <a:rect b="b" l="l" r="r" t="t"/>
              <a:pathLst>
                <a:path extrusionOk="0" h="2326" w="2328">
                  <a:moveTo>
                    <a:pt x="1163" y="0"/>
                  </a:moveTo>
                  <a:cubicBezTo>
                    <a:pt x="934" y="0"/>
                    <a:pt x="747" y="186"/>
                    <a:pt x="747" y="415"/>
                  </a:cubicBezTo>
                  <a:lnTo>
                    <a:pt x="747" y="747"/>
                  </a:lnTo>
                  <a:lnTo>
                    <a:pt x="416" y="747"/>
                  </a:lnTo>
                  <a:cubicBezTo>
                    <a:pt x="188" y="747"/>
                    <a:pt x="0" y="933"/>
                    <a:pt x="0" y="1163"/>
                  </a:cubicBezTo>
                  <a:cubicBezTo>
                    <a:pt x="0" y="1392"/>
                    <a:pt x="188" y="1579"/>
                    <a:pt x="416" y="1579"/>
                  </a:cubicBezTo>
                  <a:lnTo>
                    <a:pt x="749" y="1579"/>
                  </a:lnTo>
                  <a:lnTo>
                    <a:pt x="749" y="1911"/>
                  </a:lnTo>
                  <a:cubicBezTo>
                    <a:pt x="749" y="2140"/>
                    <a:pt x="934" y="2326"/>
                    <a:pt x="1165" y="2326"/>
                  </a:cubicBezTo>
                  <a:cubicBezTo>
                    <a:pt x="1393" y="2326"/>
                    <a:pt x="1579" y="2140"/>
                    <a:pt x="1579" y="1911"/>
                  </a:cubicBezTo>
                  <a:lnTo>
                    <a:pt x="1579" y="1579"/>
                  </a:lnTo>
                  <a:lnTo>
                    <a:pt x="1912" y="1579"/>
                  </a:lnTo>
                  <a:cubicBezTo>
                    <a:pt x="2142" y="1579"/>
                    <a:pt x="2327" y="1392"/>
                    <a:pt x="2327" y="1163"/>
                  </a:cubicBezTo>
                  <a:cubicBezTo>
                    <a:pt x="2327" y="933"/>
                    <a:pt x="2142" y="747"/>
                    <a:pt x="1912" y="747"/>
                  </a:cubicBezTo>
                  <a:lnTo>
                    <a:pt x="1579" y="747"/>
                  </a:lnTo>
                  <a:lnTo>
                    <a:pt x="1579" y="415"/>
                  </a:lnTo>
                  <a:cubicBezTo>
                    <a:pt x="1579" y="186"/>
                    <a:pt x="1393" y="0"/>
                    <a:pt x="11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53"/>
            <p:cNvSpPr/>
            <p:nvPr/>
          </p:nvSpPr>
          <p:spPr>
            <a:xfrm>
              <a:off x="2916900" y="1473525"/>
              <a:ext cx="22600" cy="20800"/>
            </a:xfrm>
            <a:custGeom>
              <a:rect b="b" l="l" r="r" t="t"/>
              <a:pathLst>
                <a:path extrusionOk="0" h="832" w="904">
                  <a:moveTo>
                    <a:pt x="447" y="1"/>
                  </a:moveTo>
                  <a:cubicBezTo>
                    <a:pt x="248" y="1"/>
                    <a:pt x="78" y="140"/>
                    <a:pt x="40" y="334"/>
                  </a:cubicBezTo>
                  <a:cubicBezTo>
                    <a:pt x="1" y="530"/>
                    <a:pt x="104" y="724"/>
                    <a:pt x="287" y="801"/>
                  </a:cubicBezTo>
                  <a:cubicBezTo>
                    <a:pt x="339" y="822"/>
                    <a:pt x="393" y="832"/>
                    <a:pt x="446" y="832"/>
                  </a:cubicBezTo>
                  <a:cubicBezTo>
                    <a:pt x="582" y="832"/>
                    <a:pt x="714" y="766"/>
                    <a:pt x="792" y="647"/>
                  </a:cubicBezTo>
                  <a:cubicBezTo>
                    <a:pt x="903" y="483"/>
                    <a:pt x="881" y="262"/>
                    <a:pt x="740" y="123"/>
                  </a:cubicBezTo>
                  <a:cubicBezTo>
                    <a:pt x="663" y="45"/>
                    <a:pt x="558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53"/>
            <p:cNvSpPr/>
            <p:nvPr/>
          </p:nvSpPr>
          <p:spPr>
            <a:xfrm>
              <a:off x="2858800" y="1242100"/>
              <a:ext cx="307375" cy="306375"/>
            </a:xfrm>
            <a:custGeom>
              <a:rect b="b" l="l" r="r" t="t"/>
              <a:pathLst>
                <a:path extrusionOk="0" h="12255" w="12295">
                  <a:moveTo>
                    <a:pt x="6713" y="1"/>
                  </a:moveTo>
                  <a:cubicBezTo>
                    <a:pt x="6630" y="1"/>
                    <a:pt x="6548" y="25"/>
                    <a:pt x="6476" y="75"/>
                  </a:cubicBezTo>
                  <a:lnTo>
                    <a:pt x="3954" y="1847"/>
                  </a:lnTo>
                  <a:cubicBezTo>
                    <a:pt x="3934" y="1861"/>
                    <a:pt x="3915" y="1875"/>
                    <a:pt x="3899" y="1893"/>
                  </a:cubicBezTo>
                  <a:lnTo>
                    <a:pt x="123" y="5670"/>
                  </a:lnTo>
                  <a:cubicBezTo>
                    <a:pt x="44" y="5748"/>
                    <a:pt x="1" y="5853"/>
                    <a:pt x="1" y="5964"/>
                  </a:cubicBezTo>
                  <a:lnTo>
                    <a:pt x="1" y="7318"/>
                  </a:lnTo>
                  <a:cubicBezTo>
                    <a:pt x="1" y="7428"/>
                    <a:pt x="44" y="7534"/>
                    <a:pt x="123" y="7611"/>
                  </a:cubicBezTo>
                  <a:lnTo>
                    <a:pt x="1303" y="8791"/>
                  </a:lnTo>
                  <a:cubicBezTo>
                    <a:pt x="1384" y="8870"/>
                    <a:pt x="1488" y="8909"/>
                    <a:pt x="1592" y="8909"/>
                  </a:cubicBezTo>
                  <a:cubicBezTo>
                    <a:pt x="1698" y="8909"/>
                    <a:pt x="1805" y="8868"/>
                    <a:pt x="1886" y="8787"/>
                  </a:cubicBezTo>
                  <a:cubicBezTo>
                    <a:pt x="2047" y="8627"/>
                    <a:pt x="2048" y="8367"/>
                    <a:pt x="1890" y="8204"/>
                  </a:cubicBezTo>
                  <a:lnTo>
                    <a:pt x="832" y="7146"/>
                  </a:lnTo>
                  <a:lnTo>
                    <a:pt x="832" y="6135"/>
                  </a:lnTo>
                  <a:lnTo>
                    <a:pt x="4460" y="2506"/>
                  </a:lnTo>
                  <a:lnTo>
                    <a:pt x="6668" y="957"/>
                  </a:lnTo>
                  <a:lnTo>
                    <a:pt x="7066" y="1356"/>
                  </a:lnTo>
                  <a:lnTo>
                    <a:pt x="5213" y="3208"/>
                  </a:lnTo>
                  <a:cubicBezTo>
                    <a:pt x="5050" y="3370"/>
                    <a:pt x="5050" y="3634"/>
                    <a:pt x="5213" y="3795"/>
                  </a:cubicBezTo>
                  <a:lnTo>
                    <a:pt x="8459" y="7041"/>
                  </a:lnTo>
                  <a:cubicBezTo>
                    <a:pt x="8540" y="7123"/>
                    <a:pt x="8646" y="7163"/>
                    <a:pt x="8752" y="7163"/>
                  </a:cubicBezTo>
                  <a:cubicBezTo>
                    <a:pt x="8859" y="7163"/>
                    <a:pt x="8965" y="7123"/>
                    <a:pt x="9046" y="7041"/>
                  </a:cubicBezTo>
                  <a:lnTo>
                    <a:pt x="10899" y="5189"/>
                  </a:lnTo>
                  <a:lnTo>
                    <a:pt x="11299" y="5588"/>
                  </a:lnTo>
                  <a:lnTo>
                    <a:pt x="9749" y="7795"/>
                  </a:lnTo>
                  <a:lnTo>
                    <a:pt x="6119" y="11423"/>
                  </a:lnTo>
                  <a:lnTo>
                    <a:pt x="5109" y="11423"/>
                  </a:lnTo>
                  <a:lnTo>
                    <a:pt x="4240" y="10554"/>
                  </a:lnTo>
                  <a:cubicBezTo>
                    <a:pt x="4159" y="10473"/>
                    <a:pt x="4052" y="10433"/>
                    <a:pt x="3946" y="10433"/>
                  </a:cubicBezTo>
                  <a:cubicBezTo>
                    <a:pt x="3840" y="10433"/>
                    <a:pt x="3734" y="10473"/>
                    <a:pt x="3653" y="10554"/>
                  </a:cubicBezTo>
                  <a:cubicBezTo>
                    <a:pt x="3490" y="10717"/>
                    <a:pt x="3490" y="10980"/>
                    <a:pt x="3653" y="11143"/>
                  </a:cubicBezTo>
                  <a:lnTo>
                    <a:pt x="4643" y="12133"/>
                  </a:lnTo>
                  <a:cubicBezTo>
                    <a:pt x="4721" y="12210"/>
                    <a:pt x="4827" y="12255"/>
                    <a:pt x="4937" y="12255"/>
                  </a:cubicBezTo>
                  <a:lnTo>
                    <a:pt x="6292" y="12255"/>
                  </a:lnTo>
                  <a:cubicBezTo>
                    <a:pt x="6402" y="12255"/>
                    <a:pt x="6508" y="12210"/>
                    <a:pt x="6586" y="12133"/>
                  </a:cubicBezTo>
                  <a:lnTo>
                    <a:pt x="10362" y="8357"/>
                  </a:lnTo>
                  <a:cubicBezTo>
                    <a:pt x="10379" y="8339"/>
                    <a:pt x="10393" y="8321"/>
                    <a:pt x="10408" y="8302"/>
                  </a:cubicBezTo>
                  <a:lnTo>
                    <a:pt x="12178" y="5779"/>
                  </a:lnTo>
                  <a:cubicBezTo>
                    <a:pt x="12294" y="5615"/>
                    <a:pt x="12274" y="5391"/>
                    <a:pt x="12132" y="5247"/>
                  </a:cubicBezTo>
                  <a:lnTo>
                    <a:pt x="11192" y="4307"/>
                  </a:lnTo>
                  <a:cubicBezTo>
                    <a:pt x="11111" y="4226"/>
                    <a:pt x="11005" y="4185"/>
                    <a:pt x="10899" y="4185"/>
                  </a:cubicBezTo>
                  <a:cubicBezTo>
                    <a:pt x="10793" y="4185"/>
                    <a:pt x="10686" y="4226"/>
                    <a:pt x="10605" y="4307"/>
                  </a:cubicBezTo>
                  <a:lnTo>
                    <a:pt x="8753" y="6159"/>
                  </a:lnTo>
                  <a:lnTo>
                    <a:pt x="6095" y="3501"/>
                  </a:lnTo>
                  <a:lnTo>
                    <a:pt x="7947" y="1649"/>
                  </a:lnTo>
                  <a:cubicBezTo>
                    <a:pt x="8110" y="1487"/>
                    <a:pt x="8110" y="1223"/>
                    <a:pt x="7947" y="1061"/>
                  </a:cubicBezTo>
                  <a:lnTo>
                    <a:pt x="7009" y="123"/>
                  </a:lnTo>
                  <a:cubicBezTo>
                    <a:pt x="6927" y="42"/>
                    <a:pt x="6820" y="1"/>
                    <a:pt x="67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53"/>
            <p:cNvSpPr/>
            <p:nvPr/>
          </p:nvSpPr>
          <p:spPr>
            <a:xfrm>
              <a:off x="2955000" y="1397075"/>
              <a:ext cx="58175" cy="58200"/>
            </a:xfrm>
            <a:custGeom>
              <a:rect b="b" l="l" r="r" t="t"/>
              <a:pathLst>
                <a:path extrusionOk="0" h="2328" w="2327">
                  <a:moveTo>
                    <a:pt x="1163" y="1"/>
                  </a:moveTo>
                  <a:cubicBezTo>
                    <a:pt x="935" y="1"/>
                    <a:pt x="748" y="186"/>
                    <a:pt x="748" y="416"/>
                  </a:cubicBezTo>
                  <a:lnTo>
                    <a:pt x="748" y="749"/>
                  </a:lnTo>
                  <a:lnTo>
                    <a:pt x="415" y="749"/>
                  </a:lnTo>
                  <a:cubicBezTo>
                    <a:pt x="186" y="749"/>
                    <a:pt x="1" y="934"/>
                    <a:pt x="1" y="1165"/>
                  </a:cubicBezTo>
                  <a:cubicBezTo>
                    <a:pt x="1" y="1394"/>
                    <a:pt x="186" y="1581"/>
                    <a:pt x="415" y="1581"/>
                  </a:cubicBezTo>
                  <a:lnTo>
                    <a:pt x="748" y="1581"/>
                  </a:lnTo>
                  <a:lnTo>
                    <a:pt x="748" y="1912"/>
                  </a:lnTo>
                  <a:cubicBezTo>
                    <a:pt x="748" y="2142"/>
                    <a:pt x="935" y="2327"/>
                    <a:pt x="1163" y="2327"/>
                  </a:cubicBezTo>
                  <a:cubicBezTo>
                    <a:pt x="1394" y="2327"/>
                    <a:pt x="1579" y="2142"/>
                    <a:pt x="1579" y="1912"/>
                  </a:cubicBezTo>
                  <a:lnTo>
                    <a:pt x="1579" y="1581"/>
                  </a:lnTo>
                  <a:lnTo>
                    <a:pt x="1912" y="1581"/>
                  </a:lnTo>
                  <a:cubicBezTo>
                    <a:pt x="2141" y="1581"/>
                    <a:pt x="2326" y="1394"/>
                    <a:pt x="2326" y="1165"/>
                  </a:cubicBezTo>
                  <a:cubicBezTo>
                    <a:pt x="2326" y="934"/>
                    <a:pt x="2141" y="749"/>
                    <a:pt x="1912" y="749"/>
                  </a:cubicBezTo>
                  <a:lnTo>
                    <a:pt x="1579" y="749"/>
                  </a:lnTo>
                  <a:lnTo>
                    <a:pt x="1579" y="416"/>
                  </a:lnTo>
                  <a:cubicBezTo>
                    <a:pt x="1579" y="188"/>
                    <a:pt x="1394" y="1"/>
                    <a:pt x="11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53"/>
            <p:cNvSpPr/>
            <p:nvPr/>
          </p:nvSpPr>
          <p:spPr>
            <a:xfrm>
              <a:off x="3025150" y="1583275"/>
              <a:ext cx="78850" cy="20825"/>
            </a:xfrm>
            <a:custGeom>
              <a:rect b="b" l="l" r="r" t="t"/>
              <a:pathLst>
                <a:path extrusionOk="0" h="833" w="3154">
                  <a:moveTo>
                    <a:pt x="416" y="1"/>
                  </a:moveTo>
                  <a:cubicBezTo>
                    <a:pt x="188" y="1"/>
                    <a:pt x="1" y="186"/>
                    <a:pt x="1" y="417"/>
                  </a:cubicBezTo>
                  <a:cubicBezTo>
                    <a:pt x="1" y="647"/>
                    <a:pt x="188" y="833"/>
                    <a:pt x="416" y="833"/>
                  </a:cubicBezTo>
                  <a:cubicBezTo>
                    <a:pt x="419" y="833"/>
                    <a:pt x="421" y="833"/>
                    <a:pt x="424" y="833"/>
                  </a:cubicBezTo>
                  <a:lnTo>
                    <a:pt x="2748" y="833"/>
                  </a:lnTo>
                  <a:cubicBezTo>
                    <a:pt x="2974" y="827"/>
                    <a:pt x="3154" y="643"/>
                    <a:pt x="3154" y="417"/>
                  </a:cubicBezTo>
                  <a:cubicBezTo>
                    <a:pt x="3154" y="191"/>
                    <a:pt x="2974" y="7"/>
                    <a:pt x="2748" y="1"/>
                  </a:cubicBezTo>
                  <a:lnTo>
                    <a:pt x="424" y="1"/>
                  </a:lnTo>
                  <a:cubicBezTo>
                    <a:pt x="421" y="1"/>
                    <a:pt x="419" y="1"/>
                    <a:pt x="4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53"/>
            <p:cNvSpPr/>
            <p:nvPr/>
          </p:nvSpPr>
          <p:spPr>
            <a:xfrm>
              <a:off x="2982425" y="1583275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6" y="1"/>
                  </a:moveTo>
                  <a:cubicBezTo>
                    <a:pt x="249" y="1"/>
                    <a:pt x="78" y="141"/>
                    <a:pt x="39" y="336"/>
                  </a:cubicBezTo>
                  <a:cubicBezTo>
                    <a:pt x="0" y="531"/>
                    <a:pt x="105" y="725"/>
                    <a:pt x="288" y="801"/>
                  </a:cubicBezTo>
                  <a:cubicBezTo>
                    <a:pt x="339" y="822"/>
                    <a:pt x="393" y="832"/>
                    <a:pt x="446" y="832"/>
                  </a:cubicBezTo>
                  <a:cubicBezTo>
                    <a:pt x="582" y="832"/>
                    <a:pt x="713" y="766"/>
                    <a:pt x="792" y="647"/>
                  </a:cubicBezTo>
                  <a:cubicBezTo>
                    <a:pt x="903" y="483"/>
                    <a:pt x="881" y="263"/>
                    <a:pt x="741" y="123"/>
                  </a:cubicBezTo>
                  <a:cubicBezTo>
                    <a:pt x="662" y="46"/>
                    <a:pt x="557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53"/>
            <p:cNvSpPr/>
            <p:nvPr/>
          </p:nvSpPr>
          <p:spPr>
            <a:xfrm>
              <a:off x="2759575" y="1369275"/>
              <a:ext cx="31625" cy="20775"/>
            </a:xfrm>
            <a:custGeom>
              <a:rect b="b" l="l" r="r" t="t"/>
              <a:pathLst>
                <a:path extrusionOk="0" h="831" w="1265">
                  <a:moveTo>
                    <a:pt x="415" y="0"/>
                  </a:moveTo>
                  <a:cubicBezTo>
                    <a:pt x="187" y="0"/>
                    <a:pt x="1" y="185"/>
                    <a:pt x="1" y="415"/>
                  </a:cubicBezTo>
                  <a:cubicBezTo>
                    <a:pt x="1" y="645"/>
                    <a:pt x="188" y="831"/>
                    <a:pt x="417" y="831"/>
                  </a:cubicBezTo>
                  <a:cubicBezTo>
                    <a:pt x="420" y="831"/>
                    <a:pt x="423" y="831"/>
                    <a:pt x="425" y="831"/>
                  </a:cubicBezTo>
                  <a:lnTo>
                    <a:pt x="840" y="831"/>
                  </a:lnTo>
                  <a:cubicBezTo>
                    <a:pt x="842" y="831"/>
                    <a:pt x="845" y="831"/>
                    <a:pt x="848" y="831"/>
                  </a:cubicBezTo>
                  <a:cubicBezTo>
                    <a:pt x="1077" y="831"/>
                    <a:pt x="1264" y="645"/>
                    <a:pt x="1264" y="415"/>
                  </a:cubicBezTo>
                  <a:cubicBezTo>
                    <a:pt x="1264" y="185"/>
                    <a:pt x="1079" y="0"/>
                    <a:pt x="850" y="0"/>
                  </a:cubicBezTo>
                  <a:cubicBezTo>
                    <a:pt x="847" y="0"/>
                    <a:pt x="843" y="0"/>
                    <a:pt x="840" y="0"/>
                  </a:cubicBezTo>
                  <a:lnTo>
                    <a:pt x="425" y="0"/>
                  </a:lnTo>
                  <a:cubicBezTo>
                    <a:pt x="422" y="0"/>
                    <a:pt x="418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53"/>
            <p:cNvSpPr/>
            <p:nvPr/>
          </p:nvSpPr>
          <p:spPr>
            <a:xfrm>
              <a:off x="2659325" y="1278725"/>
              <a:ext cx="37950" cy="20775"/>
            </a:xfrm>
            <a:custGeom>
              <a:rect b="b" l="l" r="r" t="t"/>
              <a:pathLst>
                <a:path extrusionOk="0" h="831" w="1518">
                  <a:moveTo>
                    <a:pt x="416" y="0"/>
                  </a:moveTo>
                  <a:cubicBezTo>
                    <a:pt x="186" y="0"/>
                    <a:pt x="0" y="186"/>
                    <a:pt x="0" y="415"/>
                  </a:cubicBezTo>
                  <a:cubicBezTo>
                    <a:pt x="0" y="645"/>
                    <a:pt x="186" y="830"/>
                    <a:pt x="416" y="830"/>
                  </a:cubicBezTo>
                  <a:lnTo>
                    <a:pt x="1101" y="830"/>
                  </a:lnTo>
                  <a:cubicBezTo>
                    <a:pt x="1330" y="830"/>
                    <a:pt x="1517" y="645"/>
                    <a:pt x="1517" y="415"/>
                  </a:cubicBezTo>
                  <a:cubicBezTo>
                    <a:pt x="1517" y="186"/>
                    <a:pt x="1330" y="0"/>
                    <a:pt x="1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53"/>
            <p:cNvSpPr/>
            <p:nvPr/>
          </p:nvSpPr>
          <p:spPr>
            <a:xfrm>
              <a:off x="3097825" y="1209025"/>
              <a:ext cx="32725" cy="20825"/>
            </a:xfrm>
            <a:custGeom>
              <a:rect b="b" l="l" r="r" t="t"/>
              <a:pathLst>
                <a:path extrusionOk="0" h="833" w="1309">
                  <a:moveTo>
                    <a:pt x="417" y="1"/>
                  </a:moveTo>
                  <a:cubicBezTo>
                    <a:pt x="188" y="1"/>
                    <a:pt x="1" y="186"/>
                    <a:pt x="1" y="417"/>
                  </a:cubicBezTo>
                  <a:cubicBezTo>
                    <a:pt x="1" y="647"/>
                    <a:pt x="188" y="833"/>
                    <a:pt x="417" y="833"/>
                  </a:cubicBezTo>
                  <a:cubicBezTo>
                    <a:pt x="420" y="833"/>
                    <a:pt x="423" y="833"/>
                    <a:pt x="425" y="833"/>
                  </a:cubicBezTo>
                  <a:lnTo>
                    <a:pt x="903" y="833"/>
                  </a:lnTo>
                  <a:cubicBezTo>
                    <a:pt x="1129" y="827"/>
                    <a:pt x="1309" y="643"/>
                    <a:pt x="1309" y="417"/>
                  </a:cubicBezTo>
                  <a:cubicBezTo>
                    <a:pt x="1309" y="191"/>
                    <a:pt x="1129" y="7"/>
                    <a:pt x="903" y="1"/>
                  </a:cubicBezTo>
                  <a:lnTo>
                    <a:pt x="425" y="1"/>
                  </a:lnTo>
                  <a:cubicBezTo>
                    <a:pt x="423" y="1"/>
                    <a:pt x="420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53"/>
            <p:cNvSpPr/>
            <p:nvPr/>
          </p:nvSpPr>
          <p:spPr>
            <a:xfrm>
              <a:off x="2758000" y="1185975"/>
              <a:ext cx="155050" cy="155075"/>
            </a:xfrm>
            <a:custGeom>
              <a:rect b="b" l="l" r="r" t="t"/>
              <a:pathLst>
                <a:path extrusionOk="0" h="6203" w="6202">
                  <a:moveTo>
                    <a:pt x="5371" y="832"/>
                  </a:moveTo>
                  <a:lnTo>
                    <a:pt x="5371" y="1772"/>
                  </a:lnTo>
                  <a:lnTo>
                    <a:pt x="4902" y="1301"/>
                  </a:lnTo>
                  <a:lnTo>
                    <a:pt x="4433" y="832"/>
                  </a:lnTo>
                  <a:close/>
                  <a:moveTo>
                    <a:pt x="3863" y="0"/>
                  </a:moveTo>
                  <a:cubicBezTo>
                    <a:pt x="3623" y="0"/>
                    <a:pt x="3405" y="146"/>
                    <a:pt x="3313" y="369"/>
                  </a:cubicBezTo>
                  <a:cubicBezTo>
                    <a:pt x="3221" y="590"/>
                    <a:pt x="3271" y="846"/>
                    <a:pt x="3441" y="1018"/>
                  </a:cubicBezTo>
                  <a:lnTo>
                    <a:pt x="4021" y="1595"/>
                  </a:lnTo>
                  <a:lnTo>
                    <a:pt x="3932" y="1684"/>
                  </a:lnTo>
                  <a:lnTo>
                    <a:pt x="2181" y="1684"/>
                  </a:lnTo>
                  <a:cubicBezTo>
                    <a:pt x="2178" y="1684"/>
                    <a:pt x="2175" y="1684"/>
                    <a:pt x="2173" y="1684"/>
                  </a:cubicBezTo>
                  <a:cubicBezTo>
                    <a:pt x="1943" y="1684"/>
                    <a:pt x="1756" y="1869"/>
                    <a:pt x="1756" y="2100"/>
                  </a:cubicBezTo>
                  <a:cubicBezTo>
                    <a:pt x="1756" y="2330"/>
                    <a:pt x="1942" y="2514"/>
                    <a:pt x="2170" y="2514"/>
                  </a:cubicBezTo>
                  <a:cubicBezTo>
                    <a:pt x="2174" y="2514"/>
                    <a:pt x="2177" y="2514"/>
                    <a:pt x="2181" y="2514"/>
                  </a:cubicBezTo>
                  <a:lnTo>
                    <a:pt x="3100" y="2514"/>
                  </a:lnTo>
                  <a:lnTo>
                    <a:pt x="2555" y="3061"/>
                  </a:lnTo>
                  <a:lnTo>
                    <a:pt x="1058" y="3061"/>
                  </a:lnTo>
                  <a:cubicBezTo>
                    <a:pt x="1055" y="3061"/>
                    <a:pt x="1051" y="3061"/>
                    <a:pt x="1048" y="3061"/>
                  </a:cubicBezTo>
                  <a:cubicBezTo>
                    <a:pt x="819" y="3061"/>
                    <a:pt x="634" y="3247"/>
                    <a:pt x="634" y="3476"/>
                  </a:cubicBezTo>
                  <a:cubicBezTo>
                    <a:pt x="634" y="3706"/>
                    <a:pt x="821" y="3892"/>
                    <a:pt x="1050" y="3892"/>
                  </a:cubicBezTo>
                  <a:cubicBezTo>
                    <a:pt x="1053" y="3892"/>
                    <a:pt x="1056" y="3892"/>
                    <a:pt x="1058" y="3891"/>
                  </a:cubicBezTo>
                  <a:lnTo>
                    <a:pt x="1723" y="3891"/>
                  </a:lnTo>
                  <a:lnTo>
                    <a:pt x="1310" y="4306"/>
                  </a:lnTo>
                  <a:lnTo>
                    <a:pt x="425" y="4306"/>
                  </a:lnTo>
                  <a:cubicBezTo>
                    <a:pt x="422" y="4306"/>
                    <a:pt x="418" y="4306"/>
                    <a:pt x="415" y="4306"/>
                  </a:cubicBezTo>
                  <a:cubicBezTo>
                    <a:pt x="186" y="4306"/>
                    <a:pt x="1" y="4491"/>
                    <a:pt x="1" y="4720"/>
                  </a:cubicBezTo>
                  <a:cubicBezTo>
                    <a:pt x="1" y="4951"/>
                    <a:pt x="188" y="5136"/>
                    <a:pt x="417" y="5136"/>
                  </a:cubicBezTo>
                  <a:cubicBezTo>
                    <a:pt x="420" y="5136"/>
                    <a:pt x="422" y="5136"/>
                    <a:pt x="425" y="5136"/>
                  </a:cubicBezTo>
                  <a:lnTo>
                    <a:pt x="1067" y="5136"/>
                  </a:lnTo>
                  <a:lnTo>
                    <a:pt x="1067" y="5778"/>
                  </a:lnTo>
                  <a:cubicBezTo>
                    <a:pt x="1061" y="6011"/>
                    <a:pt x="1248" y="6203"/>
                    <a:pt x="1481" y="6203"/>
                  </a:cubicBezTo>
                  <a:cubicBezTo>
                    <a:pt x="1714" y="6203"/>
                    <a:pt x="1902" y="6011"/>
                    <a:pt x="1897" y="5778"/>
                  </a:cubicBezTo>
                  <a:lnTo>
                    <a:pt x="1897" y="4893"/>
                  </a:lnTo>
                  <a:lnTo>
                    <a:pt x="2312" y="4479"/>
                  </a:lnTo>
                  <a:lnTo>
                    <a:pt x="2312" y="5145"/>
                  </a:lnTo>
                  <a:cubicBezTo>
                    <a:pt x="2316" y="5371"/>
                    <a:pt x="2500" y="5551"/>
                    <a:pt x="2726" y="5551"/>
                  </a:cubicBezTo>
                  <a:cubicBezTo>
                    <a:pt x="2952" y="5551"/>
                    <a:pt x="3138" y="5371"/>
                    <a:pt x="3142" y="5145"/>
                  </a:cubicBezTo>
                  <a:lnTo>
                    <a:pt x="3142" y="3648"/>
                  </a:lnTo>
                  <a:lnTo>
                    <a:pt x="3687" y="3103"/>
                  </a:lnTo>
                  <a:lnTo>
                    <a:pt x="3687" y="4022"/>
                  </a:lnTo>
                  <a:cubicBezTo>
                    <a:pt x="3687" y="4251"/>
                    <a:pt x="3874" y="4438"/>
                    <a:pt x="4103" y="4438"/>
                  </a:cubicBezTo>
                  <a:cubicBezTo>
                    <a:pt x="4332" y="4438"/>
                    <a:pt x="4519" y="4253"/>
                    <a:pt x="4519" y="4022"/>
                  </a:cubicBezTo>
                  <a:lnTo>
                    <a:pt x="4519" y="2271"/>
                  </a:lnTo>
                  <a:lnTo>
                    <a:pt x="4607" y="2183"/>
                  </a:lnTo>
                  <a:lnTo>
                    <a:pt x="5185" y="2760"/>
                  </a:lnTo>
                  <a:cubicBezTo>
                    <a:pt x="5299" y="2874"/>
                    <a:pt x="5452" y="2935"/>
                    <a:pt x="5607" y="2935"/>
                  </a:cubicBezTo>
                  <a:cubicBezTo>
                    <a:pt x="5684" y="2935"/>
                    <a:pt x="5761" y="2920"/>
                    <a:pt x="5834" y="2890"/>
                  </a:cubicBezTo>
                  <a:cubicBezTo>
                    <a:pt x="6056" y="2798"/>
                    <a:pt x="6201" y="2581"/>
                    <a:pt x="6201" y="2340"/>
                  </a:cubicBezTo>
                  <a:lnTo>
                    <a:pt x="6201" y="416"/>
                  </a:lnTo>
                  <a:cubicBezTo>
                    <a:pt x="6201" y="187"/>
                    <a:pt x="6016" y="0"/>
                    <a:pt x="5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88" name="Google Shape;4088;p53"/>
          <p:cNvGrpSpPr/>
          <p:nvPr/>
        </p:nvGrpSpPr>
        <p:grpSpPr>
          <a:xfrm>
            <a:off x="2724390" y="1417480"/>
            <a:ext cx="479058" cy="475622"/>
            <a:chOff x="1852675" y="1103775"/>
            <a:chExt cx="536700" cy="532850"/>
          </a:xfrm>
        </p:grpSpPr>
        <p:sp>
          <p:nvSpPr>
            <p:cNvPr id="4089" name="Google Shape;4089;p53"/>
            <p:cNvSpPr/>
            <p:nvPr/>
          </p:nvSpPr>
          <p:spPr>
            <a:xfrm>
              <a:off x="1992875" y="1469050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6" y="1"/>
                  </a:moveTo>
                  <a:cubicBezTo>
                    <a:pt x="321" y="1"/>
                    <a:pt x="190" y="67"/>
                    <a:pt x="111" y="185"/>
                  </a:cubicBezTo>
                  <a:cubicBezTo>
                    <a:pt x="0" y="351"/>
                    <a:pt x="22" y="571"/>
                    <a:pt x="163" y="712"/>
                  </a:cubicBezTo>
                  <a:cubicBezTo>
                    <a:pt x="241" y="788"/>
                    <a:pt x="347" y="833"/>
                    <a:pt x="458" y="833"/>
                  </a:cubicBezTo>
                  <a:cubicBezTo>
                    <a:pt x="656" y="833"/>
                    <a:pt x="826" y="693"/>
                    <a:pt x="865" y="498"/>
                  </a:cubicBezTo>
                  <a:cubicBezTo>
                    <a:pt x="904" y="303"/>
                    <a:pt x="800" y="108"/>
                    <a:pt x="616" y="33"/>
                  </a:cubicBezTo>
                  <a:cubicBezTo>
                    <a:pt x="564" y="11"/>
                    <a:pt x="510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53"/>
            <p:cNvSpPr/>
            <p:nvPr/>
          </p:nvSpPr>
          <p:spPr>
            <a:xfrm>
              <a:off x="1870075" y="1103775"/>
              <a:ext cx="519300" cy="532850"/>
            </a:xfrm>
            <a:custGeom>
              <a:rect b="b" l="l" r="r" t="t"/>
              <a:pathLst>
                <a:path extrusionOk="0" h="21314" w="20772">
                  <a:moveTo>
                    <a:pt x="16276" y="2415"/>
                  </a:moveTo>
                  <a:cubicBezTo>
                    <a:pt x="16413" y="2415"/>
                    <a:pt x="16525" y="2527"/>
                    <a:pt x="16525" y="2665"/>
                  </a:cubicBezTo>
                  <a:lnTo>
                    <a:pt x="16525" y="3996"/>
                  </a:lnTo>
                  <a:lnTo>
                    <a:pt x="12113" y="3996"/>
                  </a:lnTo>
                  <a:lnTo>
                    <a:pt x="12113" y="2665"/>
                  </a:lnTo>
                  <a:cubicBezTo>
                    <a:pt x="12113" y="2527"/>
                    <a:pt x="12225" y="2415"/>
                    <a:pt x="12362" y="2415"/>
                  </a:cubicBezTo>
                  <a:close/>
                  <a:moveTo>
                    <a:pt x="16193" y="833"/>
                  </a:moveTo>
                  <a:cubicBezTo>
                    <a:pt x="17249" y="835"/>
                    <a:pt x="18105" y="1691"/>
                    <a:pt x="18107" y="2749"/>
                  </a:cubicBezTo>
                  <a:lnTo>
                    <a:pt x="18107" y="3996"/>
                  </a:lnTo>
                  <a:lnTo>
                    <a:pt x="17358" y="3996"/>
                  </a:lnTo>
                  <a:lnTo>
                    <a:pt x="17358" y="2665"/>
                  </a:lnTo>
                  <a:cubicBezTo>
                    <a:pt x="17357" y="2067"/>
                    <a:pt x="16873" y="1583"/>
                    <a:pt x="16276" y="1583"/>
                  </a:cubicBezTo>
                  <a:lnTo>
                    <a:pt x="12362" y="1583"/>
                  </a:lnTo>
                  <a:cubicBezTo>
                    <a:pt x="11765" y="1583"/>
                    <a:pt x="11281" y="2067"/>
                    <a:pt x="11280" y="2665"/>
                  </a:cubicBezTo>
                  <a:lnTo>
                    <a:pt x="11280" y="3996"/>
                  </a:lnTo>
                  <a:lnTo>
                    <a:pt x="10532" y="3996"/>
                  </a:lnTo>
                  <a:lnTo>
                    <a:pt x="10532" y="2749"/>
                  </a:lnTo>
                  <a:cubicBezTo>
                    <a:pt x="10532" y="1691"/>
                    <a:pt x="11389" y="835"/>
                    <a:pt x="12446" y="833"/>
                  </a:cubicBezTo>
                  <a:close/>
                  <a:moveTo>
                    <a:pt x="2826" y="1182"/>
                  </a:moveTo>
                  <a:lnTo>
                    <a:pt x="8139" y="4488"/>
                  </a:lnTo>
                  <a:lnTo>
                    <a:pt x="5410" y="7218"/>
                  </a:lnTo>
                  <a:lnTo>
                    <a:pt x="1473" y="2095"/>
                  </a:lnTo>
                  <a:lnTo>
                    <a:pt x="2826" y="1182"/>
                  </a:lnTo>
                  <a:close/>
                  <a:moveTo>
                    <a:pt x="12446" y="0"/>
                  </a:moveTo>
                  <a:cubicBezTo>
                    <a:pt x="10930" y="0"/>
                    <a:pt x="9698" y="1233"/>
                    <a:pt x="9698" y="2749"/>
                  </a:cubicBezTo>
                  <a:lnTo>
                    <a:pt x="9698" y="3996"/>
                  </a:lnTo>
                  <a:lnTo>
                    <a:pt x="8923" y="3996"/>
                  </a:lnTo>
                  <a:lnTo>
                    <a:pt x="3555" y="655"/>
                  </a:lnTo>
                  <a:cubicBezTo>
                    <a:pt x="3669" y="489"/>
                    <a:pt x="3650" y="266"/>
                    <a:pt x="3509" y="124"/>
                  </a:cubicBezTo>
                  <a:cubicBezTo>
                    <a:pt x="3429" y="42"/>
                    <a:pt x="3322" y="1"/>
                    <a:pt x="3214" y="1"/>
                  </a:cubicBezTo>
                  <a:cubicBezTo>
                    <a:pt x="3133" y="1"/>
                    <a:pt x="3051" y="24"/>
                    <a:pt x="2980" y="72"/>
                  </a:cubicBezTo>
                  <a:lnTo>
                    <a:pt x="2584" y="340"/>
                  </a:lnTo>
                  <a:lnTo>
                    <a:pt x="244" y="1923"/>
                  </a:lnTo>
                  <a:cubicBezTo>
                    <a:pt x="53" y="2051"/>
                    <a:pt x="1" y="2310"/>
                    <a:pt x="130" y="2501"/>
                  </a:cubicBezTo>
                  <a:cubicBezTo>
                    <a:pt x="211" y="2620"/>
                    <a:pt x="342" y="2684"/>
                    <a:pt x="475" y="2684"/>
                  </a:cubicBezTo>
                  <a:cubicBezTo>
                    <a:pt x="556" y="2684"/>
                    <a:pt x="638" y="2661"/>
                    <a:pt x="710" y="2612"/>
                  </a:cubicBezTo>
                  <a:lnTo>
                    <a:pt x="782" y="2563"/>
                  </a:lnTo>
                  <a:lnTo>
                    <a:pt x="4953" y="7988"/>
                  </a:lnTo>
                  <a:lnTo>
                    <a:pt x="4953" y="13363"/>
                  </a:lnTo>
                  <a:cubicBezTo>
                    <a:pt x="4957" y="13589"/>
                    <a:pt x="5142" y="13770"/>
                    <a:pt x="5368" y="13770"/>
                  </a:cubicBezTo>
                  <a:cubicBezTo>
                    <a:pt x="5596" y="13770"/>
                    <a:pt x="5780" y="13589"/>
                    <a:pt x="5786" y="13363"/>
                  </a:cubicBezTo>
                  <a:lnTo>
                    <a:pt x="5786" y="8020"/>
                  </a:lnTo>
                  <a:lnTo>
                    <a:pt x="8976" y="4830"/>
                  </a:lnTo>
                  <a:lnTo>
                    <a:pt x="18524" y="4830"/>
                  </a:lnTo>
                  <a:cubicBezTo>
                    <a:pt x="19305" y="4830"/>
                    <a:pt x="19939" y="5463"/>
                    <a:pt x="19939" y="6244"/>
                  </a:cubicBezTo>
                  <a:lnTo>
                    <a:pt x="19939" y="19066"/>
                  </a:lnTo>
                  <a:cubicBezTo>
                    <a:pt x="19939" y="19847"/>
                    <a:pt x="19305" y="20480"/>
                    <a:pt x="18524" y="20480"/>
                  </a:cubicBezTo>
                  <a:lnTo>
                    <a:pt x="7200" y="20480"/>
                  </a:lnTo>
                  <a:cubicBezTo>
                    <a:pt x="6419" y="20480"/>
                    <a:pt x="5786" y="19847"/>
                    <a:pt x="5786" y="19066"/>
                  </a:cubicBezTo>
                  <a:lnTo>
                    <a:pt x="5786" y="16693"/>
                  </a:lnTo>
                  <a:cubicBezTo>
                    <a:pt x="5781" y="16467"/>
                    <a:pt x="5596" y="16286"/>
                    <a:pt x="5370" y="16286"/>
                  </a:cubicBezTo>
                  <a:cubicBezTo>
                    <a:pt x="5142" y="16286"/>
                    <a:pt x="4958" y="16467"/>
                    <a:pt x="4953" y="16693"/>
                  </a:cubicBezTo>
                  <a:lnTo>
                    <a:pt x="4953" y="19066"/>
                  </a:lnTo>
                  <a:cubicBezTo>
                    <a:pt x="4954" y="20306"/>
                    <a:pt x="5960" y="21314"/>
                    <a:pt x="7202" y="21314"/>
                  </a:cubicBezTo>
                  <a:lnTo>
                    <a:pt x="18524" y="21314"/>
                  </a:lnTo>
                  <a:cubicBezTo>
                    <a:pt x="19764" y="21314"/>
                    <a:pt x="20772" y="20306"/>
                    <a:pt x="20772" y="19066"/>
                  </a:cubicBezTo>
                  <a:lnTo>
                    <a:pt x="20772" y="6244"/>
                  </a:lnTo>
                  <a:cubicBezTo>
                    <a:pt x="20772" y="5148"/>
                    <a:pt x="19982" y="4232"/>
                    <a:pt x="18941" y="4037"/>
                  </a:cubicBezTo>
                  <a:lnTo>
                    <a:pt x="18940" y="4037"/>
                  </a:lnTo>
                  <a:lnTo>
                    <a:pt x="18940" y="2749"/>
                  </a:lnTo>
                  <a:cubicBezTo>
                    <a:pt x="18940" y="1233"/>
                    <a:pt x="17707" y="0"/>
                    <a:pt x="16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53"/>
            <p:cNvSpPr/>
            <p:nvPr/>
          </p:nvSpPr>
          <p:spPr>
            <a:xfrm>
              <a:off x="2054425" y="1280625"/>
              <a:ext cx="277750" cy="277375"/>
            </a:xfrm>
            <a:custGeom>
              <a:rect b="b" l="l" r="r" t="t"/>
              <a:pathLst>
                <a:path extrusionOk="0" h="11095" w="11110">
                  <a:moveTo>
                    <a:pt x="8653" y="2418"/>
                  </a:moveTo>
                  <a:lnTo>
                    <a:pt x="8653" y="8745"/>
                  </a:lnTo>
                  <a:lnTo>
                    <a:pt x="2324" y="8745"/>
                  </a:lnTo>
                  <a:lnTo>
                    <a:pt x="2326" y="2418"/>
                  </a:lnTo>
                  <a:close/>
                  <a:moveTo>
                    <a:pt x="10653" y="1"/>
                  </a:moveTo>
                  <a:cubicBezTo>
                    <a:pt x="10546" y="1"/>
                    <a:pt x="10440" y="41"/>
                    <a:pt x="10359" y="123"/>
                  </a:cubicBezTo>
                  <a:lnTo>
                    <a:pt x="8897" y="1585"/>
                  </a:lnTo>
                  <a:lnTo>
                    <a:pt x="2081" y="1585"/>
                  </a:lnTo>
                  <a:lnTo>
                    <a:pt x="786" y="290"/>
                  </a:lnTo>
                  <a:cubicBezTo>
                    <a:pt x="704" y="205"/>
                    <a:pt x="595" y="163"/>
                    <a:pt x="487" y="163"/>
                  </a:cubicBezTo>
                  <a:cubicBezTo>
                    <a:pt x="380" y="163"/>
                    <a:pt x="273" y="204"/>
                    <a:pt x="192" y="285"/>
                  </a:cubicBezTo>
                  <a:cubicBezTo>
                    <a:pt x="28" y="449"/>
                    <a:pt x="29" y="717"/>
                    <a:pt x="196" y="878"/>
                  </a:cubicBezTo>
                  <a:lnTo>
                    <a:pt x="1491" y="2173"/>
                  </a:lnTo>
                  <a:lnTo>
                    <a:pt x="1491" y="8989"/>
                  </a:lnTo>
                  <a:lnTo>
                    <a:pt x="163" y="10318"/>
                  </a:lnTo>
                  <a:cubicBezTo>
                    <a:pt x="0" y="10481"/>
                    <a:pt x="0" y="10744"/>
                    <a:pt x="163" y="10907"/>
                  </a:cubicBezTo>
                  <a:cubicBezTo>
                    <a:pt x="244" y="10988"/>
                    <a:pt x="351" y="11029"/>
                    <a:pt x="457" y="11029"/>
                  </a:cubicBezTo>
                  <a:cubicBezTo>
                    <a:pt x="564" y="11029"/>
                    <a:pt x="670" y="10988"/>
                    <a:pt x="752" y="10907"/>
                  </a:cubicBezTo>
                  <a:lnTo>
                    <a:pt x="2081" y="9577"/>
                  </a:lnTo>
                  <a:lnTo>
                    <a:pt x="8897" y="9577"/>
                  </a:lnTo>
                  <a:lnTo>
                    <a:pt x="10292" y="10973"/>
                  </a:lnTo>
                  <a:cubicBezTo>
                    <a:pt x="10374" y="11054"/>
                    <a:pt x="10480" y="11095"/>
                    <a:pt x="10587" y="11095"/>
                  </a:cubicBezTo>
                  <a:cubicBezTo>
                    <a:pt x="10693" y="11095"/>
                    <a:pt x="10800" y="11054"/>
                    <a:pt x="10881" y="10973"/>
                  </a:cubicBezTo>
                  <a:cubicBezTo>
                    <a:pt x="11044" y="10810"/>
                    <a:pt x="11044" y="10547"/>
                    <a:pt x="10881" y="10384"/>
                  </a:cubicBezTo>
                  <a:lnTo>
                    <a:pt x="9485" y="8989"/>
                  </a:lnTo>
                  <a:lnTo>
                    <a:pt x="9485" y="2173"/>
                  </a:lnTo>
                  <a:lnTo>
                    <a:pt x="10947" y="711"/>
                  </a:lnTo>
                  <a:cubicBezTo>
                    <a:pt x="11110" y="549"/>
                    <a:pt x="11110" y="285"/>
                    <a:pt x="10947" y="123"/>
                  </a:cubicBezTo>
                  <a:cubicBezTo>
                    <a:pt x="10866" y="41"/>
                    <a:pt x="10759" y="1"/>
                    <a:pt x="106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53"/>
            <p:cNvSpPr/>
            <p:nvPr/>
          </p:nvSpPr>
          <p:spPr>
            <a:xfrm>
              <a:off x="1852675" y="1299700"/>
              <a:ext cx="120100" cy="141075"/>
            </a:xfrm>
            <a:custGeom>
              <a:rect b="b" l="l" r="r" t="t"/>
              <a:pathLst>
                <a:path extrusionOk="0" h="5643" w="4804">
                  <a:moveTo>
                    <a:pt x="2406" y="1092"/>
                  </a:moveTo>
                  <a:lnTo>
                    <a:pt x="3489" y="2485"/>
                  </a:lnTo>
                  <a:lnTo>
                    <a:pt x="3500" y="2500"/>
                  </a:lnTo>
                  <a:cubicBezTo>
                    <a:pt x="3706" y="2752"/>
                    <a:pt x="3820" y="3068"/>
                    <a:pt x="3817" y="3393"/>
                  </a:cubicBezTo>
                  <a:cubicBezTo>
                    <a:pt x="3817" y="4175"/>
                    <a:pt x="3183" y="4808"/>
                    <a:pt x="2402" y="4808"/>
                  </a:cubicBezTo>
                  <a:cubicBezTo>
                    <a:pt x="1854" y="4808"/>
                    <a:pt x="1356" y="4491"/>
                    <a:pt x="1123" y="3996"/>
                  </a:cubicBezTo>
                  <a:cubicBezTo>
                    <a:pt x="888" y="3501"/>
                    <a:pt x="962" y="2916"/>
                    <a:pt x="1310" y="2493"/>
                  </a:cubicBezTo>
                  <a:cubicBezTo>
                    <a:pt x="1318" y="2482"/>
                    <a:pt x="1326" y="2474"/>
                    <a:pt x="1333" y="2464"/>
                  </a:cubicBezTo>
                  <a:lnTo>
                    <a:pt x="2406" y="1092"/>
                  </a:lnTo>
                  <a:close/>
                  <a:moveTo>
                    <a:pt x="2409" y="0"/>
                  </a:moveTo>
                  <a:cubicBezTo>
                    <a:pt x="2281" y="0"/>
                    <a:pt x="2160" y="58"/>
                    <a:pt x="2081" y="158"/>
                  </a:cubicBezTo>
                  <a:lnTo>
                    <a:pt x="661" y="1972"/>
                  </a:lnTo>
                  <a:cubicBezTo>
                    <a:pt x="657" y="1976"/>
                    <a:pt x="652" y="1980"/>
                    <a:pt x="649" y="1986"/>
                  </a:cubicBezTo>
                  <a:cubicBezTo>
                    <a:pt x="107" y="2661"/>
                    <a:pt x="0" y="3586"/>
                    <a:pt x="374" y="4368"/>
                  </a:cubicBezTo>
                  <a:cubicBezTo>
                    <a:pt x="748" y="5146"/>
                    <a:pt x="1536" y="5643"/>
                    <a:pt x="2400" y="5643"/>
                  </a:cubicBezTo>
                  <a:cubicBezTo>
                    <a:pt x="2401" y="5643"/>
                    <a:pt x="2402" y="5643"/>
                    <a:pt x="2403" y="5643"/>
                  </a:cubicBezTo>
                  <a:cubicBezTo>
                    <a:pt x="3270" y="5643"/>
                    <a:pt x="4058" y="5145"/>
                    <a:pt x="4431" y="4363"/>
                  </a:cubicBezTo>
                  <a:cubicBezTo>
                    <a:pt x="4804" y="3582"/>
                    <a:pt x="4694" y="2655"/>
                    <a:pt x="4150" y="1982"/>
                  </a:cubicBezTo>
                  <a:lnTo>
                    <a:pt x="4152" y="1982"/>
                  </a:lnTo>
                  <a:lnTo>
                    <a:pt x="2737" y="160"/>
                  </a:lnTo>
                  <a:cubicBezTo>
                    <a:pt x="2658" y="59"/>
                    <a:pt x="2537" y="0"/>
                    <a:pt x="2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53"/>
            <p:cNvSpPr/>
            <p:nvPr/>
          </p:nvSpPr>
          <p:spPr>
            <a:xfrm>
              <a:off x="2139875" y="1359775"/>
              <a:ext cx="103550" cy="120725"/>
            </a:xfrm>
            <a:custGeom>
              <a:rect b="b" l="l" r="r" t="t"/>
              <a:pathLst>
                <a:path extrusionOk="0" h="4829" w="4142">
                  <a:moveTo>
                    <a:pt x="2072" y="1094"/>
                  </a:moveTo>
                  <a:lnTo>
                    <a:pt x="2916" y="2179"/>
                  </a:lnTo>
                  <a:cubicBezTo>
                    <a:pt x="2918" y="2183"/>
                    <a:pt x="2923" y="2189"/>
                    <a:pt x="2927" y="2193"/>
                  </a:cubicBezTo>
                  <a:cubicBezTo>
                    <a:pt x="3088" y="2391"/>
                    <a:pt x="3176" y="2637"/>
                    <a:pt x="3175" y="2891"/>
                  </a:cubicBezTo>
                  <a:cubicBezTo>
                    <a:pt x="3173" y="3501"/>
                    <a:pt x="2680" y="3996"/>
                    <a:pt x="2069" y="3996"/>
                  </a:cubicBezTo>
                  <a:cubicBezTo>
                    <a:pt x="1459" y="3996"/>
                    <a:pt x="964" y="3501"/>
                    <a:pt x="964" y="2891"/>
                  </a:cubicBezTo>
                  <a:cubicBezTo>
                    <a:pt x="963" y="2634"/>
                    <a:pt x="1052" y="2385"/>
                    <a:pt x="1216" y="2188"/>
                  </a:cubicBezTo>
                  <a:cubicBezTo>
                    <a:pt x="1223" y="2179"/>
                    <a:pt x="1230" y="2169"/>
                    <a:pt x="1236" y="2160"/>
                  </a:cubicBezTo>
                  <a:lnTo>
                    <a:pt x="2072" y="1094"/>
                  </a:lnTo>
                  <a:close/>
                  <a:moveTo>
                    <a:pt x="2075" y="0"/>
                  </a:moveTo>
                  <a:cubicBezTo>
                    <a:pt x="1947" y="0"/>
                    <a:pt x="1826" y="59"/>
                    <a:pt x="1749" y="160"/>
                  </a:cubicBezTo>
                  <a:lnTo>
                    <a:pt x="567" y="1665"/>
                  </a:lnTo>
                  <a:cubicBezTo>
                    <a:pt x="564" y="1670"/>
                    <a:pt x="561" y="1674"/>
                    <a:pt x="557" y="1678"/>
                  </a:cubicBezTo>
                  <a:cubicBezTo>
                    <a:pt x="91" y="2261"/>
                    <a:pt x="0" y="3058"/>
                    <a:pt x="324" y="3730"/>
                  </a:cubicBezTo>
                  <a:cubicBezTo>
                    <a:pt x="647" y="4401"/>
                    <a:pt x="1325" y="4828"/>
                    <a:pt x="2070" y="4828"/>
                  </a:cubicBezTo>
                  <a:cubicBezTo>
                    <a:pt x="2071" y="4828"/>
                    <a:pt x="2072" y="4828"/>
                    <a:pt x="2074" y="4828"/>
                  </a:cubicBezTo>
                  <a:cubicBezTo>
                    <a:pt x="2819" y="4828"/>
                    <a:pt x="3498" y="4399"/>
                    <a:pt x="3819" y="3726"/>
                  </a:cubicBezTo>
                  <a:cubicBezTo>
                    <a:pt x="4142" y="3052"/>
                    <a:pt x="4048" y="2255"/>
                    <a:pt x="3579" y="1674"/>
                  </a:cubicBezTo>
                  <a:lnTo>
                    <a:pt x="2405" y="161"/>
                  </a:lnTo>
                  <a:cubicBezTo>
                    <a:pt x="2326" y="61"/>
                    <a:pt x="2205" y="0"/>
                    <a:pt x="2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53"/>
            <p:cNvSpPr/>
            <p:nvPr/>
          </p:nvSpPr>
          <p:spPr>
            <a:xfrm>
              <a:off x="2326900" y="1343825"/>
              <a:ext cx="20850" cy="117450"/>
            </a:xfrm>
            <a:custGeom>
              <a:rect b="b" l="l" r="r" t="t"/>
              <a:pathLst>
                <a:path extrusionOk="0" h="4698" w="834">
                  <a:moveTo>
                    <a:pt x="417" y="1"/>
                  </a:moveTo>
                  <a:cubicBezTo>
                    <a:pt x="188" y="1"/>
                    <a:pt x="1" y="186"/>
                    <a:pt x="1" y="417"/>
                  </a:cubicBezTo>
                  <a:lnTo>
                    <a:pt x="1" y="4282"/>
                  </a:lnTo>
                  <a:cubicBezTo>
                    <a:pt x="1" y="4511"/>
                    <a:pt x="188" y="4698"/>
                    <a:pt x="417" y="4698"/>
                  </a:cubicBezTo>
                  <a:cubicBezTo>
                    <a:pt x="647" y="4698"/>
                    <a:pt x="834" y="4511"/>
                    <a:pt x="834" y="4282"/>
                  </a:cubicBezTo>
                  <a:lnTo>
                    <a:pt x="834" y="417"/>
                  </a:lnTo>
                  <a:cubicBezTo>
                    <a:pt x="834" y="186"/>
                    <a:pt x="647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53"/>
            <p:cNvSpPr/>
            <p:nvPr/>
          </p:nvSpPr>
          <p:spPr>
            <a:xfrm>
              <a:off x="2326100" y="14820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6" y="1"/>
                  </a:moveTo>
                  <a:cubicBezTo>
                    <a:pt x="248" y="1"/>
                    <a:pt x="78" y="142"/>
                    <a:pt x="40" y="335"/>
                  </a:cubicBezTo>
                  <a:cubicBezTo>
                    <a:pt x="1" y="531"/>
                    <a:pt x="106" y="725"/>
                    <a:pt x="289" y="801"/>
                  </a:cubicBezTo>
                  <a:cubicBezTo>
                    <a:pt x="341" y="823"/>
                    <a:pt x="395" y="833"/>
                    <a:pt x="448" y="833"/>
                  </a:cubicBezTo>
                  <a:cubicBezTo>
                    <a:pt x="584" y="833"/>
                    <a:pt x="715" y="766"/>
                    <a:pt x="794" y="649"/>
                  </a:cubicBezTo>
                  <a:cubicBezTo>
                    <a:pt x="905" y="483"/>
                    <a:pt x="883" y="263"/>
                    <a:pt x="742" y="122"/>
                  </a:cubicBezTo>
                  <a:cubicBezTo>
                    <a:pt x="664" y="44"/>
                    <a:pt x="559" y="1"/>
                    <a:pt x="449" y="1"/>
                  </a:cubicBezTo>
                  <a:cubicBezTo>
                    <a:pt x="448" y="1"/>
                    <a:pt x="447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96" name="Google Shape;4096;p53"/>
          <p:cNvGrpSpPr/>
          <p:nvPr/>
        </p:nvGrpSpPr>
        <p:grpSpPr>
          <a:xfrm>
            <a:off x="2055565" y="1486287"/>
            <a:ext cx="475600" cy="338005"/>
            <a:chOff x="1101675" y="1145675"/>
            <a:chExt cx="532825" cy="378675"/>
          </a:xfrm>
        </p:grpSpPr>
        <p:sp>
          <p:nvSpPr>
            <p:cNvPr id="4097" name="Google Shape;4097;p53"/>
            <p:cNvSpPr/>
            <p:nvPr/>
          </p:nvSpPr>
          <p:spPr>
            <a:xfrm>
              <a:off x="1458925" y="1467550"/>
              <a:ext cx="22650" cy="20850"/>
            </a:xfrm>
            <a:custGeom>
              <a:rect b="b" l="l" r="r" t="t"/>
              <a:pathLst>
                <a:path extrusionOk="0" h="834" w="906">
                  <a:moveTo>
                    <a:pt x="446" y="1"/>
                  </a:moveTo>
                  <a:cubicBezTo>
                    <a:pt x="249" y="1"/>
                    <a:pt x="79" y="141"/>
                    <a:pt x="40" y="334"/>
                  </a:cubicBezTo>
                  <a:cubicBezTo>
                    <a:pt x="0" y="530"/>
                    <a:pt x="105" y="726"/>
                    <a:pt x="289" y="802"/>
                  </a:cubicBezTo>
                  <a:cubicBezTo>
                    <a:pt x="341" y="824"/>
                    <a:pt x="395" y="834"/>
                    <a:pt x="448" y="834"/>
                  </a:cubicBezTo>
                  <a:cubicBezTo>
                    <a:pt x="583" y="834"/>
                    <a:pt x="715" y="767"/>
                    <a:pt x="794" y="648"/>
                  </a:cubicBezTo>
                  <a:cubicBezTo>
                    <a:pt x="905" y="483"/>
                    <a:pt x="884" y="263"/>
                    <a:pt x="743" y="122"/>
                  </a:cubicBezTo>
                  <a:cubicBezTo>
                    <a:pt x="665" y="44"/>
                    <a:pt x="560" y="1"/>
                    <a:pt x="449" y="1"/>
                  </a:cubicBezTo>
                  <a:cubicBezTo>
                    <a:pt x="448" y="1"/>
                    <a:pt x="447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53"/>
            <p:cNvSpPr/>
            <p:nvPr/>
          </p:nvSpPr>
          <p:spPr>
            <a:xfrm>
              <a:off x="1101675" y="1145675"/>
              <a:ext cx="532825" cy="378675"/>
            </a:xfrm>
            <a:custGeom>
              <a:rect b="b" l="l" r="r" t="t"/>
              <a:pathLst>
                <a:path extrusionOk="0" h="15147" w="21313">
                  <a:moveTo>
                    <a:pt x="11914" y="5857"/>
                  </a:moveTo>
                  <a:lnTo>
                    <a:pt x="11914" y="5863"/>
                  </a:lnTo>
                  <a:lnTo>
                    <a:pt x="11914" y="8561"/>
                  </a:lnTo>
                  <a:lnTo>
                    <a:pt x="7947" y="8561"/>
                  </a:lnTo>
                  <a:lnTo>
                    <a:pt x="9180" y="5857"/>
                  </a:lnTo>
                  <a:close/>
                  <a:moveTo>
                    <a:pt x="14823" y="5857"/>
                  </a:moveTo>
                  <a:lnTo>
                    <a:pt x="16660" y="8561"/>
                  </a:lnTo>
                  <a:lnTo>
                    <a:pt x="12747" y="8561"/>
                  </a:lnTo>
                  <a:lnTo>
                    <a:pt x="12747" y="5863"/>
                  </a:lnTo>
                  <a:lnTo>
                    <a:pt x="12747" y="5857"/>
                  </a:lnTo>
                  <a:close/>
                  <a:moveTo>
                    <a:pt x="18691" y="9685"/>
                  </a:moveTo>
                  <a:cubicBezTo>
                    <a:pt x="19117" y="9885"/>
                    <a:pt x="19492" y="10179"/>
                    <a:pt x="19790" y="10546"/>
                  </a:cubicBezTo>
                  <a:lnTo>
                    <a:pt x="19062" y="10546"/>
                  </a:lnTo>
                  <a:cubicBezTo>
                    <a:pt x="18856" y="10546"/>
                    <a:pt x="18691" y="10379"/>
                    <a:pt x="18691" y="10175"/>
                  </a:cubicBezTo>
                  <a:lnTo>
                    <a:pt x="18691" y="9685"/>
                  </a:lnTo>
                  <a:close/>
                  <a:moveTo>
                    <a:pt x="7245" y="9618"/>
                  </a:moveTo>
                  <a:lnTo>
                    <a:pt x="7245" y="10291"/>
                  </a:lnTo>
                  <a:cubicBezTo>
                    <a:pt x="7245" y="10527"/>
                    <a:pt x="7053" y="10719"/>
                    <a:pt x="6817" y="10719"/>
                  </a:cubicBezTo>
                  <a:lnTo>
                    <a:pt x="6577" y="10719"/>
                  </a:lnTo>
                  <a:lnTo>
                    <a:pt x="6577" y="10280"/>
                  </a:lnTo>
                  <a:lnTo>
                    <a:pt x="7245" y="9618"/>
                  </a:lnTo>
                  <a:close/>
                  <a:moveTo>
                    <a:pt x="3247" y="834"/>
                  </a:moveTo>
                  <a:cubicBezTo>
                    <a:pt x="4578" y="834"/>
                    <a:pt x="5662" y="1916"/>
                    <a:pt x="5662" y="3247"/>
                  </a:cubicBezTo>
                  <a:cubicBezTo>
                    <a:pt x="5659" y="4194"/>
                    <a:pt x="5106" y="5053"/>
                    <a:pt x="4244" y="5446"/>
                  </a:cubicBezTo>
                  <a:cubicBezTo>
                    <a:pt x="3916" y="5596"/>
                    <a:pt x="3920" y="6063"/>
                    <a:pt x="4251" y="6207"/>
                  </a:cubicBezTo>
                  <a:cubicBezTo>
                    <a:pt x="4746" y="6420"/>
                    <a:pt x="5111" y="6856"/>
                    <a:pt x="5233" y="7381"/>
                  </a:cubicBezTo>
                  <a:cubicBezTo>
                    <a:pt x="5354" y="7907"/>
                    <a:pt x="5218" y="8458"/>
                    <a:pt x="4867" y="8866"/>
                  </a:cubicBezTo>
                  <a:cubicBezTo>
                    <a:pt x="4722" y="9036"/>
                    <a:pt x="4736" y="9291"/>
                    <a:pt x="4900" y="9442"/>
                  </a:cubicBezTo>
                  <a:cubicBezTo>
                    <a:pt x="5299" y="9816"/>
                    <a:pt x="5357" y="10428"/>
                    <a:pt x="5036" y="10868"/>
                  </a:cubicBezTo>
                  <a:cubicBezTo>
                    <a:pt x="4867" y="11100"/>
                    <a:pt x="4977" y="11428"/>
                    <a:pt x="5252" y="11511"/>
                  </a:cubicBezTo>
                  <a:cubicBezTo>
                    <a:pt x="5545" y="11599"/>
                    <a:pt x="5747" y="11871"/>
                    <a:pt x="5745" y="12179"/>
                  </a:cubicBezTo>
                  <a:lnTo>
                    <a:pt x="5745" y="12876"/>
                  </a:lnTo>
                  <a:lnTo>
                    <a:pt x="5047" y="12876"/>
                  </a:lnTo>
                  <a:cubicBezTo>
                    <a:pt x="4663" y="12876"/>
                    <a:pt x="4351" y="12563"/>
                    <a:pt x="4351" y="12179"/>
                  </a:cubicBezTo>
                  <a:lnTo>
                    <a:pt x="4351" y="12178"/>
                  </a:lnTo>
                  <a:cubicBezTo>
                    <a:pt x="4349" y="12080"/>
                    <a:pt x="4371" y="11983"/>
                    <a:pt x="4411" y="11894"/>
                  </a:cubicBezTo>
                  <a:cubicBezTo>
                    <a:pt x="4528" y="11632"/>
                    <a:pt x="4352" y="11334"/>
                    <a:pt x="4067" y="11309"/>
                  </a:cubicBezTo>
                  <a:cubicBezTo>
                    <a:pt x="3621" y="11268"/>
                    <a:pt x="3246" y="10957"/>
                    <a:pt x="3122" y="10526"/>
                  </a:cubicBezTo>
                  <a:cubicBezTo>
                    <a:pt x="3058" y="10306"/>
                    <a:pt x="3069" y="10071"/>
                    <a:pt x="3148" y="9857"/>
                  </a:cubicBezTo>
                  <a:cubicBezTo>
                    <a:pt x="3227" y="9648"/>
                    <a:pt x="3126" y="9415"/>
                    <a:pt x="2920" y="9328"/>
                  </a:cubicBezTo>
                  <a:cubicBezTo>
                    <a:pt x="2336" y="9081"/>
                    <a:pt x="1937" y="8528"/>
                    <a:pt x="1889" y="7897"/>
                  </a:cubicBezTo>
                  <a:cubicBezTo>
                    <a:pt x="1840" y="7263"/>
                    <a:pt x="2148" y="6656"/>
                    <a:pt x="2686" y="6322"/>
                  </a:cubicBezTo>
                  <a:cubicBezTo>
                    <a:pt x="2994" y="6132"/>
                    <a:pt x="2929" y="5668"/>
                    <a:pt x="2581" y="5568"/>
                  </a:cubicBezTo>
                  <a:cubicBezTo>
                    <a:pt x="1547" y="5269"/>
                    <a:pt x="835" y="4323"/>
                    <a:pt x="832" y="3249"/>
                  </a:cubicBezTo>
                  <a:cubicBezTo>
                    <a:pt x="832" y="1917"/>
                    <a:pt x="1914" y="834"/>
                    <a:pt x="3247" y="834"/>
                  </a:cubicBezTo>
                  <a:close/>
                  <a:moveTo>
                    <a:pt x="17842" y="12269"/>
                  </a:moveTo>
                  <a:cubicBezTo>
                    <a:pt x="17974" y="12269"/>
                    <a:pt x="18106" y="12294"/>
                    <a:pt x="18233" y="12346"/>
                  </a:cubicBezTo>
                  <a:cubicBezTo>
                    <a:pt x="18614" y="12504"/>
                    <a:pt x="18863" y="12877"/>
                    <a:pt x="18863" y="13290"/>
                  </a:cubicBezTo>
                  <a:cubicBezTo>
                    <a:pt x="18862" y="13854"/>
                    <a:pt x="18406" y="14312"/>
                    <a:pt x="17842" y="14312"/>
                  </a:cubicBezTo>
                  <a:cubicBezTo>
                    <a:pt x="17429" y="14312"/>
                    <a:pt x="17056" y="14063"/>
                    <a:pt x="16898" y="13681"/>
                  </a:cubicBezTo>
                  <a:cubicBezTo>
                    <a:pt x="16739" y="13300"/>
                    <a:pt x="16827" y="12860"/>
                    <a:pt x="17119" y="12568"/>
                  </a:cubicBezTo>
                  <a:cubicBezTo>
                    <a:pt x="17315" y="12372"/>
                    <a:pt x="17576" y="12269"/>
                    <a:pt x="17842" y="12269"/>
                  </a:cubicBezTo>
                  <a:close/>
                  <a:moveTo>
                    <a:pt x="9216" y="12270"/>
                  </a:moveTo>
                  <a:cubicBezTo>
                    <a:pt x="9629" y="12270"/>
                    <a:pt x="10002" y="12517"/>
                    <a:pt x="10160" y="12900"/>
                  </a:cubicBezTo>
                  <a:cubicBezTo>
                    <a:pt x="10318" y="13281"/>
                    <a:pt x="10231" y="13720"/>
                    <a:pt x="9938" y="14012"/>
                  </a:cubicBezTo>
                  <a:cubicBezTo>
                    <a:pt x="9743" y="14208"/>
                    <a:pt x="9481" y="14312"/>
                    <a:pt x="9215" y="14312"/>
                  </a:cubicBezTo>
                  <a:cubicBezTo>
                    <a:pt x="9084" y="14312"/>
                    <a:pt x="8951" y="14286"/>
                    <a:pt x="8825" y="14234"/>
                  </a:cubicBezTo>
                  <a:cubicBezTo>
                    <a:pt x="8443" y="14076"/>
                    <a:pt x="8194" y="13703"/>
                    <a:pt x="8194" y="13290"/>
                  </a:cubicBezTo>
                  <a:cubicBezTo>
                    <a:pt x="8194" y="12727"/>
                    <a:pt x="8652" y="12270"/>
                    <a:pt x="9216" y="12270"/>
                  </a:cubicBezTo>
                  <a:close/>
                  <a:moveTo>
                    <a:pt x="3247" y="1"/>
                  </a:moveTo>
                  <a:cubicBezTo>
                    <a:pt x="1457" y="1"/>
                    <a:pt x="1" y="1458"/>
                    <a:pt x="1" y="3247"/>
                  </a:cubicBezTo>
                  <a:cubicBezTo>
                    <a:pt x="1" y="4443"/>
                    <a:pt x="665" y="5529"/>
                    <a:pt x="1681" y="6092"/>
                  </a:cubicBezTo>
                  <a:cubicBezTo>
                    <a:pt x="641" y="7275"/>
                    <a:pt x="923" y="9113"/>
                    <a:pt x="2271" y="9930"/>
                  </a:cubicBezTo>
                  <a:cubicBezTo>
                    <a:pt x="2228" y="10205"/>
                    <a:pt x="2244" y="10485"/>
                    <a:pt x="2320" y="10753"/>
                  </a:cubicBezTo>
                  <a:cubicBezTo>
                    <a:pt x="2491" y="11349"/>
                    <a:pt x="2939" y="11827"/>
                    <a:pt x="3525" y="12035"/>
                  </a:cubicBezTo>
                  <a:cubicBezTo>
                    <a:pt x="3520" y="12083"/>
                    <a:pt x="3518" y="12130"/>
                    <a:pt x="3518" y="12178"/>
                  </a:cubicBezTo>
                  <a:cubicBezTo>
                    <a:pt x="3519" y="13022"/>
                    <a:pt x="4202" y="13706"/>
                    <a:pt x="5047" y="13707"/>
                  </a:cubicBezTo>
                  <a:lnTo>
                    <a:pt x="7409" y="13707"/>
                  </a:lnTo>
                  <a:cubicBezTo>
                    <a:pt x="7601" y="14549"/>
                    <a:pt x="8351" y="15146"/>
                    <a:pt x="9215" y="15146"/>
                  </a:cubicBezTo>
                  <a:cubicBezTo>
                    <a:pt x="10080" y="15146"/>
                    <a:pt x="10829" y="14549"/>
                    <a:pt x="11022" y="13707"/>
                  </a:cubicBezTo>
                  <a:lnTo>
                    <a:pt x="13073" y="13707"/>
                  </a:lnTo>
                  <a:cubicBezTo>
                    <a:pt x="13303" y="13707"/>
                    <a:pt x="13490" y="13520"/>
                    <a:pt x="13490" y="13290"/>
                  </a:cubicBezTo>
                  <a:cubicBezTo>
                    <a:pt x="13490" y="13061"/>
                    <a:pt x="13303" y="12874"/>
                    <a:pt x="13073" y="12874"/>
                  </a:cubicBezTo>
                  <a:lnTo>
                    <a:pt x="11022" y="12874"/>
                  </a:lnTo>
                  <a:cubicBezTo>
                    <a:pt x="10829" y="12032"/>
                    <a:pt x="10080" y="11434"/>
                    <a:pt x="9215" y="11434"/>
                  </a:cubicBezTo>
                  <a:cubicBezTo>
                    <a:pt x="8351" y="11434"/>
                    <a:pt x="7601" y="12032"/>
                    <a:pt x="7409" y="12874"/>
                  </a:cubicBezTo>
                  <a:lnTo>
                    <a:pt x="6577" y="12874"/>
                  </a:lnTo>
                  <a:lnTo>
                    <a:pt x="6577" y="11550"/>
                  </a:lnTo>
                  <a:lnTo>
                    <a:pt x="6816" y="11550"/>
                  </a:lnTo>
                  <a:cubicBezTo>
                    <a:pt x="7512" y="11550"/>
                    <a:pt x="8076" y="10986"/>
                    <a:pt x="8078" y="10291"/>
                  </a:cubicBezTo>
                  <a:lnTo>
                    <a:pt x="8078" y="9395"/>
                  </a:lnTo>
                  <a:lnTo>
                    <a:pt x="17383" y="9395"/>
                  </a:lnTo>
                  <a:cubicBezTo>
                    <a:pt x="17542" y="9395"/>
                    <a:pt x="17701" y="9406"/>
                    <a:pt x="17859" y="9431"/>
                  </a:cubicBezTo>
                  <a:lnTo>
                    <a:pt x="17859" y="10173"/>
                  </a:lnTo>
                  <a:cubicBezTo>
                    <a:pt x="17859" y="10838"/>
                    <a:pt x="18399" y="11376"/>
                    <a:pt x="19062" y="11378"/>
                  </a:cubicBezTo>
                  <a:lnTo>
                    <a:pt x="20272" y="11378"/>
                  </a:lnTo>
                  <a:cubicBezTo>
                    <a:pt x="20410" y="11733"/>
                    <a:pt x="20481" y="12111"/>
                    <a:pt x="20481" y="12493"/>
                  </a:cubicBezTo>
                  <a:lnTo>
                    <a:pt x="20481" y="12876"/>
                  </a:lnTo>
                  <a:lnTo>
                    <a:pt x="19648" y="12876"/>
                  </a:lnTo>
                  <a:cubicBezTo>
                    <a:pt x="19452" y="12026"/>
                    <a:pt x="18696" y="11438"/>
                    <a:pt x="17843" y="11438"/>
                  </a:cubicBezTo>
                  <a:cubicBezTo>
                    <a:pt x="17773" y="11438"/>
                    <a:pt x="17702" y="11441"/>
                    <a:pt x="17632" y="11450"/>
                  </a:cubicBezTo>
                  <a:cubicBezTo>
                    <a:pt x="16696" y="11556"/>
                    <a:pt x="15988" y="12349"/>
                    <a:pt x="15988" y="13292"/>
                  </a:cubicBezTo>
                  <a:cubicBezTo>
                    <a:pt x="15988" y="14234"/>
                    <a:pt x="16696" y="15027"/>
                    <a:pt x="17632" y="15133"/>
                  </a:cubicBezTo>
                  <a:cubicBezTo>
                    <a:pt x="17702" y="15142"/>
                    <a:pt x="17773" y="15145"/>
                    <a:pt x="17843" y="15145"/>
                  </a:cubicBezTo>
                  <a:cubicBezTo>
                    <a:pt x="18696" y="15145"/>
                    <a:pt x="19452" y="14557"/>
                    <a:pt x="19648" y="13707"/>
                  </a:cubicBezTo>
                  <a:lnTo>
                    <a:pt x="20897" y="13707"/>
                  </a:lnTo>
                  <a:cubicBezTo>
                    <a:pt x="21127" y="13707"/>
                    <a:pt x="21313" y="13522"/>
                    <a:pt x="21313" y="13292"/>
                  </a:cubicBezTo>
                  <a:lnTo>
                    <a:pt x="21313" y="12493"/>
                  </a:lnTo>
                  <a:cubicBezTo>
                    <a:pt x="21313" y="10424"/>
                    <a:pt x="19705" y="8723"/>
                    <a:pt x="17675" y="8573"/>
                  </a:cubicBezTo>
                  <a:lnTo>
                    <a:pt x="15387" y="5208"/>
                  </a:lnTo>
                  <a:cubicBezTo>
                    <a:pt x="15309" y="5093"/>
                    <a:pt x="15181" y="5026"/>
                    <a:pt x="15043" y="5026"/>
                  </a:cubicBezTo>
                  <a:lnTo>
                    <a:pt x="8912" y="5026"/>
                  </a:lnTo>
                  <a:cubicBezTo>
                    <a:pt x="8748" y="5026"/>
                    <a:pt x="8600" y="5121"/>
                    <a:pt x="8533" y="5269"/>
                  </a:cubicBezTo>
                  <a:lnTo>
                    <a:pt x="6954" y="8734"/>
                  </a:lnTo>
                  <a:lnTo>
                    <a:pt x="5996" y="9684"/>
                  </a:lnTo>
                  <a:cubicBezTo>
                    <a:pt x="5934" y="9481"/>
                    <a:pt x="5840" y="9288"/>
                    <a:pt x="5716" y="9115"/>
                  </a:cubicBezTo>
                  <a:cubicBezTo>
                    <a:pt x="6393" y="8049"/>
                    <a:pt x="6177" y="6646"/>
                    <a:pt x="5211" y="5832"/>
                  </a:cubicBezTo>
                  <a:cubicBezTo>
                    <a:pt x="6019" y="5217"/>
                    <a:pt x="6492" y="4262"/>
                    <a:pt x="6493" y="3247"/>
                  </a:cubicBezTo>
                  <a:cubicBezTo>
                    <a:pt x="6493" y="1457"/>
                    <a:pt x="5037" y="1"/>
                    <a:pt x="3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53"/>
            <p:cNvSpPr/>
            <p:nvPr/>
          </p:nvSpPr>
          <p:spPr>
            <a:xfrm>
              <a:off x="1434175" y="1399425"/>
              <a:ext cx="37025" cy="20800"/>
            </a:xfrm>
            <a:custGeom>
              <a:rect b="b" l="l" r="r" t="t"/>
              <a:pathLst>
                <a:path extrusionOk="0" h="832" w="1481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cubicBezTo>
                    <a:pt x="0" y="646"/>
                    <a:pt x="186" y="832"/>
                    <a:pt x="416" y="832"/>
                  </a:cubicBezTo>
                  <a:lnTo>
                    <a:pt x="1065" y="832"/>
                  </a:lnTo>
                  <a:cubicBezTo>
                    <a:pt x="1295" y="832"/>
                    <a:pt x="1481" y="646"/>
                    <a:pt x="1481" y="416"/>
                  </a:cubicBezTo>
                  <a:cubicBezTo>
                    <a:pt x="1481" y="186"/>
                    <a:pt x="1294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53"/>
            <p:cNvSpPr/>
            <p:nvPr/>
          </p:nvSpPr>
          <p:spPr>
            <a:xfrm>
              <a:off x="1172225" y="1188925"/>
              <a:ext cx="48550" cy="48375"/>
            </a:xfrm>
            <a:custGeom>
              <a:rect b="b" l="l" r="r" t="t"/>
              <a:pathLst>
                <a:path extrusionOk="0" h="1935" w="1942">
                  <a:moveTo>
                    <a:pt x="417" y="0"/>
                  </a:moveTo>
                  <a:cubicBezTo>
                    <a:pt x="188" y="0"/>
                    <a:pt x="0" y="186"/>
                    <a:pt x="0" y="416"/>
                  </a:cubicBezTo>
                  <a:cubicBezTo>
                    <a:pt x="0" y="648"/>
                    <a:pt x="188" y="834"/>
                    <a:pt x="417" y="834"/>
                  </a:cubicBezTo>
                  <a:cubicBezTo>
                    <a:pt x="420" y="834"/>
                    <a:pt x="422" y="834"/>
                    <a:pt x="425" y="834"/>
                  </a:cubicBezTo>
                  <a:cubicBezTo>
                    <a:pt x="802" y="834"/>
                    <a:pt x="1109" y="1140"/>
                    <a:pt x="1109" y="1517"/>
                  </a:cubicBezTo>
                  <a:cubicBezTo>
                    <a:pt x="1109" y="1747"/>
                    <a:pt x="1296" y="1934"/>
                    <a:pt x="1526" y="1934"/>
                  </a:cubicBezTo>
                  <a:cubicBezTo>
                    <a:pt x="1756" y="1934"/>
                    <a:pt x="1942" y="1747"/>
                    <a:pt x="1942" y="1517"/>
                  </a:cubicBezTo>
                  <a:cubicBezTo>
                    <a:pt x="1942" y="680"/>
                    <a:pt x="1262" y="2"/>
                    <a:pt x="425" y="0"/>
                  </a:cubicBezTo>
                  <a:cubicBezTo>
                    <a:pt x="422" y="0"/>
                    <a:pt x="420" y="0"/>
                    <a:pt x="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1" name="Google Shape;4101;p53"/>
          <p:cNvGrpSpPr/>
          <p:nvPr/>
        </p:nvGrpSpPr>
        <p:grpSpPr>
          <a:xfrm>
            <a:off x="1384082" y="1417535"/>
            <a:ext cx="478255" cy="475510"/>
            <a:chOff x="307300" y="1065375"/>
            <a:chExt cx="535800" cy="532725"/>
          </a:xfrm>
        </p:grpSpPr>
        <p:sp>
          <p:nvSpPr>
            <p:cNvPr id="4102" name="Google Shape;4102;p53"/>
            <p:cNvSpPr/>
            <p:nvPr/>
          </p:nvSpPr>
          <p:spPr>
            <a:xfrm>
              <a:off x="307300" y="1065375"/>
              <a:ext cx="535800" cy="532725"/>
            </a:xfrm>
            <a:custGeom>
              <a:rect b="b" l="l" r="r" t="t"/>
              <a:pathLst>
                <a:path extrusionOk="0" h="21309" w="21432">
                  <a:moveTo>
                    <a:pt x="8786" y="834"/>
                  </a:moveTo>
                  <a:cubicBezTo>
                    <a:pt x="9619" y="834"/>
                    <a:pt x="10292" y="1509"/>
                    <a:pt x="10294" y="2341"/>
                  </a:cubicBezTo>
                  <a:lnTo>
                    <a:pt x="10295" y="2774"/>
                  </a:lnTo>
                  <a:lnTo>
                    <a:pt x="9861" y="2774"/>
                  </a:lnTo>
                  <a:cubicBezTo>
                    <a:pt x="9029" y="2774"/>
                    <a:pt x="8354" y="2099"/>
                    <a:pt x="8352" y="1267"/>
                  </a:cubicBezTo>
                  <a:lnTo>
                    <a:pt x="8352" y="834"/>
                  </a:lnTo>
                  <a:close/>
                  <a:moveTo>
                    <a:pt x="13078" y="834"/>
                  </a:moveTo>
                  <a:lnTo>
                    <a:pt x="13078" y="1267"/>
                  </a:lnTo>
                  <a:cubicBezTo>
                    <a:pt x="13078" y="2099"/>
                    <a:pt x="12403" y="2774"/>
                    <a:pt x="11572" y="2774"/>
                  </a:cubicBezTo>
                  <a:lnTo>
                    <a:pt x="11138" y="2774"/>
                  </a:lnTo>
                  <a:lnTo>
                    <a:pt x="11138" y="2341"/>
                  </a:lnTo>
                  <a:cubicBezTo>
                    <a:pt x="11138" y="1509"/>
                    <a:pt x="11813" y="834"/>
                    <a:pt x="12645" y="834"/>
                  </a:cubicBezTo>
                  <a:close/>
                  <a:moveTo>
                    <a:pt x="10681" y="7571"/>
                  </a:moveTo>
                  <a:cubicBezTo>
                    <a:pt x="11084" y="7571"/>
                    <a:pt x="11410" y="7898"/>
                    <a:pt x="11410" y="8300"/>
                  </a:cubicBezTo>
                  <a:lnTo>
                    <a:pt x="11410" y="8550"/>
                  </a:lnTo>
                  <a:cubicBezTo>
                    <a:pt x="11410" y="8953"/>
                    <a:pt x="11084" y="9280"/>
                    <a:pt x="10681" y="9280"/>
                  </a:cubicBezTo>
                  <a:cubicBezTo>
                    <a:pt x="9820" y="9280"/>
                    <a:pt x="9121" y="9979"/>
                    <a:pt x="9119" y="10841"/>
                  </a:cubicBezTo>
                  <a:lnTo>
                    <a:pt x="9119" y="10887"/>
                  </a:lnTo>
                  <a:cubicBezTo>
                    <a:pt x="9119" y="11290"/>
                    <a:pt x="8793" y="11615"/>
                    <a:pt x="8391" y="11617"/>
                  </a:cubicBezTo>
                  <a:lnTo>
                    <a:pt x="3988" y="11617"/>
                  </a:lnTo>
                  <a:cubicBezTo>
                    <a:pt x="4041" y="10792"/>
                    <a:pt x="4245" y="9986"/>
                    <a:pt x="4592" y="9236"/>
                  </a:cubicBezTo>
                  <a:lnTo>
                    <a:pt x="6499" y="9236"/>
                  </a:lnTo>
                  <a:cubicBezTo>
                    <a:pt x="6502" y="9236"/>
                    <a:pt x="6506" y="9237"/>
                    <a:pt x="6509" y="9237"/>
                  </a:cubicBezTo>
                  <a:cubicBezTo>
                    <a:pt x="6738" y="9237"/>
                    <a:pt x="6925" y="9050"/>
                    <a:pt x="6925" y="8821"/>
                  </a:cubicBezTo>
                  <a:cubicBezTo>
                    <a:pt x="6925" y="8591"/>
                    <a:pt x="6738" y="8405"/>
                    <a:pt x="6509" y="8405"/>
                  </a:cubicBezTo>
                  <a:cubicBezTo>
                    <a:pt x="6506" y="8405"/>
                    <a:pt x="6502" y="8405"/>
                    <a:pt x="6499" y="8405"/>
                  </a:cubicBezTo>
                  <a:lnTo>
                    <a:pt x="5051" y="8405"/>
                  </a:lnTo>
                  <a:cubicBezTo>
                    <a:pt x="5241" y="8110"/>
                    <a:pt x="5454" y="7832"/>
                    <a:pt x="5687" y="7571"/>
                  </a:cubicBezTo>
                  <a:close/>
                  <a:moveTo>
                    <a:pt x="17283" y="10527"/>
                  </a:moveTo>
                  <a:cubicBezTo>
                    <a:pt x="17369" y="10897"/>
                    <a:pt x="17424" y="11274"/>
                    <a:pt x="17447" y="11654"/>
                  </a:cubicBezTo>
                  <a:cubicBezTo>
                    <a:pt x="16431" y="12404"/>
                    <a:pt x="15525" y="13292"/>
                    <a:pt x="14755" y="14293"/>
                  </a:cubicBezTo>
                  <a:lnTo>
                    <a:pt x="13996" y="15280"/>
                  </a:lnTo>
                  <a:cubicBezTo>
                    <a:pt x="13939" y="15355"/>
                    <a:pt x="13887" y="15437"/>
                    <a:pt x="13845" y="15524"/>
                  </a:cubicBezTo>
                  <a:lnTo>
                    <a:pt x="11818" y="15524"/>
                  </a:lnTo>
                  <a:cubicBezTo>
                    <a:pt x="11137" y="15522"/>
                    <a:pt x="10586" y="14971"/>
                    <a:pt x="10586" y="14290"/>
                  </a:cubicBezTo>
                  <a:cubicBezTo>
                    <a:pt x="10586" y="13772"/>
                    <a:pt x="11006" y="13353"/>
                    <a:pt x="11524" y="13353"/>
                  </a:cubicBezTo>
                  <a:cubicBezTo>
                    <a:pt x="12176" y="13352"/>
                    <a:pt x="12704" y="12824"/>
                    <a:pt x="12705" y="12172"/>
                  </a:cubicBezTo>
                  <a:cubicBezTo>
                    <a:pt x="12705" y="11264"/>
                    <a:pt x="13442" y="10527"/>
                    <a:pt x="14350" y="10527"/>
                  </a:cubicBezTo>
                  <a:close/>
                  <a:moveTo>
                    <a:pt x="10717" y="5324"/>
                  </a:moveTo>
                  <a:cubicBezTo>
                    <a:pt x="11331" y="5324"/>
                    <a:pt x="11948" y="5408"/>
                    <a:pt x="12553" y="5578"/>
                  </a:cubicBezTo>
                  <a:cubicBezTo>
                    <a:pt x="14614" y="6163"/>
                    <a:pt x="16277" y="7689"/>
                    <a:pt x="17033" y="9694"/>
                  </a:cubicBezTo>
                  <a:lnTo>
                    <a:pt x="14350" y="9694"/>
                  </a:lnTo>
                  <a:cubicBezTo>
                    <a:pt x="12983" y="9694"/>
                    <a:pt x="11872" y="10806"/>
                    <a:pt x="11872" y="12172"/>
                  </a:cubicBezTo>
                  <a:cubicBezTo>
                    <a:pt x="11872" y="12365"/>
                    <a:pt x="11715" y="12520"/>
                    <a:pt x="11524" y="12520"/>
                  </a:cubicBezTo>
                  <a:cubicBezTo>
                    <a:pt x="10545" y="12522"/>
                    <a:pt x="9754" y="13313"/>
                    <a:pt x="9753" y="14290"/>
                  </a:cubicBezTo>
                  <a:cubicBezTo>
                    <a:pt x="9754" y="15430"/>
                    <a:pt x="10678" y="16354"/>
                    <a:pt x="11818" y="16355"/>
                  </a:cubicBezTo>
                  <a:lnTo>
                    <a:pt x="13704" y="16355"/>
                  </a:lnTo>
                  <a:cubicBezTo>
                    <a:pt x="13755" y="16748"/>
                    <a:pt x="13960" y="17105"/>
                    <a:pt x="14277" y="17344"/>
                  </a:cubicBezTo>
                  <a:lnTo>
                    <a:pt x="11982" y="18482"/>
                  </a:lnTo>
                  <a:cubicBezTo>
                    <a:pt x="11839" y="18553"/>
                    <a:pt x="11710" y="18645"/>
                    <a:pt x="11597" y="18756"/>
                  </a:cubicBezTo>
                  <a:cubicBezTo>
                    <a:pt x="11587" y="18756"/>
                    <a:pt x="11577" y="18756"/>
                    <a:pt x="11567" y="18757"/>
                  </a:cubicBezTo>
                  <a:cubicBezTo>
                    <a:pt x="11285" y="18793"/>
                    <a:pt x="11001" y="18810"/>
                    <a:pt x="10717" y="18810"/>
                  </a:cubicBezTo>
                  <a:cubicBezTo>
                    <a:pt x="10439" y="18810"/>
                    <a:pt x="10161" y="18793"/>
                    <a:pt x="9885" y="18760"/>
                  </a:cubicBezTo>
                  <a:cubicBezTo>
                    <a:pt x="9869" y="18757"/>
                    <a:pt x="9853" y="18757"/>
                    <a:pt x="9837" y="18757"/>
                  </a:cubicBezTo>
                  <a:cubicBezTo>
                    <a:pt x="9724" y="18645"/>
                    <a:pt x="9593" y="18551"/>
                    <a:pt x="9450" y="18481"/>
                  </a:cubicBezTo>
                  <a:lnTo>
                    <a:pt x="7155" y="17342"/>
                  </a:lnTo>
                  <a:cubicBezTo>
                    <a:pt x="7806" y="16852"/>
                    <a:pt x="7932" y="15925"/>
                    <a:pt x="7436" y="15279"/>
                  </a:cubicBezTo>
                  <a:lnTo>
                    <a:pt x="6677" y="14293"/>
                  </a:lnTo>
                  <a:cubicBezTo>
                    <a:pt x="6164" y="13625"/>
                    <a:pt x="5589" y="13010"/>
                    <a:pt x="4962" y="12450"/>
                  </a:cubicBezTo>
                  <a:lnTo>
                    <a:pt x="8391" y="12450"/>
                  </a:lnTo>
                  <a:cubicBezTo>
                    <a:pt x="9253" y="12448"/>
                    <a:pt x="9951" y="11750"/>
                    <a:pt x="9953" y="10887"/>
                  </a:cubicBezTo>
                  <a:lnTo>
                    <a:pt x="9953" y="10841"/>
                  </a:lnTo>
                  <a:cubicBezTo>
                    <a:pt x="9953" y="10438"/>
                    <a:pt x="10279" y="10111"/>
                    <a:pt x="10681" y="10111"/>
                  </a:cubicBezTo>
                  <a:cubicBezTo>
                    <a:pt x="11543" y="10110"/>
                    <a:pt x="12242" y="9412"/>
                    <a:pt x="12242" y="8550"/>
                  </a:cubicBezTo>
                  <a:lnTo>
                    <a:pt x="12242" y="8300"/>
                  </a:lnTo>
                  <a:cubicBezTo>
                    <a:pt x="12242" y="7438"/>
                    <a:pt x="11543" y="6740"/>
                    <a:pt x="10681" y="6740"/>
                  </a:cubicBezTo>
                  <a:lnTo>
                    <a:pt x="6580" y="6740"/>
                  </a:lnTo>
                  <a:cubicBezTo>
                    <a:pt x="7777" y="5811"/>
                    <a:pt x="9236" y="5324"/>
                    <a:pt x="10717" y="5324"/>
                  </a:cubicBezTo>
                  <a:close/>
                  <a:moveTo>
                    <a:pt x="7938" y="1"/>
                  </a:moveTo>
                  <a:cubicBezTo>
                    <a:pt x="7708" y="1"/>
                    <a:pt x="7521" y="188"/>
                    <a:pt x="7521" y="418"/>
                  </a:cubicBezTo>
                  <a:lnTo>
                    <a:pt x="7521" y="1267"/>
                  </a:lnTo>
                  <a:cubicBezTo>
                    <a:pt x="7521" y="2558"/>
                    <a:pt x="8571" y="3607"/>
                    <a:pt x="9862" y="3607"/>
                  </a:cubicBezTo>
                  <a:lnTo>
                    <a:pt x="10299" y="3607"/>
                  </a:lnTo>
                  <a:lnTo>
                    <a:pt x="10299" y="4503"/>
                  </a:lnTo>
                  <a:cubicBezTo>
                    <a:pt x="6641" y="4701"/>
                    <a:pt x="3653" y="7495"/>
                    <a:pt x="3199" y="11114"/>
                  </a:cubicBezTo>
                  <a:cubicBezTo>
                    <a:pt x="2824" y="10874"/>
                    <a:pt x="2437" y="10654"/>
                    <a:pt x="2039" y="10454"/>
                  </a:cubicBezTo>
                  <a:lnTo>
                    <a:pt x="664" y="9762"/>
                  </a:lnTo>
                  <a:cubicBezTo>
                    <a:pt x="603" y="9731"/>
                    <a:pt x="539" y="9717"/>
                    <a:pt x="476" y="9717"/>
                  </a:cubicBezTo>
                  <a:cubicBezTo>
                    <a:pt x="324" y="9717"/>
                    <a:pt x="177" y="9800"/>
                    <a:pt x="104" y="9946"/>
                  </a:cubicBezTo>
                  <a:cubicBezTo>
                    <a:pt x="0" y="10150"/>
                    <a:pt x="84" y="10401"/>
                    <a:pt x="288" y="10504"/>
                  </a:cubicBezTo>
                  <a:lnTo>
                    <a:pt x="1664" y="11198"/>
                  </a:lnTo>
                  <a:cubicBezTo>
                    <a:pt x="3366" y="12058"/>
                    <a:pt x="4853" y="13289"/>
                    <a:pt x="6017" y="14800"/>
                  </a:cubicBezTo>
                  <a:lnTo>
                    <a:pt x="6775" y="15787"/>
                  </a:lnTo>
                  <a:cubicBezTo>
                    <a:pt x="6954" y="16017"/>
                    <a:pt x="6951" y="16341"/>
                    <a:pt x="6768" y="16568"/>
                  </a:cubicBezTo>
                  <a:cubicBezTo>
                    <a:pt x="6645" y="16722"/>
                    <a:pt x="6462" y="16805"/>
                    <a:pt x="6275" y="16805"/>
                  </a:cubicBezTo>
                  <a:cubicBezTo>
                    <a:pt x="6185" y="16805"/>
                    <a:pt x="6094" y="16786"/>
                    <a:pt x="6008" y="16747"/>
                  </a:cubicBezTo>
                  <a:cubicBezTo>
                    <a:pt x="5241" y="16276"/>
                    <a:pt x="4595" y="15634"/>
                    <a:pt x="4119" y="14872"/>
                  </a:cubicBezTo>
                  <a:lnTo>
                    <a:pt x="4063" y="14782"/>
                  </a:lnTo>
                  <a:cubicBezTo>
                    <a:pt x="3983" y="14656"/>
                    <a:pt x="3848" y="14586"/>
                    <a:pt x="3709" y="14586"/>
                  </a:cubicBezTo>
                  <a:cubicBezTo>
                    <a:pt x="3633" y="14586"/>
                    <a:pt x="3557" y="14607"/>
                    <a:pt x="3488" y="14650"/>
                  </a:cubicBezTo>
                  <a:cubicBezTo>
                    <a:pt x="3293" y="14771"/>
                    <a:pt x="3234" y="15028"/>
                    <a:pt x="3356" y="15223"/>
                  </a:cubicBezTo>
                  <a:lnTo>
                    <a:pt x="3412" y="15313"/>
                  </a:lnTo>
                  <a:cubicBezTo>
                    <a:pt x="3956" y="16185"/>
                    <a:pt x="4696" y="16918"/>
                    <a:pt x="5572" y="17456"/>
                  </a:cubicBezTo>
                  <a:cubicBezTo>
                    <a:pt x="5584" y="17463"/>
                    <a:pt x="5597" y="17471"/>
                    <a:pt x="5608" y="17478"/>
                  </a:cubicBezTo>
                  <a:cubicBezTo>
                    <a:pt x="5768" y="17574"/>
                    <a:pt x="5931" y="17665"/>
                    <a:pt x="6097" y="17748"/>
                  </a:cubicBezTo>
                  <a:lnTo>
                    <a:pt x="9081" y="19228"/>
                  </a:lnTo>
                  <a:cubicBezTo>
                    <a:pt x="9394" y="19384"/>
                    <a:pt x="9528" y="19761"/>
                    <a:pt x="9386" y="20082"/>
                  </a:cubicBezTo>
                  <a:cubicBezTo>
                    <a:pt x="9277" y="20326"/>
                    <a:pt x="9038" y="20473"/>
                    <a:pt x="8785" y="20473"/>
                  </a:cubicBezTo>
                  <a:cubicBezTo>
                    <a:pt x="8705" y="20473"/>
                    <a:pt x="8624" y="20458"/>
                    <a:pt x="8545" y="20428"/>
                  </a:cubicBezTo>
                  <a:lnTo>
                    <a:pt x="5802" y="19340"/>
                  </a:lnTo>
                  <a:cubicBezTo>
                    <a:pt x="4001" y="18625"/>
                    <a:pt x="2503" y="17308"/>
                    <a:pt x="1562" y="15614"/>
                  </a:cubicBezTo>
                  <a:lnTo>
                    <a:pt x="839" y="14315"/>
                  </a:lnTo>
                  <a:cubicBezTo>
                    <a:pt x="764" y="14177"/>
                    <a:pt x="622" y="14100"/>
                    <a:pt x="475" y="14100"/>
                  </a:cubicBezTo>
                  <a:cubicBezTo>
                    <a:pt x="407" y="14100"/>
                    <a:pt x="338" y="14117"/>
                    <a:pt x="274" y="14152"/>
                  </a:cubicBezTo>
                  <a:cubicBezTo>
                    <a:pt x="72" y="14264"/>
                    <a:pt x="0" y="14518"/>
                    <a:pt x="111" y="14719"/>
                  </a:cubicBezTo>
                  <a:lnTo>
                    <a:pt x="832" y="16019"/>
                  </a:lnTo>
                  <a:cubicBezTo>
                    <a:pt x="1868" y="17881"/>
                    <a:pt x="3514" y="19327"/>
                    <a:pt x="5494" y="20114"/>
                  </a:cubicBezTo>
                  <a:lnTo>
                    <a:pt x="8239" y="21202"/>
                  </a:lnTo>
                  <a:cubicBezTo>
                    <a:pt x="8422" y="21275"/>
                    <a:pt x="8608" y="21309"/>
                    <a:pt x="8790" y="21309"/>
                  </a:cubicBezTo>
                  <a:cubicBezTo>
                    <a:pt x="9577" y="21309"/>
                    <a:pt x="10278" y="20672"/>
                    <a:pt x="10278" y="19818"/>
                  </a:cubicBezTo>
                  <a:cubicBezTo>
                    <a:pt x="10278" y="19754"/>
                    <a:pt x="10274" y="19692"/>
                    <a:pt x="10266" y="19631"/>
                  </a:cubicBezTo>
                  <a:lnTo>
                    <a:pt x="10266" y="19631"/>
                  </a:lnTo>
                  <a:cubicBezTo>
                    <a:pt x="10416" y="19639"/>
                    <a:pt x="10566" y="19643"/>
                    <a:pt x="10715" y="19643"/>
                  </a:cubicBezTo>
                  <a:cubicBezTo>
                    <a:pt x="10866" y="19643"/>
                    <a:pt x="11016" y="19639"/>
                    <a:pt x="11166" y="19631"/>
                  </a:cubicBezTo>
                  <a:lnTo>
                    <a:pt x="11166" y="19631"/>
                  </a:lnTo>
                  <a:cubicBezTo>
                    <a:pt x="11100" y="20153"/>
                    <a:pt x="11314" y="20672"/>
                    <a:pt x="11730" y="20995"/>
                  </a:cubicBezTo>
                  <a:cubicBezTo>
                    <a:pt x="11996" y="21201"/>
                    <a:pt x="12318" y="21308"/>
                    <a:pt x="12644" y="21308"/>
                  </a:cubicBezTo>
                  <a:cubicBezTo>
                    <a:pt x="12829" y="21308"/>
                    <a:pt x="13016" y="21274"/>
                    <a:pt x="13193" y="21203"/>
                  </a:cubicBezTo>
                  <a:lnTo>
                    <a:pt x="15938" y="20115"/>
                  </a:lnTo>
                  <a:cubicBezTo>
                    <a:pt x="16481" y="19898"/>
                    <a:pt x="17005" y="19631"/>
                    <a:pt x="17499" y="19315"/>
                  </a:cubicBezTo>
                  <a:cubicBezTo>
                    <a:pt x="17689" y="19190"/>
                    <a:pt x="17742" y="18935"/>
                    <a:pt x="17620" y="18746"/>
                  </a:cubicBezTo>
                  <a:cubicBezTo>
                    <a:pt x="17540" y="18621"/>
                    <a:pt x="17406" y="18553"/>
                    <a:pt x="17269" y="18553"/>
                  </a:cubicBezTo>
                  <a:cubicBezTo>
                    <a:pt x="17195" y="18553"/>
                    <a:pt x="17119" y="18573"/>
                    <a:pt x="17051" y="18615"/>
                  </a:cubicBezTo>
                  <a:cubicBezTo>
                    <a:pt x="16602" y="18901"/>
                    <a:pt x="16126" y="19144"/>
                    <a:pt x="15631" y="19341"/>
                  </a:cubicBezTo>
                  <a:lnTo>
                    <a:pt x="12887" y="20428"/>
                  </a:lnTo>
                  <a:cubicBezTo>
                    <a:pt x="12806" y="20460"/>
                    <a:pt x="12724" y="20475"/>
                    <a:pt x="12642" y="20475"/>
                  </a:cubicBezTo>
                  <a:cubicBezTo>
                    <a:pt x="12389" y="20475"/>
                    <a:pt x="12149" y="20329"/>
                    <a:pt x="12041" y="20085"/>
                  </a:cubicBezTo>
                  <a:cubicBezTo>
                    <a:pt x="11897" y="19761"/>
                    <a:pt x="12035" y="19383"/>
                    <a:pt x="12351" y="19228"/>
                  </a:cubicBezTo>
                  <a:lnTo>
                    <a:pt x="15333" y="17748"/>
                  </a:lnTo>
                  <a:cubicBezTo>
                    <a:pt x="15502" y="17665"/>
                    <a:pt x="15664" y="17574"/>
                    <a:pt x="15824" y="17478"/>
                  </a:cubicBezTo>
                  <a:cubicBezTo>
                    <a:pt x="15835" y="17471"/>
                    <a:pt x="15848" y="17463"/>
                    <a:pt x="15860" y="17456"/>
                  </a:cubicBezTo>
                  <a:cubicBezTo>
                    <a:pt x="16735" y="16918"/>
                    <a:pt x="17474" y="16184"/>
                    <a:pt x="18020" y="15312"/>
                  </a:cubicBezTo>
                  <a:lnTo>
                    <a:pt x="18076" y="15223"/>
                  </a:lnTo>
                  <a:cubicBezTo>
                    <a:pt x="18198" y="15027"/>
                    <a:pt x="18138" y="14771"/>
                    <a:pt x="17944" y="14649"/>
                  </a:cubicBezTo>
                  <a:cubicBezTo>
                    <a:pt x="17875" y="14606"/>
                    <a:pt x="17799" y="14585"/>
                    <a:pt x="17724" y="14585"/>
                  </a:cubicBezTo>
                  <a:cubicBezTo>
                    <a:pt x="17585" y="14585"/>
                    <a:pt x="17449" y="14655"/>
                    <a:pt x="17369" y="14781"/>
                  </a:cubicBezTo>
                  <a:lnTo>
                    <a:pt x="17313" y="14872"/>
                  </a:lnTo>
                  <a:cubicBezTo>
                    <a:pt x="16837" y="15634"/>
                    <a:pt x="16189" y="16276"/>
                    <a:pt x="15424" y="16747"/>
                  </a:cubicBezTo>
                  <a:cubicBezTo>
                    <a:pt x="15339" y="16786"/>
                    <a:pt x="15248" y="16804"/>
                    <a:pt x="15159" y="16804"/>
                  </a:cubicBezTo>
                  <a:cubicBezTo>
                    <a:pt x="14972" y="16804"/>
                    <a:pt x="14788" y="16721"/>
                    <a:pt x="14665" y="16567"/>
                  </a:cubicBezTo>
                  <a:cubicBezTo>
                    <a:pt x="14483" y="16339"/>
                    <a:pt x="14480" y="16017"/>
                    <a:pt x="14657" y="15787"/>
                  </a:cubicBezTo>
                  <a:lnTo>
                    <a:pt x="15415" y="14800"/>
                  </a:lnTo>
                  <a:cubicBezTo>
                    <a:pt x="16578" y="13289"/>
                    <a:pt x="18066" y="12058"/>
                    <a:pt x="19768" y="11198"/>
                  </a:cubicBezTo>
                  <a:lnTo>
                    <a:pt x="21144" y="10504"/>
                  </a:lnTo>
                  <a:cubicBezTo>
                    <a:pt x="21348" y="10401"/>
                    <a:pt x="21432" y="10150"/>
                    <a:pt x="21328" y="9946"/>
                  </a:cubicBezTo>
                  <a:cubicBezTo>
                    <a:pt x="21255" y="9800"/>
                    <a:pt x="21108" y="9717"/>
                    <a:pt x="20956" y="9717"/>
                  </a:cubicBezTo>
                  <a:cubicBezTo>
                    <a:pt x="20893" y="9717"/>
                    <a:pt x="20829" y="9731"/>
                    <a:pt x="20768" y="9762"/>
                  </a:cubicBezTo>
                  <a:lnTo>
                    <a:pt x="19394" y="10454"/>
                  </a:lnTo>
                  <a:cubicBezTo>
                    <a:pt x="18997" y="10654"/>
                    <a:pt x="18610" y="10874"/>
                    <a:pt x="18233" y="11114"/>
                  </a:cubicBezTo>
                  <a:cubicBezTo>
                    <a:pt x="17772" y="7485"/>
                    <a:pt x="14785" y="4703"/>
                    <a:pt x="11133" y="4503"/>
                  </a:cubicBezTo>
                  <a:lnTo>
                    <a:pt x="11133" y="3607"/>
                  </a:lnTo>
                  <a:lnTo>
                    <a:pt x="11570" y="3607"/>
                  </a:lnTo>
                  <a:cubicBezTo>
                    <a:pt x="12861" y="3607"/>
                    <a:pt x="13911" y="2556"/>
                    <a:pt x="13911" y="1267"/>
                  </a:cubicBezTo>
                  <a:lnTo>
                    <a:pt x="13911" y="417"/>
                  </a:lnTo>
                  <a:cubicBezTo>
                    <a:pt x="13911" y="188"/>
                    <a:pt x="13724" y="1"/>
                    <a:pt x="13494" y="1"/>
                  </a:cubicBezTo>
                  <a:lnTo>
                    <a:pt x="12645" y="1"/>
                  </a:lnTo>
                  <a:cubicBezTo>
                    <a:pt x="11874" y="1"/>
                    <a:pt x="11151" y="382"/>
                    <a:pt x="10715" y="1020"/>
                  </a:cubicBezTo>
                  <a:cubicBezTo>
                    <a:pt x="10281" y="382"/>
                    <a:pt x="9558" y="2"/>
                    <a:pt x="87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53"/>
            <p:cNvSpPr/>
            <p:nvPr/>
          </p:nvSpPr>
          <p:spPr>
            <a:xfrm>
              <a:off x="760375" y="1503275"/>
              <a:ext cx="23300" cy="21100"/>
            </a:xfrm>
            <a:custGeom>
              <a:rect b="b" l="l" r="r" t="t"/>
              <a:pathLst>
                <a:path extrusionOk="0" h="844" w="932">
                  <a:moveTo>
                    <a:pt x="471" y="1"/>
                  </a:moveTo>
                  <a:cubicBezTo>
                    <a:pt x="369" y="1"/>
                    <a:pt x="267" y="38"/>
                    <a:pt x="186" y="114"/>
                  </a:cubicBezTo>
                  <a:lnTo>
                    <a:pt x="175" y="126"/>
                  </a:lnTo>
                  <a:cubicBezTo>
                    <a:pt x="8" y="284"/>
                    <a:pt x="0" y="547"/>
                    <a:pt x="160" y="714"/>
                  </a:cubicBezTo>
                  <a:cubicBezTo>
                    <a:pt x="242" y="800"/>
                    <a:pt x="352" y="843"/>
                    <a:pt x="462" y="843"/>
                  </a:cubicBezTo>
                  <a:cubicBezTo>
                    <a:pt x="565" y="843"/>
                    <a:pt x="668" y="805"/>
                    <a:pt x="749" y="729"/>
                  </a:cubicBezTo>
                  <a:lnTo>
                    <a:pt x="756" y="722"/>
                  </a:lnTo>
                  <a:cubicBezTo>
                    <a:pt x="924" y="563"/>
                    <a:pt x="931" y="300"/>
                    <a:pt x="775" y="133"/>
                  </a:cubicBezTo>
                  <a:cubicBezTo>
                    <a:pt x="693" y="45"/>
                    <a:pt x="582" y="1"/>
                    <a:pt x="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53"/>
            <p:cNvSpPr/>
            <p:nvPr/>
          </p:nvSpPr>
          <p:spPr>
            <a:xfrm>
              <a:off x="788550" y="1417875"/>
              <a:ext cx="54550" cy="73750"/>
            </a:xfrm>
            <a:custGeom>
              <a:rect b="b" l="l" r="r" t="t"/>
              <a:pathLst>
                <a:path extrusionOk="0" h="2950" w="2182">
                  <a:moveTo>
                    <a:pt x="1705" y="1"/>
                  </a:moveTo>
                  <a:cubicBezTo>
                    <a:pt x="1559" y="1"/>
                    <a:pt x="1418" y="78"/>
                    <a:pt x="1341" y="215"/>
                  </a:cubicBezTo>
                  <a:lnTo>
                    <a:pt x="620" y="1514"/>
                  </a:lnTo>
                  <a:cubicBezTo>
                    <a:pt x="471" y="1785"/>
                    <a:pt x="307" y="2047"/>
                    <a:pt x="127" y="2298"/>
                  </a:cubicBezTo>
                  <a:cubicBezTo>
                    <a:pt x="0" y="2486"/>
                    <a:pt x="46" y="2740"/>
                    <a:pt x="230" y="2873"/>
                  </a:cubicBezTo>
                  <a:cubicBezTo>
                    <a:pt x="304" y="2924"/>
                    <a:pt x="387" y="2949"/>
                    <a:pt x="471" y="2949"/>
                  </a:cubicBezTo>
                  <a:cubicBezTo>
                    <a:pt x="598" y="2949"/>
                    <a:pt x="724" y="2890"/>
                    <a:pt x="806" y="2781"/>
                  </a:cubicBezTo>
                  <a:cubicBezTo>
                    <a:pt x="1003" y="2503"/>
                    <a:pt x="1185" y="2215"/>
                    <a:pt x="1349" y="1919"/>
                  </a:cubicBezTo>
                  <a:lnTo>
                    <a:pt x="2070" y="619"/>
                  </a:lnTo>
                  <a:cubicBezTo>
                    <a:pt x="2182" y="418"/>
                    <a:pt x="2110" y="164"/>
                    <a:pt x="1908" y="52"/>
                  </a:cubicBezTo>
                  <a:lnTo>
                    <a:pt x="1908" y="54"/>
                  </a:lnTo>
                  <a:cubicBezTo>
                    <a:pt x="1844" y="18"/>
                    <a:pt x="1774" y="1"/>
                    <a:pt x="1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53"/>
            <p:cNvSpPr/>
            <p:nvPr/>
          </p:nvSpPr>
          <p:spPr>
            <a:xfrm>
              <a:off x="499950" y="1275475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6" y="0"/>
                  </a:moveTo>
                  <a:cubicBezTo>
                    <a:pt x="321" y="0"/>
                    <a:pt x="190" y="66"/>
                    <a:pt x="111" y="185"/>
                  </a:cubicBezTo>
                  <a:cubicBezTo>
                    <a:pt x="0" y="350"/>
                    <a:pt x="22" y="571"/>
                    <a:pt x="163" y="712"/>
                  </a:cubicBezTo>
                  <a:cubicBezTo>
                    <a:pt x="241" y="789"/>
                    <a:pt x="347" y="832"/>
                    <a:pt x="456" y="832"/>
                  </a:cubicBezTo>
                  <a:cubicBezTo>
                    <a:pt x="655" y="832"/>
                    <a:pt x="826" y="693"/>
                    <a:pt x="865" y="499"/>
                  </a:cubicBezTo>
                  <a:cubicBezTo>
                    <a:pt x="904" y="303"/>
                    <a:pt x="800" y="109"/>
                    <a:pt x="616" y="32"/>
                  </a:cubicBezTo>
                  <a:cubicBezTo>
                    <a:pt x="564" y="11"/>
                    <a:pt x="510" y="0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06" name="Google Shape;4106;p53"/>
          <p:cNvGrpSpPr/>
          <p:nvPr/>
        </p:nvGrpSpPr>
        <p:grpSpPr>
          <a:xfrm>
            <a:off x="1384080" y="2071589"/>
            <a:ext cx="478590" cy="475644"/>
            <a:chOff x="257400" y="1849875"/>
            <a:chExt cx="536175" cy="532875"/>
          </a:xfrm>
        </p:grpSpPr>
        <p:sp>
          <p:nvSpPr>
            <p:cNvPr id="4107" name="Google Shape;4107;p53"/>
            <p:cNvSpPr/>
            <p:nvPr/>
          </p:nvSpPr>
          <p:spPr>
            <a:xfrm>
              <a:off x="257400" y="1849875"/>
              <a:ext cx="536175" cy="532875"/>
            </a:xfrm>
            <a:custGeom>
              <a:rect b="b" l="l" r="r" t="t"/>
              <a:pathLst>
                <a:path extrusionOk="0" h="21315" w="21447">
                  <a:moveTo>
                    <a:pt x="4128" y="832"/>
                  </a:moveTo>
                  <a:cubicBezTo>
                    <a:pt x="4629" y="832"/>
                    <a:pt x="5111" y="1074"/>
                    <a:pt x="5408" y="1497"/>
                  </a:cubicBezTo>
                  <a:cubicBezTo>
                    <a:pt x="5489" y="1610"/>
                    <a:pt x="5617" y="1672"/>
                    <a:pt x="5748" y="1672"/>
                  </a:cubicBezTo>
                  <a:cubicBezTo>
                    <a:pt x="5819" y="1672"/>
                    <a:pt x="5892" y="1653"/>
                    <a:pt x="5958" y="1615"/>
                  </a:cubicBezTo>
                  <a:cubicBezTo>
                    <a:pt x="6144" y="1505"/>
                    <a:pt x="6216" y="1272"/>
                    <a:pt x="6123" y="1078"/>
                  </a:cubicBezTo>
                  <a:lnTo>
                    <a:pt x="6650" y="1078"/>
                  </a:lnTo>
                  <a:cubicBezTo>
                    <a:pt x="7102" y="1078"/>
                    <a:pt x="7467" y="1444"/>
                    <a:pt x="7467" y="1895"/>
                  </a:cubicBezTo>
                  <a:cubicBezTo>
                    <a:pt x="7467" y="2347"/>
                    <a:pt x="7102" y="2713"/>
                    <a:pt x="6650" y="2713"/>
                  </a:cubicBezTo>
                  <a:lnTo>
                    <a:pt x="3714" y="2713"/>
                  </a:lnTo>
                  <a:cubicBezTo>
                    <a:pt x="3158" y="2713"/>
                    <a:pt x="2706" y="3165"/>
                    <a:pt x="2706" y="3722"/>
                  </a:cubicBezTo>
                  <a:lnTo>
                    <a:pt x="2706" y="4496"/>
                  </a:lnTo>
                  <a:lnTo>
                    <a:pt x="874" y="4496"/>
                  </a:lnTo>
                  <a:lnTo>
                    <a:pt x="874" y="2041"/>
                  </a:lnTo>
                  <a:cubicBezTo>
                    <a:pt x="874" y="1520"/>
                    <a:pt x="1206" y="1059"/>
                    <a:pt x="1700" y="894"/>
                  </a:cubicBezTo>
                  <a:cubicBezTo>
                    <a:pt x="1825" y="852"/>
                    <a:pt x="1953" y="832"/>
                    <a:pt x="2080" y="832"/>
                  </a:cubicBezTo>
                  <a:cubicBezTo>
                    <a:pt x="2453" y="832"/>
                    <a:pt x="2815" y="1005"/>
                    <a:pt x="3047" y="1315"/>
                  </a:cubicBezTo>
                  <a:cubicBezTo>
                    <a:pt x="3128" y="1423"/>
                    <a:pt x="3254" y="1481"/>
                    <a:pt x="3381" y="1481"/>
                  </a:cubicBezTo>
                  <a:cubicBezTo>
                    <a:pt x="3456" y="1481"/>
                    <a:pt x="3532" y="1461"/>
                    <a:pt x="3599" y="1419"/>
                  </a:cubicBezTo>
                  <a:cubicBezTo>
                    <a:pt x="3782" y="1305"/>
                    <a:pt x="3848" y="1071"/>
                    <a:pt x="3752" y="878"/>
                  </a:cubicBezTo>
                  <a:cubicBezTo>
                    <a:pt x="3877" y="847"/>
                    <a:pt x="4003" y="832"/>
                    <a:pt x="4128" y="832"/>
                  </a:cubicBezTo>
                  <a:close/>
                  <a:moveTo>
                    <a:pt x="15700" y="832"/>
                  </a:moveTo>
                  <a:cubicBezTo>
                    <a:pt x="16202" y="832"/>
                    <a:pt x="16683" y="1074"/>
                    <a:pt x="16981" y="1497"/>
                  </a:cubicBezTo>
                  <a:cubicBezTo>
                    <a:pt x="17061" y="1611"/>
                    <a:pt x="17190" y="1672"/>
                    <a:pt x="17321" y="1672"/>
                  </a:cubicBezTo>
                  <a:cubicBezTo>
                    <a:pt x="17393" y="1672"/>
                    <a:pt x="17465" y="1654"/>
                    <a:pt x="17531" y="1616"/>
                  </a:cubicBezTo>
                  <a:cubicBezTo>
                    <a:pt x="17716" y="1507"/>
                    <a:pt x="17788" y="1272"/>
                    <a:pt x="17696" y="1078"/>
                  </a:cubicBezTo>
                  <a:lnTo>
                    <a:pt x="18223" y="1078"/>
                  </a:lnTo>
                  <a:cubicBezTo>
                    <a:pt x="18675" y="1078"/>
                    <a:pt x="19040" y="1444"/>
                    <a:pt x="19040" y="1895"/>
                  </a:cubicBezTo>
                  <a:cubicBezTo>
                    <a:pt x="19040" y="2347"/>
                    <a:pt x="18675" y="2713"/>
                    <a:pt x="18223" y="2713"/>
                  </a:cubicBezTo>
                  <a:lnTo>
                    <a:pt x="15287" y="2713"/>
                  </a:lnTo>
                  <a:cubicBezTo>
                    <a:pt x="14729" y="2713"/>
                    <a:pt x="14278" y="3165"/>
                    <a:pt x="14277" y="3722"/>
                  </a:cubicBezTo>
                  <a:lnTo>
                    <a:pt x="14277" y="4496"/>
                  </a:lnTo>
                  <a:lnTo>
                    <a:pt x="12447" y="4496"/>
                  </a:lnTo>
                  <a:lnTo>
                    <a:pt x="12447" y="2041"/>
                  </a:lnTo>
                  <a:cubicBezTo>
                    <a:pt x="12445" y="1520"/>
                    <a:pt x="12779" y="1059"/>
                    <a:pt x="13271" y="894"/>
                  </a:cubicBezTo>
                  <a:cubicBezTo>
                    <a:pt x="13397" y="852"/>
                    <a:pt x="13525" y="832"/>
                    <a:pt x="13652" y="832"/>
                  </a:cubicBezTo>
                  <a:cubicBezTo>
                    <a:pt x="14026" y="832"/>
                    <a:pt x="14387" y="1005"/>
                    <a:pt x="14619" y="1315"/>
                  </a:cubicBezTo>
                  <a:cubicBezTo>
                    <a:pt x="14701" y="1423"/>
                    <a:pt x="14826" y="1481"/>
                    <a:pt x="14953" y="1481"/>
                  </a:cubicBezTo>
                  <a:cubicBezTo>
                    <a:pt x="15028" y="1481"/>
                    <a:pt x="15104" y="1461"/>
                    <a:pt x="15172" y="1419"/>
                  </a:cubicBezTo>
                  <a:cubicBezTo>
                    <a:pt x="15355" y="1305"/>
                    <a:pt x="15421" y="1071"/>
                    <a:pt x="15325" y="878"/>
                  </a:cubicBezTo>
                  <a:cubicBezTo>
                    <a:pt x="15449" y="847"/>
                    <a:pt x="15576" y="832"/>
                    <a:pt x="15700" y="832"/>
                  </a:cubicBezTo>
                  <a:close/>
                  <a:moveTo>
                    <a:pt x="7103" y="8698"/>
                  </a:moveTo>
                  <a:cubicBezTo>
                    <a:pt x="7109" y="9088"/>
                    <a:pt x="7129" y="9478"/>
                    <a:pt x="7164" y="9866"/>
                  </a:cubicBezTo>
                  <a:lnTo>
                    <a:pt x="3484" y="9866"/>
                  </a:lnTo>
                  <a:cubicBezTo>
                    <a:pt x="3510" y="9573"/>
                    <a:pt x="3529" y="9278"/>
                    <a:pt x="3539" y="8983"/>
                  </a:cubicBezTo>
                  <a:lnTo>
                    <a:pt x="3539" y="8977"/>
                  </a:lnTo>
                  <a:cubicBezTo>
                    <a:pt x="3542" y="8883"/>
                    <a:pt x="3543" y="8791"/>
                    <a:pt x="3545" y="8698"/>
                  </a:cubicBezTo>
                  <a:close/>
                  <a:moveTo>
                    <a:pt x="18676" y="8698"/>
                  </a:moveTo>
                  <a:cubicBezTo>
                    <a:pt x="18682" y="9088"/>
                    <a:pt x="18702" y="9478"/>
                    <a:pt x="18735" y="9866"/>
                  </a:cubicBezTo>
                  <a:lnTo>
                    <a:pt x="15057" y="9866"/>
                  </a:lnTo>
                  <a:cubicBezTo>
                    <a:pt x="15083" y="9573"/>
                    <a:pt x="15100" y="9278"/>
                    <a:pt x="15110" y="8983"/>
                  </a:cubicBezTo>
                  <a:lnTo>
                    <a:pt x="15110" y="8977"/>
                  </a:lnTo>
                  <a:cubicBezTo>
                    <a:pt x="15114" y="8883"/>
                    <a:pt x="15116" y="8791"/>
                    <a:pt x="15117" y="8698"/>
                  </a:cubicBezTo>
                  <a:close/>
                  <a:moveTo>
                    <a:pt x="7259" y="10698"/>
                  </a:moveTo>
                  <a:cubicBezTo>
                    <a:pt x="7489" y="12357"/>
                    <a:pt x="7973" y="13972"/>
                    <a:pt x="8691" y="15486"/>
                  </a:cubicBezTo>
                  <a:lnTo>
                    <a:pt x="1957" y="15486"/>
                  </a:lnTo>
                  <a:cubicBezTo>
                    <a:pt x="2675" y="13972"/>
                    <a:pt x="3159" y="12357"/>
                    <a:pt x="3391" y="10698"/>
                  </a:cubicBezTo>
                  <a:close/>
                  <a:moveTo>
                    <a:pt x="18831" y="10698"/>
                  </a:moveTo>
                  <a:cubicBezTo>
                    <a:pt x="19062" y="12357"/>
                    <a:pt x="19545" y="13972"/>
                    <a:pt x="20263" y="15486"/>
                  </a:cubicBezTo>
                  <a:lnTo>
                    <a:pt x="13530" y="15486"/>
                  </a:lnTo>
                  <a:cubicBezTo>
                    <a:pt x="14248" y="13972"/>
                    <a:pt x="14732" y="12357"/>
                    <a:pt x="14962" y="10698"/>
                  </a:cubicBezTo>
                  <a:close/>
                  <a:moveTo>
                    <a:pt x="8045" y="16319"/>
                  </a:moveTo>
                  <a:lnTo>
                    <a:pt x="6875" y="17489"/>
                  </a:lnTo>
                  <a:lnTo>
                    <a:pt x="6326" y="18037"/>
                  </a:lnTo>
                  <a:lnTo>
                    <a:pt x="4188" y="18037"/>
                  </a:lnTo>
                  <a:lnTo>
                    <a:pt x="3294" y="17143"/>
                  </a:lnTo>
                  <a:lnTo>
                    <a:pt x="4120" y="16319"/>
                  </a:lnTo>
                  <a:close/>
                  <a:moveTo>
                    <a:pt x="16769" y="16317"/>
                  </a:moveTo>
                  <a:lnTo>
                    <a:pt x="14651" y="18436"/>
                  </a:lnTo>
                  <a:lnTo>
                    <a:pt x="13819" y="17605"/>
                  </a:lnTo>
                  <a:lnTo>
                    <a:pt x="13819" y="16317"/>
                  </a:lnTo>
                  <a:close/>
                  <a:moveTo>
                    <a:pt x="12988" y="16317"/>
                  </a:moveTo>
                  <a:lnTo>
                    <a:pt x="12988" y="17602"/>
                  </a:lnTo>
                  <a:lnTo>
                    <a:pt x="11733" y="18857"/>
                  </a:lnTo>
                  <a:lnTo>
                    <a:pt x="11733" y="17143"/>
                  </a:lnTo>
                  <a:cubicBezTo>
                    <a:pt x="11733" y="17033"/>
                    <a:pt x="11688" y="16926"/>
                    <a:pt x="11609" y="16848"/>
                  </a:cubicBezTo>
                  <a:lnTo>
                    <a:pt x="11075" y="16317"/>
                  </a:lnTo>
                  <a:close/>
                  <a:moveTo>
                    <a:pt x="9891" y="16317"/>
                  </a:moveTo>
                  <a:lnTo>
                    <a:pt x="10900" y="17316"/>
                  </a:lnTo>
                  <a:lnTo>
                    <a:pt x="10900" y="19689"/>
                  </a:lnTo>
                  <a:lnTo>
                    <a:pt x="10281" y="20309"/>
                  </a:lnTo>
                  <a:lnTo>
                    <a:pt x="7757" y="17784"/>
                  </a:lnTo>
                  <a:lnTo>
                    <a:pt x="9222" y="16317"/>
                  </a:lnTo>
                  <a:close/>
                  <a:moveTo>
                    <a:pt x="4125" y="0"/>
                  </a:moveTo>
                  <a:cubicBezTo>
                    <a:pt x="3761" y="0"/>
                    <a:pt x="3396" y="84"/>
                    <a:pt x="3061" y="251"/>
                  </a:cubicBezTo>
                  <a:cubicBezTo>
                    <a:pt x="2756" y="84"/>
                    <a:pt x="2419" y="0"/>
                    <a:pt x="2082" y="0"/>
                  </a:cubicBezTo>
                  <a:cubicBezTo>
                    <a:pt x="1722" y="0"/>
                    <a:pt x="1362" y="96"/>
                    <a:pt x="1042" y="285"/>
                  </a:cubicBezTo>
                  <a:cubicBezTo>
                    <a:pt x="422" y="654"/>
                    <a:pt x="42" y="1320"/>
                    <a:pt x="41" y="2041"/>
                  </a:cubicBezTo>
                  <a:lnTo>
                    <a:pt x="41" y="7840"/>
                  </a:lnTo>
                  <a:cubicBezTo>
                    <a:pt x="46" y="8066"/>
                    <a:pt x="231" y="8247"/>
                    <a:pt x="458" y="8247"/>
                  </a:cubicBezTo>
                  <a:cubicBezTo>
                    <a:pt x="684" y="8247"/>
                    <a:pt x="869" y="8066"/>
                    <a:pt x="874" y="7840"/>
                  </a:cubicBezTo>
                  <a:lnTo>
                    <a:pt x="874" y="5329"/>
                  </a:lnTo>
                  <a:lnTo>
                    <a:pt x="2706" y="5329"/>
                  </a:lnTo>
                  <a:lnTo>
                    <a:pt x="2706" y="8964"/>
                  </a:lnTo>
                  <a:cubicBezTo>
                    <a:pt x="2628" y="11233"/>
                    <a:pt x="2057" y="13459"/>
                    <a:pt x="1029" y="15486"/>
                  </a:cubicBezTo>
                  <a:lnTo>
                    <a:pt x="874" y="15486"/>
                  </a:lnTo>
                  <a:lnTo>
                    <a:pt x="874" y="11170"/>
                  </a:lnTo>
                  <a:cubicBezTo>
                    <a:pt x="878" y="10937"/>
                    <a:pt x="691" y="10745"/>
                    <a:pt x="458" y="10745"/>
                  </a:cubicBezTo>
                  <a:cubicBezTo>
                    <a:pt x="223" y="10745"/>
                    <a:pt x="36" y="10937"/>
                    <a:pt x="41" y="11170"/>
                  </a:cubicBezTo>
                  <a:lnTo>
                    <a:pt x="41" y="15901"/>
                  </a:lnTo>
                  <a:cubicBezTo>
                    <a:pt x="41" y="16132"/>
                    <a:pt x="228" y="16317"/>
                    <a:pt x="458" y="16317"/>
                  </a:cubicBezTo>
                  <a:lnTo>
                    <a:pt x="2942" y="16317"/>
                  </a:lnTo>
                  <a:lnTo>
                    <a:pt x="2411" y="16848"/>
                  </a:lnTo>
                  <a:lnTo>
                    <a:pt x="163" y="19098"/>
                  </a:lnTo>
                  <a:cubicBezTo>
                    <a:pt x="0" y="19260"/>
                    <a:pt x="0" y="19523"/>
                    <a:pt x="163" y="19686"/>
                  </a:cubicBezTo>
                  <a:cubicBezTo>
                    <a:pt x="244" y="19767"/>
                    <a:pt x="351" y="19808"/>
                    <a:pt x="457" y="19808"/>
                  </a:cubicBezTo>
                  <a:cubicBezTo>
                    <a:pt x="564" y="19808"/>
                    <a:pt x="670" y="19767"/>
                    <a:pt x="751" y="19686"/>
                  </a:cubicBezTo>
                  <a:lnTo>
                    <a:pt x="2704" y="17732"/>
                  </a:lnTo>
                  <a:lnTo>
                    <a:pt x="3720" y="18748"/>
                  </a:lnTo>
                  <a:cubicBezTo>
                    <a:pt x="3798" y="18826"/>
                    <a:pt x="3904" y="18870"/>
                    <a:pt x="4014" y="18870"/>
                  </a:cubicBezTo>
                  <a:lnTo>
                    <a:pt x="5493" y="18870"/>
                  </a:lnTo>
                  <a:lnTo>
                    <a:pt x="3759" y="20603"/>
                  </a:lnTo>
                  <a:cubicBezTo>
                    <a:pt x="3596" y="20765"/>
                    <a:pt x="3596" y="21029"/>
                    <a:pt x="3759" y="21191"/>
                  </a:cubicBezTo>
                  <a:cubicBezTo>
                    <a:pt x="3841" y="21274"/>
                    <a:pt x="3948" y="21315"/>
                    <a:pt x="4055" y="21315"/>
                  </a:cubicBezTo>
                  <a:cubicBezTo>
                    <a:pt x="4161" y="21315"/>
                    <a:pt x="4268" y="21274"/>
                    <a:pt x="4349" y="21193"/>
                  </a:cubicBezTo>
                  <a:lnTo>
                    <a:pt x="7168" y="18374"/>
                  </a:lnTo>
                  <a:lnTo>
                    <a:pt x="9987" y="21193"/>
                  </a:lnTo>
                  <a:cubicBezTo>
                    <a:pt x="10069" y="21274"/>
                    <a:pt x="10175" y="21315"/>
                    <a:pt x="10281" y="21315"/>
                  </a:cubicBezTo>
                  <a:cubicBezTo>
                    <a:pt x="10388" y="21315"/>
                    <a:pt x="10494" y="21274"/>
                    <a:pt x="10576" y="21193"/>
                  </a:cubicBezTo>
                  <a:lnTo>
                    <a:pt x="13403" y="18365"/>
                  </a:lnTo>
                  <a:lnTo>
                    <a:pt x="16230" y="21191"/>
                  </a:lnTo>
                  <a:cubicBezTo>
                    <a:pt x="16311" y="21273"/>
                    <a:pt x="16418" y="21313"/>
                    <a:pt x="16524" y="21313"/>
                  </a:cubicBezTo>
                  <a:cubicBezTo>
                    <a:pt x="16630" y="21313"/>
                    <a:pt x="16737" y="21273"/>
                    <a:pt x="16818" y="21191"/>
                  </a:cubicBezTo>
                  <a:cubicBezTo>
                    <a:pt x="16981" y="21029"/>
                    <a:pt x="16981" y="20765"/>
                    <a:pt x="16818" y="20603"/>
                  </a:cubicBezTo>
                  <a:lnTo>
                    <a:pt x="15241" y="19024"/>
                  </a:lnTo>
                  <a:lnTo>
                    <a:pt x="17810" y="16455"/>
                  </a:lnTo>
                  <a:lnTo>
                    <a:pt x="19873" y="18519"/>
                  </a:lnTo>
                  <a:lnTo>
                    <a:pt x="17790" y="20603"/>
                  </a:lnTo>
                  <a:cubicBezTo>
                    <a:pt x="17627" y="20765"/>
                    <a:pt x="17627" y="21029"/>
                    <a:pt x="17790" y="21191"/>
                  </a:cubicBezTo>
                  <a:cubicBezTo>
                    <a:pt x="17871" y="21273"/>
                    <a:pt x="17977" y="21313"/>
                    <a:pt x="18084" y="21313"/>
                  </a:cubicBezTo>
                  <a:cubicBezTo>
                    <a:pt x="18190" y="21313"/>
                    <a:pt x="18297" y="21273"/>
                    <a:pt x="18378" y="21191"/>
                  </a:cubicBezTo>
                  <a:lnTo>
                    <a:pt x="20460" y="19108"/>
                  </a:lnTo>
                  <a:lnTo>
                    <a:pt x="20643" y="19290"/>
                  </a:lnTo>
                  <a:cubicBezTo>
                    <a:pt x="20725" y="19372"/>
                    <a:pt x="20831" y="19412"/>
                    <a:pt x="20938" y="19412"/>
                  </a:cubicBezTo>
                  <a:cubicBezTo>
                    <a:pt x="21044" y="19412"/>
                    <a:pt x="21150" y="19372"/>
                    <a:pt x="21232" y="19290"/>
                  </a:cubicBezTo>
                  <a:cubicBezTo>
                    <a:pt x="21394" y="19128"/>
                    <a:pt x="21394" y="18864"/>
                    <a:pt x="21232" y="18702"/>
                  </a:cubicBezTo>
                  <a:lnTo>
                    <a:pt x="18849" y="16317"/>
                  </a:lnTo>
                  <a:lnTo>
                    <a:pt x="20938" y="16317"/>
                  </a:lnTo>
                  <a:cubicBezTo>
                    <a:pt x="20947" y="16317"/>
                    <a:pt x="20956" y="16317"/>
                    <a:pt x="20963" y="16316"/>
                  </a:cubicBezTo>
                  <a:cubicBezTo>
                    <a:pt x="21265" y="16297"/>
                    <a:pt x="21446" y="15973"/>
                    <a:pt x="21305" y="15707"/>
                  </a:cubicBezTo>
                  <a:cubicBezTo>
                    <a:pt x="20125" y="13469"/>
                    <a:pt x="19508" y="10979"/>
                    <a:pt x="19506" y="8449"/>
                  </a:cubicBezTo>
                  <a:lnTo>
                    <a:pt x="19506" y="8280"/>
                  </a:lnTo>
                  <a:cubicBezTo>
                    <a:pt x="19506" y="8050"/>
                    <a:pt x="19319" y="7864"/>
                    <a:pt x="19091" y="7864"/>
                  </a:cubicBezTo>
                  <a:lnTo>
                    <a:pt x="15110" y="7864"/>
                  </a:lnTo>
                  <a:lnTo>
                    <a:pt x="15110" y="3722"/>
                  </a:lnTo>
                  <a:cubicBezTo>
                    <a:pt x="15110" y="3625"/>
                    <a:pt x="15189" y="3546"/>
                    <a:pt x="15287" y="3546"/>
                  </a:cubicBezTo>
                  <a:lnTo>
                    <a:pt x="18223" y="3546"/>
                  </a:lnTo>
                  <a:cubicBezTo>
                    <a:pt x="18228" y="3546"/>
                    <a:pt x="18233" y="3546"/>
                    <a:pt x="18239" y="3546"/>
                  </a:cubicBezTo>
                  <a:cubicBezTo>
                    <a:pt x="19150" y="3546"/>
                    <a:pt x="19891" y="2808"/>
                    <a:pt x="19891" y="1895"/>
                  </a:cubicBezTo>
                  <a:cubicBezTo>
                    <a:pt x="19891" y="983"/>
                    <a:pt x="19151" y="246"/>
                    <a:pt x="18241" y="246"/>
                  </a:cubicBezTo>
                  <a:cubicBezTo>
                    <a:pt x="18235" y="246"/>
                    <a:pt x="18229" y="246"/>
                    <a:pt x="18223" y="246"/>
                  </a:cubicBezTo>
                  <a:lnTo>
                    <a:pt x="16754" y="246"/>
                  </a:lnTo>
                  <a:cubicBezTo>
                    <a:pt x="16420" y="82"/>
                    <a:pt x="16059" y="0"/>
                    <a:pt x="15697" y="0"/>
                  </a:cubicBezTo>
                  <a:cubicBezTo>
                    <a:pt x="15333" y="0"/>
                    <a:pt x="14968" y="84"/>
                    <a:pt x="14634" y="251"/>
                  </a:cubicBezTo>
                  <a:cubicBezTo>
                    <a:pt x="14328" y="84"/>
                    <a:pt x="13991" y="0"/>
                    <a:pt x="13654" y="0"/>
                  </a:cubicBezTo>
                  <a:cubicBezTo>
                    <a:pt x="13294" y="0"/>
                    <a:pt x="12934" y="96"/>
                    <a:pt x="12613" y="285"/>
                  </a:cubicBezTo>
                  <a:cubicBezTo>
                    <a:pt x="11995" y="654"/>
                    <a:pt x="11613" y="1320"/>
                    <a:pt x="11613" y="2041"/>
                  </a:cubicBezTo>
                  <a:lnTo>
                    <a:pt x="11613" y="7840"/>
                  </a:lnTo>
                  <a:cubicBezTo>
                    <a:pt x="11618" y="8066"/>
                    <a:pt x="11803" y="8247"/>
                    <a:pt x="12029" y="8247"/>
                  </a:cubicBezTo>
                  <a:cubicBezTo>
                    <a:pt x="12257" y="8247"/>
                    <a:pt x="12441" y="8066"/>
                    <a:pt x="12447" y="7840"/>
                  </a:cubicBezTo>
                  <a:lnTo>
                    <a:pt x="12447" y="5329"/>
                  </a:lnTo>
                  <a:lnTo>
                    <a:pt x="14277" y="5329"/>
                  </a:lnTo>
                  <a:lnTo>
                    <a:pt x="14277" y="8964"/>
                  </a:lnTo>
                  <a:cubicBezTo>
                    <a:pt x="14201" y="11233"/>
                    <a:pt x="13628" y="13459"/>
                    <a:pt x="12602" y="15486"/>
                  </a:cubicBezTo>
                  <a:lnTo>
                    <a:pt x="12447" y="15486"/>
                  </a:lnTo>
                  <a:lnTo>
                    <a:pt x="12447" y="11240"/>
                  </a:lnTo>
                  <a:cubicBezTo>
                    <a:pt x="12451" y="11007"/>
                    <a:pt x="12262" y="10816"/>
                    <a:pt x="12029" y="10816"/>
                  </a:cubicBezTo>
                  <a:cubicBezTo>
                    <a:pt x="11796" y="10816"/>
                    <a:pt x="11609" y="11007"/>
                    <a:pt x="11613" y="11240"/>
                  </a:cubicBezTo>
                  <a:lnTo>
                    <a:pt x="11613" y="15486"/>
                  </a:lnTo>
                  <a:lnTo>
                    <a:pt x="9619" y="15486"/>
                  </a:lnTo>
                  <a:cubicBezTo>
                    <a:pt x="8514" y="13304"/>
                    <a:pt x="7938" y="10894"/>
                    <a:pt x="7935" y="8449"/>
                  </a:cubicBezTo>
                  <a:lnTo>
                    <a:pt x="7935" y="8282"/>
                  </a:lnTo>
                  <a:cubicBezTo>
                    <a:pt x="7935" y="8052"/>
                    <a:pt x="7748" y="7864"/>
                    <a:pt x="7519" y="7864"/>
                  </a:cubicBezTo>
                  <a:lnTo>
                    <a:pt x="3537" y="7864"/>
                  </a:lnTo>
                  <a:lnTo>
                    <a:pt x="3537" y="3722"/>
                  </a:lnTo>
                  <a:cubicBezTo>
                    <a:pt x="3537" y="3625"/>
                    <a:pt x="3617" y="3546"/>
                    <a:pt x="3714" y="3546"/>
                  </a:cubicBezTo>
                  <a:lnTo>
                    <a:pt x="6650" y="3546"/>
                  </a:lnTo>
                  <a:cubicBezTo>
                    <a:pt x="6655" y="3546"/>
                    <a:pt x="6661" y="3546"/>
                    <a:pt x="6666" y="3546"/>
                  </a:cubicBezTo>
                  <a:cubicBezTo>
                    <a:pt x="7577" y="3546"/>
                    <a:pt x="8318" y="2808"/>
                    <a:pt x="8318" y="1895"/>
                  </a:cubicBezTo>
                  <a:cubicBezTo>
                    <a:pt x="8318" y="983"/>
                    <a:pt x="7578" y="246"/>
                    <a:pt x="6669" y="246"/>
                  </a:cubicBezTo>
                  <a:cubicBezTo>
                    <a:pt x="6662" y="246"/>
                    <a:pt x="6656" y="246"/>
                    <a:pt x="6650" y="246"/>
                  </a:cubicBezTo>
                  <a:lnTo>
                    <a:pt x="5181" y="246"/>
                  </a:lnTo>
                  <a:cubicBezTo>
                    <a:pt x="4848" y="82"/>
                    <a:pt x="4486" y="0"/>
                    <a:pt x="4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53"/>
            <p:cNvSpPr/>
            <p:nvPr/>
          </p:nvSpPr>
          <p:spPr>
            <a:xfrm>
              <a:off x="257400" y="2077050"/>
              <a:ext cx="22650" cy="20850"/>
            </a:xfrm>
            <a:custGeom>
              <a:rect b="b" l="l" r="r" t="t"/>
              <a:pathLst>
                <a:path extrusionOk="0" h="834" w="906">
                  <a:moveTo>
                    <a:pt x="458" y="1"/>
                  </a:moveTo>
                  <a:cubicBezTo>
                    <a:pt x="322" y="1"/>
                    <a:pt x="191" y="67"/>
                    <a:pt x="111" y="186"/>
                  </a:cubicBezTo>
                  <a:cubicBezTo>
                    <a:pt x="0" y="352"/>
                    <a:pt x="22" y="572"/>
                    <a:pt x="163" y="713"/>
                  </a:cubicBezTo>
                  <a:cubicBezTo>
                    <a:pt x="241" y="791"/>
                    <a:pt x="347" y="834"/>
                    <a:pt x="458" y="834"/>
                  </a:cubicBezTo>
                  <a:cubicBezTo>
                    <a:pt x="657" y="834"/>
                    <a:pt x="828" y="694"/>
                    <a:pt x="867" y="499"/>
                  </a:cubicBezTo>
                  <a:cubicBezTo>
                    <a:pt x="905" y="304"/>
                    <a:pt x="800" y="109"/>
                    <a:pt x="618" y="32"/>
                  </a:cubicBezTo>
                  <a:cubicBezTo>
                    <a:pt x="566" y="11"/>
                    <a:pt x="512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53"/>
            <p:cNvSpPr/>
            <p:nvPr/>
          </p:nvSpPr>
          <p:spPr>
            <a:xfrm>
              <a:off x="546725" y="2077075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6" y="1"/>
                  </a:moveTo>
                  <a:cubicBezTo>
                    <a:pt x="321" y="1"/>
                    <a:pt x="189" y="67"/>
                    <a:pt x="111" y="185"/>
                  </a:cubicBezTo>
                  <a:cubicBezTo>
                    <a:pt x="0" y="351"/>
                    <a:pt x="22" y="571"/>
                    <a:pt x="163" y="712"/>
                  </a:cubicBezTo>
                  <a:cubicBezTo>
                    <a:pt x="240" y="790"/>
                    <a:pt x="347" y="833"/>
                    <a:pt x="456" y="833"/>
                  </a:cubicBezTo>
                  <a:cubicBezTo>
                    <a:pt x="655" y="833"/>
                    <a:pt x="826" y="693"/>
                    <a:pt x="865" y="498"/>
                  </a:cubicBezTo>
                  <a:cubicBezTo>
                    <a:pt x="904" y="303"/>
                    <a:pt x="800" y="108"/>
                    <a:pt x="616" y="33"/>
                  </a:cubicBezTo>
                  <a:cubicBezTo>
                    <a:pt x="564" y="11"/>
                    <a:pt x="510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10" name="Google Shape;4110;p53"/>
          <p:cNvGrpSpPr/>
          <p:nvPr/>
        </p:nvGrpSpPr>
        <p:grpSpPr>
          <a:xfrm>
            <a:off x="2039516" y="2072047"/>
            <a:ext cx="476626" cy="474729"/>
            <a:chOff x="1049650" y="1859375"/>
            <a:chExt cx="533975" cy="531850"/>
          </a:xfrm>
        </p:grpSpPr>
        <p:sp>
          <p:nvSpPr>
            <p:cNvPr id="4111" name="Google Shape;4111;p53"/>
            <p:cNvSpPr/>
            <p:nvPr/>
          </p:nvSpPr>
          <p:spPr>
            <a:xfrm>
              <a:off x="1085350" y="1940350"/>
              <a:ext cx="68550" cy="67075"/>
            </a:xfrm>
            <a:custGeom>
              <a:rect b="b" l="l" r="r" t="t"/>
              <a:pathLst>
                <a:path extrusionOk="0" h="2683" w="2742">
                  <a:moveTo>
                    <a:pt x="1360" y="822"/>
                  </a:moveTo>
                  <a:cubicBezTo>
                    <a:pt x="1641" y="822"/>
                    <a:pt x="1870" y="1047"/>
                    <a:pt x="1875" y="1327"/>
                  </a:cubicBezTo>
                  <a:cubicBezTo>
                    <a:pt x="1881" y="1608"/>
                    <a:pt x="1661" y="1839"/>
                    <a:pt x="1380" y="1851"/>
                  </a:cubicBezTo>
                  <a:cubicBezTo>
                    <a:pt x="1373" y="1851"/>
                    <a:pt x="1366" y="1851"/>
                    <a:pt x="1359" y="1851"/>
                  </a:cubicBezTo>
                  <a:cubicBezTo>
                    <a:pt x="1088" y="1851"/>
                    <a:pt x="862" y="1641"/>
                    <a:pt x="846" y="1367"/>
                  </a:cubicBezTo>
                  <a:cubicBezTo>
                    <a:pt x="829" y="1088"/>
                    <a:pt x="1039" y="845"/>
                    <a:pt x="1320" y="823"/>
                  </a:cubicBezTo>
                  <a:cubicBezTo>
                    <a:pt x="1333" y="822"/>
                    <a:pt x="1347" y="822"/>
                    <a:pt x="1360" y="822"/>
                  </a:cubicBezTo>
                  <a:close/>
                  <a:moveTo>
                    <a:pt x="1358" y="1"/>
                  </a:moveTo>
                  <a:cubicBezTo>
                    <a:pt x="1339" y="1"/>
                    <a:pt x="1320" y="1"/>
                    <a:pt x="1301" y="2"/>
                  </a:cubicBezTo>
                  <a:cubicBezTo>
                    <a:pt x="571" y="32"/>
                    <a:pt x="0" y="639"/>
                    <a:pt x="16" y="1370"/>
                  </a:cubicBezTo>
                  <a:cubicBezTo>
                    <a:pt x="32" y="2099"/>
                    <a:pt x="628" y="2683"/>
                    <a:pt x="1356" y="2683"/>
                  </a:cubicBezTo>
                  <a:cubicBezTo>
                    <a:pt x="1357" y="2683"/>
                    <a:pt x="1358" y="2683"/>
                    <a:pt x="1359" y="2683"/>
                  </a:cubicBezTo>
                  <a:cubicBezTo>
                    <a:pt x="1395" y="2683"/>
                    <a:pt x="1431" y="2681"/>
                    <a:pt x="1467" y="2678"/>
                  </a:cubicBezTo>
                  <a:cubicBezTo>
                    <a:pt x="2195" y="2618"/>
                    <a:pt x="2742" y="1988"/>
                    <a:pt x="2697" y="1258"/>
                  </a:cubicBezTo>
                  <a:cubicBezTo>
                    <a:pt x="2652" y="549"/>
                    <a:pt x="2062" y="1"/>
                    <a:pt x="1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53"/>
            <p:cNvSpPr/>
            <p:nvPr/>
          </p:nvSpPr>
          <p:spPr>
            <a:xfrm>
              <a:off x="1476475" y="2236150"/>
              <a:ext cx="77475" cy="68725"/>
            </a:xfrm>
            <a:custGeom>
              <a:rect b="b" l="l" r="r" t="t"/>
              <a:pathLst>
                <a:path extrusionOk="0" h="2749" w="3099">
                  <a:moveTo>
                    <a:pt x="1622" y="832"/>
                  </a:moveTo>
                  <a:cubicBezTo>
                    <a:pt x="2084" y="832"/>
                    <a:pt x="2334" y="1374"/>
                    <a:pt x="2034" y="1727"/>
                  </a:cubicBezTo>
                  <a:cubicBezTo>
                    <a:pt x="1924" y="1856"/>
                    <a:pt x="1773" y="1918"/>
                    <a:pt x="1622" y="1918"/>
                  </a:cubicBezTo>
                  <a:cubicBezTo>
                    <a:pt x="1428" y="1918"/>
                    <a:pt x="1236" y="1815"/>
                    <a:pt x="1137" y="1622"/>
                  </a:cubicBezTo>
                  <a:cubicBezTo>
                    <a:pt x="962" y="1276"/>
                    <a:pt x="1192" y="863"/>
                    <a:pt x="1578" y="833"/>
                  </a:cubicBezTo>
                  <a:cubicBezTo>
                    <a:pt x="1593" y="832"/>
                    <a:pt x="1608" y="832"/>
                    <a:pt x="1622" y="832"/>
                  </a:cubicBezTo>
                  <a:close/>
                  <a:moveTo>
                    <a:pt x="1624" y="0"/>
                  </a:moveTo>
                  <a:cubicBezTo>
                    <a:pt x="1077" y="0"/>
                    <a:pt x="544" y="326"/>
                    <a:pt x="333" y="898"/>
                  </a:cubicBezTo>
                  <a:cubicBezTo>
                    <a:pt x="0" y="1795"/>
                    <a:pt x="664" y="2747"/>
                    <a:pt x="1619" y="2749"/>
                  </a:cubicBezTo>
                  <a:cubicBezTo>
                    <a:pt x="1655" y="2749"/>
                    <a:pt x="1693" y="2747"/>
                    <a:pt x="1730" y="2744"/>
                  </a:cubicBezTo>
                  <a:cubicBezTo>
                    <a:pt x="2284" y="2700"/>
                    <a:pt x="2756" y="2327"/>
                    <a:pt x="2927" y="1797"/>
                  </a:cubicBezTo>
                  <a:cubicBezTo>
                    <a:pt x="3099" y="1269"/>
                    <a:pt x="2936" y="689"/>
                    <a:pt x="2513" y="330"/>
                  </a:cubicBezTo>
                  <a:cubicBezTo>
                    <a:pt x="2250" y="105"/>
                    <a:pt x="1935" y="0"/>
                    <a:pt x="16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53"/>
            <p:cNvSpPr/>
            <p:nvPr/>
          </p:nvSpPr>
          <p:spPr>
            <a:xfrm>
              <a:off x="1495575" y="1959075"/>
              <a:ext cx="22550" cy="20800"/>
            </a:xfrm>
            <a:custGeom>
              <a:rect b="b" l="l" r="r" t="t"/>
              <a:pathLst>
                <a:path extrusionOk="0" h="832" w="902">
                  <a:moveTo>
                    <a:pt x="447" y="1"/>
                  </a:moveTo>
                  <a:cubicBezTo>
                    <a:pt x="394" y="1"/>
                    <a:pt x="340" y="11"/>
                    <a:pt x="288" y="33"/>
                  </a:cubicBezTo>
                  <a:cubicBezTo>
                    <a:pt x="104" y="109"/>
                    <a:pt x="0" y="303"/>
                    <a:pt x="39" y="498"/>
                  </a:cubicBezTo>
                  <a:cubicBezTo>
                    <a:pt x="77" y="692"/>
                    <a:pt x="248" y="831"/>
                    <a:pt x="447" y="831"/>
                  </a:cubicBezTo>
                  <a:cubicBezTo>
                    <a:pt x="556" y="831"/>
                    <a:pt x="662" y="788"/>
                    <a:pt x="740" y="711"/>
                  </a:cubicBezTo>
                  <a:cubicBezTo>
                    <a:pt x="880" y="569"/>
                    <a:pt x="901" y="351"/>
                    <a:pt x="792" y="185"/>
                  </a:cubicBezTo>
                  <a:cubicBezTo>
                    <a:pt x="712" y="68"/>
                    <a:pt x="582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53"/>
            <p:cNvSpPr/>
            <p:nvPr/>
          </p:nvSpPr>
          <p:spPr>
            <a:xfrm>
              <a:off x="1314475" y="2370325"/>
              <a:ext cx="40125" cy="20775"/>
            </a:xfrm>
            <a:custGeom>
              <a:rect b="b" l="l" r="r" t="t"/>
              <a:pathLst>
                <a:path extrusionOk="0" h="831" w="1605">
                  <a:moveTo>
                    <a:pt x="415" y="1"/>
                  </a:moveTo>
                  <a:cubicBezTo>
                    <a:pt x="186" y="1"/>
                    <a:pt x="0" y="186"/>
                    <a:pt x="0" y="415"/>
                  </a:cubicBezTo>
                  <a:cubicBezTo>
                    <a:pt x="0" y="645"/>
                    <a:pt x="186" y="831"/>
                    <a:pt x="415" y="831"/>
                  </a:cubicBezTo>
                  <a:lnTo>
                    <a:pt x="1190" y="831"/>
                  </a:lnTo>
                  <a:cubicBezTo>
                    <a:pt x="1419" y="831"/>
                    <a:pt x="1605" y="645"/>
                    <a:pt x="1605" y="415"/>
                  </a:cubicBezTo>
                  <a:cubicBezTo>
                    <a:pt x="1605" y="186"/>
                    <a:pt x="1419" y="1"/>
                    <a:pt x="1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53"/>
            <p:cNvSpPr/>
            <p:nvPr/>
          </p:nvSpPr>
          <p:spPr>
            <a:xfrm>
              <a:off x="1208225" y="1945575"/>
              <a:ext cx="67700" cy="20775"/>
            </a:xfrm>
            <a:custGeom>
              <a:rect b="b" l="l" r="r" t="t"/>
              <a:pathLst>
                <a:path extrusionOk="0" h="831" w="2708">
                  <a:moveTo>
                    <a:pt x="417" y="0"/>
                  </a:moveTo>
                  <a:cubicBezTo>
                    <a:pt x="188" y="0"/>
                    <a:pt x="1" y="186"/>
                    <a:pt x="1" y="414"/>
                  </a:cubicBezTo>
                  <a:cubicBezTo>
                    <a:pt x="1" y="645"/>
                    <a:pt x="188" y="830"/>
                    <a:pt x="417" y="830"/>
                  </a:cubicBezTo>
                  <a:lnTo>
                    <a:pt x="2293" y="830"/>
                  </a:lnTo>
                  <a:cubicBezTo>
                    <a:pt x="2522" y="830"/>
                    <a:pt x="2708" y="645"/>
                    <a:pt x="2708" y="414"/>
                  </a:cubicBezTo>
                  <a:cubicBezTo>
                    <a:pt x="2708" y="186"/>
                    <a:pt x="2522" y="0"/>
                    <a:pt x="2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53"/>
            <p:cNvSpPr/>
            <p:nvPr/>
          </p:nvSpPr>
          <p:spPr>
            <a:xfrm>
              <a:off x="1295900" y="1945575"/>
              <a:ext cx="22550" cy="20775"/>
            </a:xfrm>
            <a:custGeom>
              <a:rect b="b" l="l" r="r" t="t"/>
              <a:pathLst>
                <a:path extrusionOk="0" h="831" w="902">
                  <a:moveTo>
                    <a:pt x="447" y="0"/>
                  </a:moveTo>
                  <a:cubicBezTo>
                    <a:pt x="394" y="0"/>
                    <a:pt x="340" y="11"/>
                    <a:pt x="289" y="32"/>
                  </a:cubicBezTo>
                  <a:cubicBezTo>
                    <a:pt x="106" y="108"/>
                    <a:pt x="1" y="302"/>
                    <a:pt x="40" y="496"/>
                  </a:cubicBezTo>
                  <a:cubicBezTo>
                    <a:pt x="79" y="691"/>
                    <a:pt x="250" y="830"/>
                    <a:pt x="447" y="830"/>
                  </a:cubicBezTo>
                  <a:cubicBezTo>
                    <a:pt x="558" y="830"/>
                    <a:pt x="663" y="786"/>
                    <a:pt x="741" y="709"/>
                  </a:cubicBezTo>
                  <a:cubicBezTo>
                    <a:pt x="880" y="568"/>
                    <a:pt x="902" y="350"/>
                    <a:pt x="792" y="184"/>
                  </a:cubicBezTo>
                  <a:cubicBezTo>
                    <a:pt x="713" y="66"/>
                    <a:pt x="582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53"/>
            <p:cNvSpPr/>
            <p:nvPr/>
          </p:nvSpPr>
          <p:spPr>
            <a:xfrm>
              <a:off x="1099275" y="2089650"/>
              <a:ext cx="40175" cy="20775"/>
            </a:xfrm>
            <a:custGeom>
              <a:rect b="b" l="l" r="r" t="t"/>
              <a:pathLst>
                <a:path extrusionOk="0" h="831" w="1607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cubicBezTo>
                    <a:pt x="0" y="645"/>
                    <a:pt x="186" y="831"/>
                    <a:pt x="416" y="831"/>
                  </a:cubicBezTo>
                  <a:lnTo>
                    <a:pt x="1190" y="831"/>
                  </a:lnTo>
                  <a:cubicBezTo>
                    <a:pt x="1420" y="831"/>
                    <a:pt x="1606" y="645"/>
                    <a:pt x="1606" y="416"/>
                  </a:cubicBezTo>
                  <a:cubicBezTo>
                    <a:pt x="1606" y="186"/>
                    <a:pt x="1420" y="0"/>
                    <a:pt x="1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53"/>
            <p:cNvSpPr/>
            <p:nvPr/>
          </p:nvSpPr>
          <p:spPr>
            <a:xfrm>
              <a:off x="1049650" y="1859375"/>
              <a:ext cx="533975" cy="43200"/>
            </a:xfrm>
            <a:custGeom>
              <a:rect b="b" l="l" r="r" t="t"/>
              <a:pathLst>
                <a:path extrusionOk="0" h="1728" w="21359">
                  <a:moveTo>
                    <a:pt x="461" y="1"/>
                  </a:moveTo>
                  <a:cubicBezTo>
                    <a:pt x="361" y="1"/>
                    <a:pt x="260" y="37"/>
                    <a:pt x="181" y="111"/>
                  </a:cubicBezTo>
                  <a:cubicBezTo>
                    <a:pt x="11" y="266"/>
                    <a:pt x="1" y="530"/>
                    <a:pt x="156" y="698"/>
                  </a:cubicBezTo>
                  <a:cubicBezTo>
                    <a:pt x="784" y="1379"/>
                    <a:pt x="1643" y="1728"/>
                    <a:pt x="2506" y="1728"/>
                  </a:cubicBezTo>
                  <a:cubicBezTo>
                    <a:pt x="3228" y="1728"/>
                    <a:pt x="3953" y="1484"/>
                    <a:pt x="4549" y="987"/>
                  </a:cubicBezTo>
                  <a:cubicBezTo>
                    <a:pt x="5141" y="1481"/>
                    <a:pt x="5867" y="1728"/>
                    <a:pt x="6592" y="1728"/>
                  </a:cubicBezTo>
                  <a:cubicBezTo>
                    <a:pt x="7318" y="1728"/>
                    <a:pt x="8044" y="1481"/>
                    <a:pt x="8636" y="987"/>
                  </a:cubicBezTo>
                  <a:cubicBezTo>
                    <a:pt x="9228" y="1481"/>
                    <a:pt x="9954" y="1728"/>
                    <a:pt x="10680" y="1728"/>
                  </a:cubicBezTo>
                  <a:cubicBezTo>
                    <a:pt x="11406" y="1728"/>
                    <a:pt x="12132" y="1481"/>
                    <a:pt x="12723" y="987"/>
                  </a:cubicBezTo>
                  <a:cubicBezTo>
                    <a:pt x="13315" y="1481"/>
                    <a:pt x="14041" y="1728"/>
                    <a:pt x="14767" y="1728"/>
                  </a:cubicBezTo>
                  <a:cubicBezTo>
                    <a:pt x="15493" y="1728"/>
                    <a:pt x="16219" y="1481"/>
                    <a:pt x="16811" y="987"/>
                  </a:cubicBezTo>
                  <a:cubicBezTo>
                    <a:pt x="17407" y="1484"/>
                    <a:pt x="18132" y="1728"/>
                    <a:pt x="18855" y="1728"/>
                  </a:cubicBezTo>
                  <a:cubicBezTo>
                    <a:pt x="19717" y="1728"/>
                    <a:pt x="20576" y="1379"/>
                    <a:pt x="21203" y="698"/>
                  </a:cubicBezTo>
                  <a:cubicBezTo>
                    <a:pt x="21359" y="530"/>
                    <a:pt x="21349" y="266"/>
                    <a:pt x="21180" y="111"/>
                  </a:cubicBezTo>
                  <a:cubicBezTo>
                    <a:pt x="21101" y="37"/>
                    <a:pt x="21000" y="1"/>
                    <a:pt x="20899" y="1"/>
                  </a:cubicBezTo>
                  <a:cubicBezTo>
                    <a:pt x="20787" y="1"/>
                    <a:pt x="20675" y="46"/>
                    <a:pt x="20593" y="135"/>
                  </a:cubicBezTo>
                  <a:cubicBezTo>
                    <a:pt x="20125" y="643"/>
                    <a:pt x="19489" y="897"/>
                    <a:pt x="18854" y="897"/>
                  </a:cubicBezTo>
                  <a:cubicBezTo>
                    <a:pt x="18219" y="897"/>
                    <a:pt x="17584" y="643"/>
                    <a:pt x="17117" y="135"/>
                  </a:cubicBezTo>
                  <a:cubicBezTo>
                    <a:pt x="17035" y="46"/>
                    <a:pt x="16923" y="2"/>
                    <a:pt x="16811" y="2"/>
                  </a:cubicBezTo>
                  <a:cubicBezTo>
                    <a:pt x="16700" y="2"/>
                    <a:pt x="16588" y="46"/>
                    <a:pt x="16506" y="135"/>
                  </a:cubicBezTo>
                  <a:cubicBezTo>
                    <a:pt x="16038" y="643"/>
                    <a:pt x="15403" y="897"/>
                    <a:pt x="14767" y="897"/>
                  </a:cubicBezTo>
                  <a:cubicBezTo>
                    <a:pt x="14132" y="897"/>
                    <a:pt x="13497" y="643"/>
                    <a:pt x="13028" y="135"/>
                  </a:cubicBezTo>
                  <a:cubicBezTo>
                    <a:pt x="12946" y="46"/>
                    <a:pt x="12835" y="2"/>
                    <a:pt x="12723" y="2"/>
                  </a:cubicBezTo>
                  <a:cubicBezTo>
                    <a:pt x="12612" y="2"/>
                    <a:pt x="12500" y="46"/>
                    <a:pt x="12418" y="135"/>
                  </a:cubicBezTo>
                  <a:cubicBezTo>
                    <a:pt x="11950" y="643"/>
                    <a:pt x="11315" y="897"/>
                    <a:pt x="10680" y="897"/>
                  </a:cubicBezTo>
                  <a:cubicBezTo>
                    <a:pt x="10045" y="897"/>
                    <a:pt x="9410" y="643"/>
                    <a:pt x="8941" y="135"/>
                  </a:cubicBezTo>
                  <a:cubicBezTo>
                    <a:pt x="8859" y="46"/>
                    <a:pt x="8748" y="2"/>
                    <a:pt x="8636" y="2"/>
                  </a:cubicBezTo>
                  <a:cubicBezTo>
                    <a:pt x="8525" y="2"/>
                    <a:pt x="8413" y="46"/>
                    <a:pt x="8331" y="135"/>
                  </a:cubicBezTo>
                  <a:cubicBezTo>
                    <a:pt x="7863" y="643"/>
                    <a:pt x="7228" y="897"/>
                    <a:pt x="6592" y="897"/>
                  </a:cubicBezTo>
                  <a:cubicBezTo>
                    <a:pt x="5957" y="897"/>
                    <a:pt x="5322" y="643"/>
                    <a:pt x="4855" y="135"/>
                  </a:cubicBezTo>
                  <a:cubicBezTo>
                    <a:pt x="4772" y="46"/>
                    <a:pt x="4660" y="2"/>
                    <a:pt x="4549" y="2"/>
                  </a:cubicBezTo>
                  <a:cubicBezTo>
                    <a:pt x="4437" y="2"/>
                    <a:pt x="4326" y="46"/>
                    <a:pt x="4243" y="135"/>
                  </a:cubicBezTo>
                  <a:cubicBezTo>
                    <a:pt x="3775" y="643"/>
                    <a:pt x="3140" y="897"/>
                    <a:pt x="2505" y="897"/>
                  </a:cubicBezTo>
                  <a:cubicBezTo>
                    <a:pt x="1870" y="897"/>
                    <a:pt x="1235" y="643"/>
                    <a:pt x="766" y="135"/>
                  </a:cubicBezTo>
                  <a:cubicBezTo>
                    <a:pt x="684" y="46"/>
                    <a:pt x="573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53"/>
            <p:cNvSpPr/>
            <p:nvPr/>
          </p:nvSpPr>
          <p:spPr>
            <a:xfrm>
              <a:off x="1081425" y="1959075"/>
              <a:ext cx="448375" cy="432150"/>
            </a:xfrm>
            <a:custGeom>
              <a:rect b="b" l="l" r="r" t="t"/>
              <a:pathLst>
                <a:path extrusionOk="0" h="17286" w="17935">
                  <a:moveTo>
                    <a:pt x="11641" y="1240"/>
                  </a:moveTo>
                  <a:cubicBezTo>
                    <a:pt x="12506" y="2174"/>
                    <a:pt x="12796" y="2947"/>
                    <a:pt x="12881" y="3461"/>
                  </a:cubicBezTo>
                  <a:cubicBezTo>
                    <a:pt x="12967" y="3980"/>
                    <a:pt x="12864" y="4318"/>
                    <a:pt x="12821" y="4432"/>
                  </a:cubicBezTo>
                  <a:lnTo>
                    <a:pt x="12103" y="4658"/>
                  </a:lnTo>
                  <a:cubicBezTo>
                    <a:pt x="11884" y="4076"/>
                    <a:pt x="11441" y="2669"/>
                    <a:pt x="11639" y="1240"/>
                  </a:cubicBezTo>
                  <a:close/>
                  <a:moveTo>
                    <a:pt x="13994" y="4923"/>
                  </a:moveTo>
                  <a:cubicBezTo>
                    <a:pt x="14091" y="4923"/>
                    <a:pt x="14198" y="4929"/>
                    <a:pt x="14314" y="4946"/>
                  </a:cubicBezTo>
                  <a:cubicBezTo>
                    <a:pt x="14841" y="5018"/>
                    <a:pt x="15635" y="5302"/>
                    <a:pt x="16598" y="6196"/>
                  </a:cubicBezTo>
                  <a:cubicBezTo>
                    <a:pt x="16346" y="6231"/>
                    <a:pt x="16094" y="6247"/>
                    <a:pt x="15848" y="6247"/>
                  </a:cubicBezTo>
                  <a:cubicBezTo>
                    <a:pt x="14694" y="6247"/>
                    <a:pt x="13651" y="5913"/>
                    <a:pt x="13175" y="5733"/>
                  </a:cubicBezTo>
                  <a:lnTo>
                    <a:pt x="13405" y="5019"/>
                  </a:lnTo>
                  <a:cubicBezTo>
                    <a:pt x="13479" y="4989"/>
                    <a:pt x="13684" y="4923"/>
                    <a:pt x="13994" y="4923"/>
                  </a:cubicBezTo>
                  <a:close/>
                  <a:moveTo>
                    <a:pt x="12398" y="5436"/>
                  </a:moveTo>
                  <a:lnTo>
                    <a:pt x="12352" y="5579"/>
                  </a:lnTo>
                  <a:cubicBezTo>
                    <a:pt x="12234" y="5947"/>
                    <a:pt x="12029" y="6281"/>
                    <a:pt x="11756" y="6554"/>
                  </a:cubicBezTo>
                  <a:lnTo>
                    <a:pt x="5556" y="12755"/>
                  </a:lnTo>
                  <a:cubicBezTo>
                    <a:pt x="5482" y="12672"/>
                    <a:pt x="5404" y="12590"/>
                    <a:pt x="5325" y="12509"/>
                  </a:cubicBezTo>
                  <a:cubicBezTo>
                    <a:pt x="5244" y="12429"/>
                    <a:pt x="5161" y="12351"/>
                    <a:pt x="5076" y="12275"/>
                  </a:cubicBezTo>
                  <a:lnTo>
                    <a:pt x="11271" y="6080"/>
                  </a:lnTo>
                  <a:cubicBezTo>
                    <a:pt x="11547" y="5805"/>
                    <a:pt x="11885" y="5599"/>
                    <a:pt x="12258" y="5481"/>
                  </a:cubicBezTo>
                  <a:lnTo>
                    <a:pt x="12398" y="5436"/>
                  </a:lnTo>
                  <a:close/>
                  <a:moveTo>
                    <a:pt x="1792" y="11690"/>
                  </a:moveTo>
                  <a:cubicBezTo>
                    <a:pt x="4086" y="11932"/>
                    <a:pt x="5898" y="13744"/>
                    <a:pt x="6142" y="16036"/>
                  </a:cubicBezTo>
                  <a:cubicBezTo>
                    <a:pt x="5305" y="16350"/>
                    <a:pt x="4442" y="16449"/>
                    <a:pt x="3686" y="16449"/>
                  </a:cubicBezTo>
                  <a:cubicBezTo>
                    <a:pt x="2750" y="16449"/>
                    <a:pt x="1977" y="16298"/>
                    <a:pt x="1616" y="16213"/>
                  </a:cubicBezTo>
                  <a:cubicBezTo>
                    <a:pt x="1462" y="15563"/>
                    <a:pt x="1090" y="13567"/>
                    <a:pt x="1792" y="11690"/>
                  </a:cubicBezTo>
                  <a:close/>
                  <a:moveTo>
                    <a:pt x="11399" y="0"/>
                  </a:moveTo>
                  <a:cubicBezTo>
                    <a:pt x="11226" y="0"/>
                    <a:pt x="11057" y="108"/>
                    <a:pt x="11000" y="295"/>
                  </a:cubicBezTo>
                  <a:cubicBezTo>
                    <a:pt x="10430" y="2150"/>
                    <a:pt x="11000" y="4082"/>
                    <a:pt x="11303" y="4895"/>
                  </a:cubicBezTo>
                  <a:cubicBezTo>
                    <a:pt x="10764" y="4592"/>
                    <a:pt x="10155" y="4433"/>
                    <a:pt x="9537" y="4433"/>
                  </a:cubicBezTo>
                  <a:cubicBezTo>
                    <a:pt x="9534" y="4433"/>
                    <a:pt x="9531" y="4433"/>
                    <a:pt x="9528" y="4433"/>
                  </a:cubicBezTo>
                  <a:cubicBezTo>
                    <a:pt x="9299" y="4433"/>
                    <a:pt x="9114" y="4619"/>
                    <a:pt x="9114" y="4848"/>
                  </a:cubicBezTo>
                  <a:cubicBezTo>
                    <a:pt x="9114" y="5078"/>
                    <a:pt x="9299" y="5264"/>
                    <a:pt x="9528" y="5264"/>
                  </a:cubicBezTo>
                  <a:cubicBezTo>
                    <a:pt x="9921" y="5264"/>
                    <a:pt x="10311" y="5346"/>
                    <a:pt x="10671" y="5505"/>
                  </a:cubicBezTo>
                  <a:lnTo>
                    <a:pt x="9871" y="6305"/>
                  </a:lnTo>
                  <a:cubicBezTo>
                    <a:pt x="9068" y="5806"/>
                    <a:pt x="8142" y="5541"/>
                    <a:pt x="7196" y="5541"/>
                  </a:cubicBezTo>
                  <a:cubicBezTo>
                    <a:pt x="7191" y="5541"/>
                    <a:pt x="7186" y="5541"/>
                    <a:pt x="7181" y="5541"/>
                  </a:cubicBezTo>
                  <a:cubicBezTo>
                    <a:pt x="7178" y="5541"/>
                    <a:pt x="7174" y="5541"/>
                    <a:pt x="7171" y="5541"/>
                  </a:cubicBezTo>
                  <a:cubicBezTo>
                    <a:pt x="6944" y="5541"/>
                    <a:pt x="6758" y="5728"/>
                    <a:pt x="6758" y="5956"/>
                  </a:cubicBezTo>
                  <a:cubicBezTo>
                    <a:pt x="6758" y="6186"/>
                    <a:pt x="6945" y="6372"/>
                    <a:pt x="7173" y="6372"/>
                  </a:cubicBezTo>
                  <a:cubicBezTo>
                    <a:pt x="7176" y="6372"/>
                    <a:pt x="7178" y="6372"/>
                    <a:pt x="7181" y="6372"/>
                  </a:cubicBezTo>
                  <a:cubicBezTo>
                    <a:pt x="7184" y="6372"/>
                    <a:pt x="7187" y="6372"/>
                    <a:pt x="7190" y="6372"/>
                  </a:cubicBezTo>
                  <a:cubicBezTo>
                    <a:pt x="7916" y="6372"/>
                    <a:pt x="8630" y="6557"/>
                    <a:pt x="9265" y="6911"/>
                  </a:cubicBezTo>
                  <a:lnTo>
                    <a:pt x="8494" y="7683"/>
                  </a:lnTo>
                  <a:cubicBezTo>
                    <a:pt x="7572" y="7079"/>
                    <a:pt x="6496" y="6759"/>
                    <a:pt x="5396" y="6759"/>
                  </a:cubicBezTo>
                  <a:cubicBezTo>
                    <a:pt x="5391" y="6759"/>
                    <a:pt x="5386" y="6759"/>
                    <a:pt x="5381" y="6759"/>
                  </a:cubicBezTo>
                  <a:cubicBezTo>
                    <a:pt x="5152" y="6759"/>
                    <a:pt x="4965" y="6944"/>
                    <a:pt x="4965" y="7173"/>
                  </a:cubicBezTo>
                  <a:cubicBezTo>
                    <a:pt x="4965" y="7403"/>
                    <a:pt x="5152" y="7589"/>
                    <a:pt x="5381" y="7589"/>
                  </a:cubicBezTo>
                  <a:cubicBezTo>
                    <a:pt x="5386" y="7589"/>
                    <a:pt x="5391" y="7589"/>
                    <a:pt x="5397" y="7589"/>
                  </a:cubicBezTo>
                  <a:cubicBezTo>
                    <a:pt x="6276" y="7589"/>
                    <a:pt x="7138" y="7831"/>
                    <a:pt x="7891" y="8286"/>
                  </a:cubicBezTo>
                  <a:lnTo>
                    <a:pt x="7234" y="8942"/>
                  </a:lnTo>
                  <a:cubicBezTo>
                    <a:pt x="6210" y="8244"/>
                    <a:pt x="4999" y="7870"/>
                    <a:pt x="3760" y="7870"/>
                  </a:cubicBezTo>
                  <a:cubicBezTo>
                    <a:pt x="3753" y="7870"/>
                    <a:pt x="3746" y="7870"/>
                    <a:pt x="3739" y="7870"/>
                  </a:cubicBezTo>
                  <a:cubicBezTo>
                    <a:pt x="3735" y="7870"/>
                    <a:pt x="3732" y="7870"/>
                    <a:pt x="3728" y="7870"/>
                  </a:cubicBezTo>
                  <a:cubicBezTo>
                    <a:pt x="3500" y="7870"/>
                    <a:pt x="3314" y="8055"/>
                    <a:pt x="3314" y="8284"/>
                  </a:cubicBezTo>
                  <a:cubicBezTo>
                    <a:pt x="3314" y="8515"/>
                    <a:pt x="3502" y="8700"/>
                    <a:pt x="3731" y="8700"/>
                  </a:cubicBezTo>
                  <a:cubicBezTo>
                    <a:pt x="3734" y="8700"/>
                    <a:pt x="3736" y="8700"/>
                    <a:pt x="3739" y="8700"/>
                  </a:cubicBezTo>
                  <a:cubicBezTo>
                    <a:pt x="3744" y="8700"/>
                    <a:pt x="3749" y="8700"/>
                    <a:pt x="3754" y="8700"/>
                  </a:cubicBezTo>
                  <a:cubicBezTo>
                    <a:pt x="4775" y="8700"/>
                    <a:pt x="5775" y="8992"/>
                    <a:pt x="6634" y="9542"/>
                  </a:cubicBezTo>
                  <a:lnTo>
                    <a:pt x="5874" y="10302"/>
                  </a:lnTo>
                  <a:cubicBezTo>
                    <a:pt x="5081" y="9814"/>
                    <a:pt x="4167" y="9555"/>
                    <a:pt x="3236" y="9555"/>
                  </a:cubicBezTo>
                  <a:cubicBezTo>
                    <a:pt x="3233" y="9555"/>
                    <a:pt x="3231" y="9555"/>
                    <a:pt x="3228" y="9555"/>
                  </a:cubicBezTo>
                  <a:cubicBezTo>
                    <a:pt x="3225" y="9555"/>
                    <a:pt x="3221" y="9555"/>
                    <a:pt x="3218" y="9555"/>
                  </a:cubicBezTo>
                  <a:cubicBezTo>
                    <a:pt x="2989" y="9555"/>
                    <a:pt x="2804" y="9741"/>
                    <a:pt x="2804" y="9969"/>
                  </a:cubicBezTo>
                  <a:cubicBezTo>
                    <a:pt x="2804" y="10200"/>
                    <a:pt x="2991" y="10385"/>
                    <a:pt x="3220" y="10385"/>
                  </a:cubicBezTo>
                  <a:cubicBezTo>
                    <a:pt x="3223" y="10385"/>
                    <a:pt x="3225" y="10385"/>
                    <a:pt x="3228" y="10385"/>
                  </a:cubicBezTo>
                  <a:cubicBezTo>
                    <a:pt x="3231" y="10385"/>
                    <a:pt x="3234" y="10385"/>
                    <a:pt x="3237" y="10385"/>
                  </a:cubicBezTo>
                  <a:cubicBezTo>
                    <a:pt x="3946" y="10385"/>
                    <a:pt x="4645" y="10565"/>
                    <a:pt x="5266" y="10909"/>
                  </a:cubicBezTo>
                  <a:lnTo>
                    <a:pt x="4410" y="11765"/>
                  </a:lnTo>
                  <a:cubicBezTo>
                    <a:pt x="3553" y="11204"/>
                    <a:pt x="2562" y="10884"/>
                    <a:pt x="1539" y="10840"/>
                  </a:cubicBezTo>
                  <a:cubicBezTo>
                    <a:pt x="1532" y="10839"/>
                    <a:pt x="1525" y="10839"/>
                    <a:pt x="1518" y="10839"/>
                  </a:cubicBezTo>
                  <a:cubicBezTo>
                    <a:pt x="1355" y="10839"/>
                    <a:pt x="1205" y="10937"/>
                    <a:pt x="1140" y="11089"/>
                  </a:cubicBezTo>
                  <a:cubicBezTo>
                    <a:pt x="0" y="13708"/>
                    <a:pt x="842" y="16551"/>
                    <a:pt x="878" y="16671"/>
                  </a:cubicBezTo>
                  <a:cubicBezTo>
                    <a:pt x="898" y="16737"/>
                    <a:pt x="933" y="16796"/>
                    <a:pt x="982" y="16845"/>
                  </a:cubicBezTo>
                  <a:lnTo>
                    <a:pt x="985" y="16848"/>
                  </a:lnTo>
                  <a:cubicBezTo>
                    <a:pt x="1034" y="16895"/>
                    <a:pt x="1093" y="16931"/>
                    <a:pt x="1159" y="16951"/>
                  </a:cubicBezTo>
                  <a:cubicBezTo>
                    <a:pt x="1231" y="16973"/>
                    <a:pt x="2281" y="17285"/>
                    <a:pt x="3677" y="17285"/>
                  </a:cubicBezTo>
                  <a:cubicBezTo>
                    <a:pt x="4608" y="17285"/>
                    <a:pt x="5695" y="17146"/>
                    <a:pt x="6744" y="16688"/>
                  </a:cubicBezTo>
                  <a:cubicBezTo>
                    <a:pt x="6901" y="16620"/>
                    <a:pt x="7000" y="16461"/>
                    <a:pt x="6993" y="16288"/>
                  </a:cubicBezTo>
                  <a:cubicBezTo>
                    <a:pt x="6945" y="15266"/>
                    <a:pt x="6626" y="14276"/>
                    <a:pt x="6064" y="13420"/>
                  </a:cubicBezTo>
                  <a:lnTo>
                    <a:pt x="6922" y="12562"/>
                  </a:lnTo>
                  <a:cubicBezTo>
                    <a:pt x="7270" y="13188"/>
                    <a:pt x="7452" y="13893"/>
                    <a:pt x="7452" y="14610"/>
                  </a:cubicBezTo>
                  <a:cubicBezTo>
                    <a:pt x="7452" y="14839"/>
                    <a:pt x="7637" y="15025"/>
                    <a:pt x="7866" y="15025"/>
                  </a:cubicBezTo>
                  <a:cubicBezTo>
                    <a:pt x="8096" y="15025"/>
                    <a:pt x="8282" y="14839"/>
                    <a:pt x="8282" y="14610"/>
                  </a:cubicBezTo>
                  <a:cubicBezTo>
                    <a:pt x="8283" y="13672"/>
                    <a:pt x="8023" y="12752"/>
                    <a:pt x="7529" y="11955"/>
                  </a:cubicBezTo>
                  <a:lnTo>
                    <a:pt x="8289" y="11197"/>
                  </a:lnTo>
                  <a:cubicBezTo>
                    <a:pt x="8843" y="12062"/>
                    <a:pt x="9135" y="13067"/>
                    <a:pt x="9134" y="14095"/>
                  </a:cubicBezTo>
                  <a:cubicBezTo>
                    <a:pt x="9138" y="14321"/>
                    <a:pt x="9322" y="14502"/>
                    <a:pt x="9548" y="14502"/>
                  </a:cubicBezTo>
                  <a:cubicBezTo>
                    <a:pt x="9774" y="14502"/>
                    <a:pt x="9960" y="14321"/>
                    <a:pt x="9964" y="14095"/>
                  </a:cubicBezTo>
                  <a:cubicBezTo>
                    <a:pt x="9967" y="12847"/>
                    <a:pt x="9593" y="11627"/>
                    <a:pt x="8889" y="10597"/>
                  </a:cubicBezTo>
                  <a:lnTo>
                    <a:pt x="9547" y="9939"/>
                  </a:lnTo>
                  <a:cubicBezTo>
                    <a:pt x="10007" y="10697"/>
                    <a:pt x="10251" y="11569"/>
                    <a:pt x="10249" y="12457"/>
                  </a:cubicBezTo>
                  <a:cubicBezTo>
                    <a:pt x="10249" y="12686"/>
                    <a:pt x="10435" y="12872"/>
                    <a:pt x="10664" y="12872"/>
                  </a:cubicBezTo>
                  <a:cubicBezTo>
                    <a:pt x="10894" y="12872"/>
                    <a:pt x="11079" y="12686"/>
                    <a:pt x="11079" y="12457"/>
                  </a:cubicBezTo>
                  <a:cubicBezTo>
                    <a:pt x="11082" y="11348"/>
                    <a:pt x="10759" y="10263"/>
                    <a:pt x="10150" y="9337"/>
                  </a:cubicBezTo>
                  <a:lnTo>
                    <a:pt x="10921" y="8565"/>
                  </a:lnTo>
                  <a:cubicBezTo>
                    <a:pt x="11279" y="9204"/>
                    <a:pt x="11467" y="9923"/>
                    <a:pt x="11465" y="10656"/>
                  </a:cubicBezTo>
                  <a:cubicBezTo>
                    <a:pt x="11465" y="10886"/>
                    <a:pt x="11652" y="11072"/>
                    <a:pt x="11881" y="11072"/>
                  </a:cubicBezTo>
                  <a:cubicBezTo>
                    <a:pt x="12110" y="11072"/>
                    <a:pt x="12297" y="10886"/>
                    <a:pt x="12297" y="10656"/>
                  </a:cubicBezTo>
                  <a:cubicBezTo>
                    <a:pt x="12298" y="9702"/>
                    <a:pt x="12032" y="8768"/>
                    <a:pt x="11527" y="7957"/>
                  </a:cubicBezTo>
                  <a:lnTo>
                    <a:pt x="12334" y="7150"/>
                  </a:lnTo>
                  <a:cubicBezTo>
                    <a:pt x="12493" y="7516"/>
                    <a:pt x="12575" y="7910"/>
                    <a:pt x="12575" y="8309"/>
                  </a:cubicBezTo>
                  <a:cubicBezTo>
                    <a:pt x="12569" y="8540"/>
                    <a:pt x="12756" y="8732"/>
                    <a:pt x="12989" y="8732"/>
                  </a:cubicBezTo>
                  <a:cubicBezTo>
                    <a:pt x="13222" y="8732"/>
                    <a:pt x="13409" y="8540"/>
                    <a:pt x="13405" y="8309"/>
                  </a:cubicBezTo>
                  <a:cubicBezTo>
                    <a:pt x="13405" y="7691"/>
                    <a:pt x="13252" y="7084"/>
                    <a:pt x="12960" y="6540"/>
                  </a:cubicBezTo>
                  <a:lnTo>
                    <a:pt x="12960" y="6540"/>
                  </a:lnTo>
                  <a:cubicBezTo>
                    <a:pt x="13526" y="6749"/>
                    <a:pt x="14612" y="7078"/>
                    <a:pt x="15835" y="7078"/>
                  </a:cubicBezTo>
                  <a:cubicBezTo>
                    <a:pt x="16389" y="7078"/>
                    <a:pt x="16971" y="7011"/>
                    <a:pt x="17545" y="6835"/>
                  </a:cubicBezTo>
                  <a:lnTo>
                    <a:pt x="17545" y="6836"/>
                  </a:lnTo>
                  <a:cubicBezTo>
                    <a:pt x="17837" y="6746"/>
                    <a:pt x="17935" y="6385"/>
                    <a:pt x="17731" y="6159"/>
                  </a:cubicBezTo>
                  <a:cubicBezTo>
                    <a:pt x="16179" y="4459"/>
                    <a:pt x="14851" y="4093"/>
                    <a:pt x="13998" y="4093"/>
                  </a:cubicBezTo>
                  <a:cubicBezTo>
                    <a:pt x="13904" y="4093"/>
                    <a:pt x="13816" y="4098"/>
                    <a:pt x="13734" y="4105"/>
                  </a:cubicBezTo>
                  <a:cubicBezTo>
                    <a:pt x="13808" y="3276"/>
                    <a:pt x="13563" y="1832"/>
                    <a:pt x="11677" y="109"/>
                  </a:cubicBezTo>
                  <a:cubicBezTo>
                    <a:pt x="11596" y="35"/>
                    <a:pt x="11496" y="0"/>
                    <a:pt x="11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53"/>
            <p:cNvSpPr/>
            <p:nvPr/>
          </p:nvSpPr>
          <p:spPr>
            <a:xfrm>
              <a:off x="1136175" y="2287225"/>
              <a:ext cx="57650" cy="57650"/>
            </a:xfrm>
            <a:custGeom>
              <a:rect b="b" l="l" r="r" t="t"/>
              <a:pathLst>
                <a:path extrusionOk="0" h="2306" w="2306">
                  <a:moveTo>
                    <a:pt x="1153" y="0"/>
                  </a:moveTo>
                  <a:cubicBezTo>
                    <a:pt x="924" y="0"/>
                    <a:pt x="739" y="188"/>
                    <a:pt x="739" y="416"/>
                  </a:cubicBezTo>
                  <a:lnTo>
                    <a:pt x="739" y="739"/>
                  </a:lnTo>
                  <a:lnTo>
                    <a:pt x="416" y="739"/>
                  </a:lnTo>
                  <a:cubicBezTo>
                    <a:pt x="186" y="739"/>
                    <a:pt x="1" y="924"/>
                    <a:pt x="1" y="1153"/>
                  </a:cubicBezTo>
                  <a:cubicBezTo>
                    <a:pt x="1" y="1383"/>
                    <a:pt x="186" y="1569"/>
                    <a:pt x="416" y="1569"/>
                  </a:cubicBezTo>
                  <a:lnTo>
                    <a:pt x="739" y="1569"/>
                  </a:lnTo>
                  <a:lnTo>
                    <a:pt x="739" y="1891"/>
                  </a:lnTo>
                  <a:cubicBezTo>
                    <a:pt x="739" y="2120"/>
                    <a:pt x="924" y="2306"/>
                    <a:pt x="1153" y="2306"/>
                  </a:cubicBezTo>
                  <a:cubicBezTo>
                    <a:pt x="1383" y="2306"/>
                    <a:pt x="1569" y="2120"/>
                    <a:pt x="1569" y="1891"/>
                  </a:cubicBezTo>
                  <a:lnTo>
                    <a:pt x="1569" y="1569"/>
                  </a:lnTo>
                  <a:lnTo>
                    <a:pt x="1891" y="1569"/>
                  </a:lnTo>
                  <a:cubicBezTo>
                    <a:pt x="2120" y="1569"/>
                    <a:pt x="2306" y="1383"/>
                    <a:pt x="2306" y="1153"/>
                  </a:cubicBezTo>
                  <a:cubicBezTo>
                    <a:pt x="2306" y="924"/>
                    <a:pt x="2120" y="739"/>
                    <a:pt x="1891" y="739"/>
                  </a:cubicBezTo>
                  <a:lnTo>
                    <a:pt x="1569" y="739"/>
                  </a:lnTo>
                  <a:lnTo>
                    <a:pt x="1569" y="416"/>
                  </a:lnTo>
                  <a:cubicBezTo>
                    <a:pt x="1569" y="188"/>
                    <a:pt x="1383" y="0"/>
                    <a:pt x="1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1" name="Google Shape;4121;p53"/>
          <p:cNvGrpSpPr/>
          <p:nvPr/>
        </p:nvGrpSpPr>
        <p:grpSpPr>
          <a:xfrm>
            <a:off x="2692988" y="2071612"/>
            <a:ext cx="479839" cy="475600"/>
            <a:chOff x="1828375" y="1848400"/>
            <a:chExt cx="537575" cy="532825"/>
          </a:xfrm>
        </p:grpSpPr>
        <p:sp>
          <p:nvSpPr>
            <p:cNvPr id="4122" name="Google Shape;4122;p53"/>
            <p:cNvSpPr/>
            <p:nvPr/>
          </p:nvSpPr>
          <p:spPr>
            <a:xfrm>
              <a:off x="1889075" y="21107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8" y="0"/>
                  </a:moveTo>
                  <a:cubicBezTo>
                    <a:pt x="321" y="0"/>
                    <a:pt x="190" y="66"/>
                    <a:pt x="110" y="185"/>
                  </a:cubicBezTo>
                  <a:cubicBezTo>
                    <a:pt x="1" y="351"/>
                    <a:pt x="22" y="571"/>
                    <a:pt x="162" y="710"/>
                  </a:cubicBezTo>
                  <a:cubicBezTo>
                    <a:pt x="241" y="788"/>
                    <a:pt x="346" y="833"/>
                    <a:pt x="457" y="833"/>
                  </a:cubicBezTo>
                  <a:cubicBezTo>
                    <a:pt x="655" y="833"/>
                    <a:pt x="827" y="693"/>
                    <a:pt x="865" y="497"/>
                  </a:cubicBezTo>
                  <a:cubicBezTo>
                    <a:pt x="904" y="303"/>
                    <a:pt x="799" y="108"/>
                    <a:pt x="617" y="31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53"/>
            <p:cNvSpPr/>
            <p:nvPr/>
          </p:nvSpPr>
          <p:spPr>
            <a:xfrm>
              <a:off x="2051650" y="22355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7" y="0"/>
                  </a:moveTo>
                  <a:cubicBezTo>
                    <a:pt x="248" y="0"/>
                    <a:pt x="77" y="141"/>
                    <a:pt x="39" y="335"/>
                  </a:cubicBezTo>
                  <a:cubicBezTo>
                    <a:pt x="1" y="530"/>
                    <a:pt x="104" y="725"/>
                    <a:pt x="288" y="802"/>
                  </a:cubicBezTo>
                  <a:cubicBezTo>
                    <a:pt x="340" y="823"/>
                    <a:pt x="393" y="833"/>
                    <a:pt x="446" y="833"/>
                  </a:cubicBezTo>
                  <a:cubicBezTo>
                    <a:pt x="582" y="833"/>
                    <a:pt x="714" y="767"/>
                    <a:pt x="794" y="648"/>
                  </a:cubicBezTo>
                  <a:cubicBezTo>
                    <a:pt x="904" y="482"/>
                    <a:pt x="883" y="262"/>
                    <a:pt x="742" y="122"/>
                  </a:cubicBezTo>
                  <a:cubicBezTo>
                    <a:pt x="664" y="45"/>
                    <a:pt x="558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53"/>
            <p:cNvSpPr/>
            <p:nvPr/>
          </p:nvSpPr>
          <p:spPr>
            <a:xfrm>
              <a:off x="2282650" y="22355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50" y="0"/>
                    <a:pt x="78" y="140"/>
                    <a:pt x="39" y="335"/>
                  </a:cubicBezTo>
                  <a:cubicBezTo>
                    <a:pt x="1" y="530"/>
                    <a:pt x="106" y="725"/>
                    <a:pt x="288" y="802"/>
                  </a:cubicBezTo>
                  <a:cubicBezTo>
                    <a:pt x="340" y="823"/>
                    <a:pt x="394" y="833"/>
                    <a:pt x="447" y="833"/>
                  </a:cubicBezTo>
                  <a:cubicBezTo>
                    <a:pt x="584" y="833"/>
                    <a:pt x="715" y="767"/>
                    <a:pt x="795" y="648"/>
                  </a:cubicBezTo>
                  <a:cubicBezTo>
                    <a:pt x="904" y="482"/>
                    <a:pt x="883" y="262"/>
                    <a:pt x="743" y="122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53"/>
            <p:cNvSpPr/>
            <p:nvPr/>
          </p:nvSpPr>
          <p:spPr>
            <a:xfrm>
              <a:off x="1828375" y="1848400"/>
              <a:ext cx="537575" cy="532825"/>
            </a:xfrm>
            <a:custGeom>
              <a:rect b="b" l="l" r="r" t="t"/>
              <a:pathLst>
                <a:path extrusionOk="0" h="21313" w="21503">
                  <a:moveTo>
                    <a:pt x="6905" y="832"/>
                  </a:moveTo>
                  <a:cubicBezTo>
                    <a:pt x="7969" y="835"/>
                    <a:pt x="8952" y="1397"/>
                    <a:pt x="9491" y="2313"/>
                  </a:cubicBezTo>
                  <a:cubicBezTo>
                    <a:pt x="9568" y="2443"/>
                    <a:pt x="9707" y="2518"/>
                    <a:pt x="9850" y="2518"/>
                  </a:cubicBezTo>
                  <a:cubicBezTo>
                    <a:pt x="9903" y="2518"/>
                    <a:pt x="9957" y="2508"/>
                    <a:pt x="10008" y="2487"/>
                  </a:cubicBezTo>
                  <a:cubicBezTo>
                    <a:pt x="10300" y="2367"/>
                    <a:pt x="10612" y="2307"/>
                    <a:pt x="10928" y="2307"/>
                  </a:cubicBezTo>
                  <a:cubicBezTo>
                    <a:pt x="12272" y="2307"/>
                    <a:pt x="13367" y="3401"/>
                    <a:pt x="13367" y="4746"/>
                  </a:cubicBezTo>
                  <a:cubicBezTo>
                    <a:pt x="13367" y="5067"/>
                    <a:pt x="13303" y="5384"/>
                    <a:pt x="13181" y="5680"/>
                  </a:cubicBezTo>
                  <a:cubicBezTo>
                    <a:pt x="12947" y="5738"/>
                    <a:pt x="12718" y="5818"/>
                    <a:pt x="12499" y="5920"/>
                  </a:cubicBezTo>
                  <a:cubicBezTo>
                    <a:pt x="12006" y="4852"/>
                    <a:pt x="10937" y="4168"/>
                    <a:pt x="9760" y="4168"/>
                  </a:cubicBezTo>
                  <a:cubicBezTo>
                    <a:pt x="9759" y="4168"/>
                    <a:pt x="9757" y="4168"/>
                    <a:pt x="9756" y="4168"/>
                  </a:cubicBezTo>
                  <a:lnTo>
                    <a:pt x="5253" y="4168"/>
                  </a:lnTo>
                  <a:cubicBezTo>
                    <a:pt x="5249" y="4168"/>
                    <a:pt x="5245" y="4168"/>
                    <a:pt x="5241" y="4168"/>
                  </a:cubicBezTo>
                  <a:cubicBezTo>
                    <a:pt x="3837" y="4168"/>
                    <a:pt x="2621" y="5139"/>
                    <a:pt x="2311" y="6509"/>
                  </a:cubicBezTo>
                  <a:lnTo>
                    <a:pt x="2250" y="6771"/>
                  </a:lnTo>
                  <a:lnTo>
                    <a:pt x="2006" y="6653"/>
                  </a:lnTo>
                  <a:lnTo>
                    <a:pt x="2001" y="6650"/>
                  </a:lnTo>
                  <a:cubicBezTo>
                    <a:pt x="1082" y="6225"/>
                    <a:pt x="670" y="5143"/>
                    <a:pt x="1072" y="4214"/>
                  </a:cubicBezTo>
                  <a:cubicBezTo>
                    <a:pt x="1376" y="3510"/>
                    <a:pt x="2064" y="3088"/>
                    <a:pt x="2787" y="3088"/>
                  </a:cubicBezTo>
                  <a:cubicBezTo>
                    <a:pt x="3020" y="3088"/>
                    <a:pt x="3256" y="3132"/>
                    <a:pt x="3485" y="3224"/>
                  </a:cubicBezTo>
                  <a:cubicBezTo>
                    <a:pt x="3535" y="3244"/>
                    <a:pt x="3587" y="3253"/>
                    <a:pt x="3638" y="3253"/>
                  </a:cubicBezTo>
                  <a:cubicBezTo>
                    <a:pt x="3816" y="3253"/>
                    <a:pt x="3982" y="3138"/>
                    <a:pt x="4037" y="2957"/>
                  </a:cubicBezTo>
                  <a:cubicBezTo>
                    <a:pt x="4423" y="1685"/>
                    <a:pt x="5576" y="832"/>
                    <a:pt x="6905" y="832"/>
                  </a:cubicBezTo>
                  <a:close/>
                  <a:moveTo>
                    <a:pt x="5243" y="5001"/>
                  </a:moveTo>
                  <a:cubicBezTo>
                    <a:pt x="5246" y="5001"/>
                    <a:pt x="5249" y="5001"/>
                    <a:pt x="5252" y="5001"/>
                  </a:cubicBezTo>
                  <a:lnTo>
                    <a:pt x="6376" y="5001"/>
                  </a:lnTo>
                  <a:lnTo>
                    <a:pt x="2655" y="8721"/>
                  </a:lnTo>
                  <a:lnTo>
                    <a:pt x="2655" y="8721"/>
                  </a:lnTo>
                  <a:lnTo>
                    <a:pt x="3121" y="6696"/>
                  </a:lnTo>
                  <a:cubicBezTo>
                    <a:pt x="3346" y="5705"/>
                    <a:pt x="4228" y="5001"/>
                    <a:pt x="5243" y="5001"/>
                  </a:cubicBezTo>
                  <a:close/>
                  <a:moveTo>
                    <a:pt x="9684" y="5001"/>
                  </a:moveTo>
                  <a:lnTo>
                    <a:pt x="5855" y="8830"/>
                  </a:lnTo>
                  <a:lnTo>
                    <a:pt x="3722" y="8830"/>
                  </a:lnTo>
                  <a:lnTo>
                    <a:pt x="7553" y="5001"/>
                  </a:lnTo>
                  <a:close/>
                  <a:moveTo>
                    <a:pt x="10661" y="5195"/>
                  </a:moveTo>
                  <a:cubicBezTo>
                    <a:pt x="11169" y="5425"/>
                    <a:pt x="11569" y="5841"/>
                    <a:pt x="11779" y="6356"/>
                  </a:cubicBezTo>
                  <a:cubicBezTo>
                    <a:pt x="11257" y="6759"/>
                    <a:pt x="10846" y="7287"/>
                    <a:pt x="10585" y="7893"/>
                  </a:cubicBezTo>
                  <a:cubicBezTo>
                    <a:pt x="10390" y="7850"/>
                    <a:pt x="10193" y="7828"/>
                    <a:pt x="9998" y="7828"/>
                  </a:cubicBezTo>
                  <a:cubicBezTo>
                    <a:pt x="9194" y="7828"/>
                    <a:pt x="8419" y="8189"/>
                    <a:pt x="7900" y="8830"/>
                  </a:cubicBezTo>
                  <a:lnTo>
                    <a:pt x="7032" y="8830"/>
                  </a:lnTo>
                  <a:lnTo>
                    <a:pt x="10630" y="5232"/>
                  </a:lnTo>
                  <a:cubicBezTo>
                    <a:pt x="10641" y="5221"/>
                    <a:pt x="10651" y="5208"/>
                    <a:pt x="10661" y="5195"/>
                  </a:cubicBezTo>
                  <a:close/>
                  <a:moveTo>
                    <a:pt x="7441" y="9662"/>
                  </a:moveTo>
                  <a:cubicBezTo>
                    <a:pt x="7350" y="9931"/>
                    <a:pt x="7301" y="10212"/>
                    <a:pt x="7298" y="10495"/>
                  </a:cubicBezTo>
                  <a:lnTo>
                    <a:pt x="4556" y="10495"/>
                  </a:lnTo>
                  <a:cubicBezTo>
                    <a:pt x="4330" y="10499"/>
                    <a:pt x="4148" y="10684"/>
                    <a:pt x="4148" y="10911"/>
                  </a:cubicBezTo>
                  <a:cubicBezTo>
                    <a:pt x="4148" y="11137"/>
                    <a:pt x="4330" y="11322"/>
                    <a:pt x="4556" y="11327"/>
                  </a:cubicBezTo>
                  <a:lnTo>
                    <a:pt x="7419" y="11327"/>
                  </a:lnTo>
                  <a:cubicBezTo>
                    <a:pt x="7513" y="11626"/>
                    <a:pt x="7658" y="11907"/>
                    <a:pt x="7847" y="12157"/>
                  </a:cubicBezTo>
                  <a:lnTo>
                    <a:pt x="1345" y="12157"/>
                  </a:lnTo>
                  <a:cubicBezTo>
                    <a:pt x="1318" y="12157"/>
                    <a:pt x="1290" y="12159"/>
                    <a:pt x="1264" y="12160"/>
                  </a:cubicBezTo>
                  <a:lnTo>
                    <a:pt x="1262" y="12160"/>
                  </a:lnTo>
                  <a:lnTo>
                    <a:pt x="1260" y="10708"/>
                  </a:lnTo>
                  <a:cubicBezTo>
                    <a:pt x="1262" y="10131"/>
                    <a:pt x="1729" y="9663"/>
                    <a:pt x="2306" y="9662"/>
                  </a:cubicBezTo>
                  <a:close/>
                  <a:moveTo>
                    <a:pt x="8461" y="12990"/>
                  </a:moveTo>
                  <a:lnTo>
                    <a:pt x="8270" y="13822"/>
                  </a:lnTo>
                  <a:lnTo>
                    <a:pt x="1345" y="13822"/>
                  </a:lnTo>
                  <a:cubicBezTo>
                    <a:pt x="1115" y="13822"/>
                    <a:pt x="928" y="13635"/>
                    <a:pt x="928" y="13406"/>
                  </a:cubicBezTo>
                  <a:cubicBezTo>
                    <a:pt x="928" y="13195"/>
                    <a:pt x="1086" y="13016"/>
                    <a:pt x="1298" y="12992"/>
                  </a:cubicBezTo>
                  <a:lnTo>
                    <a:pt x="7851" y="12992"/>
                  </a:lnTo>
                  <a:cubicBezTo>
                    <a:pt x="7867" y="12992"/>
                    <a:pt x="7883" y="12992"/>
                    <a:pt x="7898" y="12990"/>
                  </a:cubicBezTo>
                  <a:close/>
                  <a:moveTo>
                    <a:pt x="11737" y="9993"/>
                  </a:moveTo>
                  <a:cubicBezTo>
                    <a:pt x="11740" y="9993"/>
                    <a:pt x="11743" y="9993"/>
                    <a:pt x="11746" y="9993"/>
                  </a:cubicBezTo>
                  <a:lnTo>
                    <a:pt x="14034" y="9993"/>
                  </a:lnTo>
                  <a:lnTo>
                    <a:pt x="10205" y="13822"/>
                  </a:lnTo>
                  <a:lnTo>
                    <a:pt x="9123" y="13822"/>
                  </a:lnTo>
                  <a:lnTo>
                    <a:pt x="9343" y="12864"/>
                  </a:lnTo>
                  <a:cubicBezTo>
                    <a:pt x="9431" y="12761"/>
                    <a:pt x="9463" y="12623"/>
                    <a:pt x="9430" y="12494"/>
                  </a:cubicBezTo>
                  <a:lnTo>
                    <a:pt x="9615" y="11688"/>
                  </a:lnTo>
                  <a:cubicBezTo>
                    <a:pt x="9839" y="10697"/>
                    <a:pt x="10721" y="9993"/>
                    <a:pt x="11737" y="9993"/>
                  </a:cubicBezTo>
                  <a:close/>
                  <a:moveTo>
                    <a:pt x="16251" y="9993"/>
                  </a:moveTo>
                  <a:cubicBezTo>
                    <a:pt x="16561" y="9993"/>
                    <a:pt x="16868" y="10058"/>
                    <a:pt x="17151" y="10184"/>
                  </a:cubicBezTo>
                  <a:lnTo>
                    <a:pt x="13513" y="13822"/>
                  </a:lnTo>
                  <a:lnTo>
                    <a:pt x="11382" y="13822"/>
                  </a:lnTo>
                  <a:lnTo>
                    <a:pt x="15212" y="9993"/>
                  </a:lnTo>
                  <a:close/>
                  <a:moveTo>
                    <a:pt x="17839" y="10675"/>
                  </a:moveTo>
                  <a:cubicBezTo>
                    <a:pt x="18108" y="10958"/>
                    <a:pt x="18295" y="11310"/>
                    <a:pt x="18382" y="11691"/>
                  </a:cubicBezTo>
                  <a:lnTo>
                    <a:pt x="18871" y="13822"/>
                  </a:lnTo>
                  <a:lnTo>
                    <a:pt x="14692" y="13822"/>
                  </a:lnTo>
                  <a:lnTo>
                    <a:pt x="17839" y="10675"/>
                  </a:lnTo>
                  <a:close/>
                  <a:moveTo>
                    <a:pt x="14106" y="6400"/>
                  </a:moveTo>
                  <a:cubicBezTo>
                    <a:pt x="15170" y="6402"/>
                    <a:pt x="16153" y="6965"/>
                    <a:pt x="16692" y="7880"/>
                  </a:cubicBezTo>
                  <a:lnTo>
                    <a:pt x="16692" y="7882"/>
                  </a:lnTo>
                  <a:cubicBezTo>
                    <a:pt x="16769" y="8012"/>
                    <a:pt x="16907" y="8087"/>
                    <a:pt x="17051" y="8087"/>
                  </a:cubicBezTo>
                  <a:cubicBezTo>
                    <a:pt x="17104" y="8087"/>
                    <a:pt x="17157" y="8077"/>
                    <a:pt x="17209" y="8056"/>
                  </a:cubicBezTo>
                  <a:cubicBezTo>
                    <a:pt x="17500" y="7936"/>
                    <a:pt x="17813" y="7876"/>
                    <a:pt x="18128" y="7876"/>
                  </a:cubicBezTo>
                  <a:cubicBezTo>
                    <a:pt x="19473" y="7876"/>
                    <a:pt x="20568" y="8970"/>
                    <a:pt x="20568" y="10315"/>
                  </a:cubicBezTo>
                  <a:cubicBezTo>
                    <a:pt x="20566" y="10997"/>
                    <a:pt x="20280" y="11648"/>
                    <a:pt x="19778" y="12111"/>
                  </a:cubicBezTo>
                  <a:cubicBezTo>
                    <a:pt x="19641" y="12236"/>
                    <a:pt x="19605" y="12438"/>
                    <a:pt x="19688" y="12605"/>
                  </a:cubicBezTo>
                  <a:cubicBezTo>
                    <a:pt x="19896" y="13015"/>
                    <a:pt x="19943" y="13487"/>
                    <a:pt x="19824" y="13930"/>
                  </a:cubicBezTo>
                  <a:cubicBezTo>
                    <a:pt x="19798" y="13921"/>
                    <a:pt x="19770" y="13913"/>
                    <a:pt x="19743" y="13904"/>
                  </a:cubicBezTo>
                  <a:lnTo>
                    <a:pt x="19193" y="11505"/>
                  </a:lnTo>
                  <a:cubicBezTo>
                    <a:pt x="18883" y="10133"/>
                    <a:pt x="17665" y="9160"/>
                    <a:pt x="16258" y="9160"/>
                  </a:cubicBezTo>
                  <a:cubicBezTo>
                    <a:pt x="16255" y="9160"/>
                    <a:pt x="16252" y="9160"/>
                    <a:pt x="16249" y="9160"/>
                  </a:cubicBezTo>
                  <a:lnTo>
                    <a:pt x="11746" y="9160"/>
                  </a:lnTo>
                  <a:cubicBezTo>
                    <a:pt x="11743" y="9160"/>
                    <a:pt x="11740" y="9160"/>
                    <a:pt x="11737" y="9160"/>
                  </a:cubicBezTo>
                  <a:cubicBezTo>
                    <a:pt x="10334" y="9160"/>
                    <a:pt x="9115" y="10131"/>
                    <a:pt x="8805" y="11502"/>
                  </a:cubicBezTo>
                  <a:lnTo>
                    <a:pt x="8716" y="11885"/>
                  </a:lnTo>
                  <a:cubicBezTo>
                    <a:pt x="8157" y="11361"/>
                    <a:pt x="7978" y="10548"/>
                    <a:pt x="8260" y="9837"/>
                  </a:cubicBezTo>
                  <a:cubicBezTo>
                    <a:pt x="8541" y="9126"/>
                    <a:pt x="9229" y="8660"/>
                    <a:pt x="9993" y="8660"/>
                  </a:cubicBezTo>
                  <a:cubicBezTo>
                    <a:pt x="9994" y="8660"/>
                    <a:pt x="9995" y="8660"/>
                    <a:pt x="9996" y="8660"/>
                  </a:cubicBezTo>
                  <a:cubicBezTo>
                    <a:pt x="10000" y="8660"/>
                    <a:pt x="10004" y="8660"/>
                    <a:pt x="10008" y="8660"/>
                  </a:cubicBezTo>
                  <a:cubicBezTo>
                    <a:pt x="10240" y="8660"/>
                    <a:pt x="10469" y="8705"/>
                    <a:pt x="10686" y="8791"/>
                  </a:cubicBezTo>
                  <a:cubicBezTo>
                    <a:pt x="10736" y="8811"/>
                    <a:pt x="10788" y="8821"/>
                    <a:pt x="10839" y="8821"/>
                  </a:cubicBezTo>
                  <a:cubicBezTo>
                    <a:pt x="11016" y="8821"/>
                    <a:pt x="11182" y="8706"/>
                    <a:pt x="11237" y="8525"/>
                  </a:cubicBezTo>
                  <a:cubicBezTo>
                    <a:pt x="11623" y="7254"/>
                    <a:pt x="12777" y="6400"/>
                    <a:pt x="14106" y="6400"/>
                  </a:cubicBezTo>
                  <a:close/>
                  <a:moveTo>
                    <a:pt x="3620" y="14655"/>
                  </a:moveTo>
                  <a:lnTo>
                    <a:pt x="3623" y="15363"/>
                  </a:lnTo>
                  <a:cubicBezTo>
                    <a:pt x="3623" y="15432"/>
                    <a:pt x="3567" y="15488"/>
                    <a:pt x="3496" y="15488"/>
                  </a:cubicBezTo>
                  <a:lnTo>
                    <a:pt x="2847" y="15488"/>
                  </a:lnTo>
                  <a:cubicBezTo>
                    <a:pt x="2777" y="15488"/>
                    <a:pt x="2721" y="15432"/>
                    <a:pt x="2721" y="15363"/>
                  </a:cubicBezTo>
                  <a:lnTo>
                    <a:pt x="2721" y="14655"/>
                  </a:lnTo>
                  <a:close/>
                  <a:moveTo>
                    <a:pt x="19198" y="14654"/>
                  </a:moveTo>
                  <a:cubicBezTo>
                    <a:pt x="19775" y="14655"/>
                    <a:pt x="20242" y="15123"/>
                    <a:pt x="20244" y="15700"/>
                  </a:cubicBezTo>
                  <a:lnTo>
                    <a:pt x="20244" y="17152"/>
                  </a:lnTo>
                  <a:lnTo>
                    <a:pt x="20240" y="17152"/>
                  </a:lnTo>
                  <a:cubicBezTo>
                    <a:pt x="20214" y="17151"/>
                    <a:pt x="20186" y="17149"/>
                    <a:pt x="20160" y="17149"/>
                  </a:cubicBezTo>
                  <a:lnTo>
                    <a:pt x="20160" y="17151"/>
                  </a:lnTo>
                  <a:lnTo>
                    <a:pt x="7838" y="17151"/>
                  </a:lnTo>
                  <a:cubicBezTo>
                    <a:pt x="7811" y="17151"/>
                    <a:pt x="7785" y="17151"/>
                    <a:pt x="7757" y="17153"/>
                  </a:cubicBezTo>
                  <a:lnTo>
                    <a:pt x="7754" y="17153"/>
                  </a:lnTo>
                  <a:lnTo>
                    <a:pt x="7754" y="15700"/>
                  </a:lnTo>
                  <a:cubicBezTo>
                    <a:pt x="7756" y="15123"/>
                    <a:pt x="8224" y="14655"/>
                    <a:pt x="8801" y="14654"/>
                  </a:cubicBezTo>
                  <a:close/>
                  <a:moveTo>
                    <a:pt x="20206" y="17985"/>
                  </a:moveTo>
                  <a:cubicBezTo>
                    <a:pt x="20425" y="18011"/>
                    <a:pt x="20588" y="18202"/>
                    <a:pt x="20575" y="18423"/>
                  </a:cubicBezTo>
                  <a:cubicBezTo>
                    <a:pt x="20562" y="18643"/>
                    <a:pt x="20381" y="18815"/>
                    <a:pt x="20160" y="18815"/>
                  </a:cubicBezTo>
                  <a:lnTo>
                    <a:pt x="7838" y="18815"/>
                  </a:lnTo>
                  <a:cubicBezTo>
                    <a:pt x="7618" y="18815"/>
                    <a:pt x="7435" y="18643"/>
                    <a:pt x="7422" y="18423"/>
                  </a:cubicBezTo>
                  <a:cubicBezTo>
                    <a:pt x="7411" y="18202"/>
                    <a:pt x="7572" y="18011"/>
                    <a:pt x="7790" y="17985"/>
                  </a:cubicBezTo>
                  <a:close/>
                  <a:moveTo>
                    <a:pt x="10114" y="19647"/>
                  </a:moveTo>
                  <a:lnTo>
                    <a:pt x="10116" y="20355"/>
                  </a:lnTo>
                  <a:cubicBezTo>
                    <a:pt x="10116" y="20424"/>
                    <a:pt x="10060" y="20480"/>
                    <a:pt x="9991" y="20480"/>
                  </a:cubicBezTo>
                  <a:lnTo>
                    <a:pt x="9340" y="20480"/>
                  </a:lnTo>
                  <a:cubicBezTo>
                    <a:pt x="9271" y="20480"/>
                    <a:pt x="9215" y="20424"/>
                    <a:pt x="9215" y="20355"/>
                  </a:cubicBezTo>
                  <a:lnTo>
                    <a:pt x="9215" y="19647"/>
                  </a:lnTo>
                  <a:close/>
                  <a:moveTo>
                    <a:pt x="18777" y="19647"/>
                  </a:moveTo>
                  <a:lnTo>
                    <a:pt x="18780" y="20355"/>
                  </a:lnTo>
                  <a:cubicBezTo>
                    <a:pt x="18780" y="20424"/>
                    <a:pt x="18724" y="20480"/>
                    <a:pt x="18655" y="20480"/>
                  </a:cubicBezTo>
                  <a:lnTo>
                    <a:pt x="18005" y="20480"/>
                  </a:lnTo>
                  <a:cubicBezTo>
                    <a:pt x="17936" y="20480"/>
                    <a:pt x="17878" y="20424"/>
                    <a:pt x="17878" y="20355"/>
                  </a:cubicBezTo>
                  <a:lnTo>
                    <a:pt x="17878" y="19647"/>
                  </a:lnTo>
                  <a:close/>
                  <a:moveTo>
                    <a:pt x="6892" y="0"/>
                  </a:moveTo>
                  <a:cubicBezTo>
                    <a:pt x="6067" y="0"/>
                    <a:pt x="5263" y="270"/>
                    <a:pt x="4603" y="769"/>
                  </a:cubicBezTo>
                  <a:cubicBezTo>
                    <a:pt x="4069" y="1173"/>
                    <a:pt x="3649" y="1710"/>
                    <a:pt x="3383" y="2324"/>
                  </a:cubicBezTo>
                  <a:cubicBezTo>
                    <a:pt x="3190" y="2281"/>
                    <a:pt x="2993" y="2259"/>
                    <a:pt x="2796" y="2259"/>
                  </a:cubicBezTo>
                  <a:cubicBezTo>
                    <a:pt x="1306" y="2259"/>
                    <a:pt x="96" y="3471"/>
                    <a:pt x="96" y="4961"/>
                  </a:cubicBezTo>
                  <a:cubicBezTo>
                    <a:pt x="99" y="6005"/>
                    <a:pt x="700" y="6955"/>
                    <a:pt x="1646" y="7404"/>
                  </a:cubicBezTo>
                  <a:lnTo>
                    <a:pt x="2057" y="7603"/>
                  </a:lnTo>
                  <a:lnTo>
                    <a:pt x="1757" y="8912"/>
                  </a:lnTo>
                  <a:cubicBezTo>
                    <a:pt x="968" y="9155"/>
                    <a:pt x="430" y="9883"/>
                    <a:pt x="428" y="10708"/>
                  </a:cubicBezTo>
                  <a:lnTo>
                    <a:pt x="428" y="12557"/>
                  </a:lnTo>
                  <a:cubicBezTo>
                    <a:pt x="90" y="12921"/>
                    <a:pt x="1" y="13451"/>
                    <a:pt x="200" y="13906"/>
                  </a:cubicBezTo>
                  <a:cubicBezTo>
                    <a:pt x="398" y="14359"/>
                    <a:pt x="846" y="14654"/>
                    <a:pt x="1341" y="14654"/>
                  </a:cubicBezTo>
                  <a:cubicBezTo>
                    <a:pt x="1343" y="14654"/>
                    <a:pt x="1344" y="14654"/>
                    <a:pt x="1345" y="14654"/>
                  </a:cubicBezTo>
                  <a:lnTo>
                    <a:pt x="1890" y="14654"/>
                  </a:lnTo>
                  <a:lnTo>
                    <a:pt x="1890" y="15362"/>
                  </a:lnTo>
                  <a:cubicBezTo>
                    <a:pt x="1892" y="15890"/>
                    <a:pt x="2319" y="16319"/>
                    <a:pt x="2849" y="16319"/>
                  </a:cubicBezTo>
                  <a:lnTo>
                    <a:pt x="3498" y="16319"/>
                  </a:lnTo>
                  <a:cubicBezTo>
                    <a:pt x="4027" y="16319"/>
                    <a:pt x="4455" y="15890"/>
                    <a:pt x="4456" y="15362"/>
                  </a:cubicBezTo>
                  <a:lnTo>
                    <a:pt x="4456" y="14654"/>
                  </a:lnTo>
                  <a:lnTo>
                    <a:pt x="7241" y="14654"/>
                  </a:lnTo>
                  <a:cubicBezTo>
                    <a:pt x="7034" y="14963"/>
                    <a:pt x="6921" y="15327"/>
                    <a:pt x="6923" y="15700"/>
                  </a:cubicBezTo>
                  <a:lnTo>
                    <a:pt x="6923" y="17551"/>
                  </a:lnTo>
                  <a:cubicBezTo>
                    <a:pt x="6585" y="17915"/>
                    <a:pt x="6495" y="18443"/>
                    <a:pt x="6694" y="18899"/>
                  </a:cubicBezTo>
                  <a:cubicBezTo>
                    <a:pt x="6892" y="19354"/>
                    <a:pt x="7341" y="19647"/>
                    <a:pt x="7838" y="19647"/>
                  </a:cubicBezTo>
                  <a:lnTo>
                    <a:pt x="8385" y="19647"/>
                  </a:lnTo>
                  <a:lnTo>
                    <a:pt x="8385" y="20354"/>
                  </a:lnTo>
                  <a:cubicBezTo>
                    <a:pt x="8385" y="20883"/>
                    <a:pt x="8814" y="21311"/>
                    <a:pt x="9342" y="21312"/>
                  </a:cubicBezTo>
                  <a:lnTo>
                    <a:pt x="9992" y="21312"/>
                  </a:lnTo>
                  <a:cubicBezTo>
                    <a:pt x="10520" y="21311"/>
                    <a:pt x="10949" y="20883"/>
                    <a:pt x="10949" y="20354"/>
                  </a:cubicBezTo>
                  <a:lnTo>
                    <a:pt x="10949" y="19647"/>
                  </a:lnTo>
                  <a:lnTo>
                    <a:pt x="17048" y="19647"/>
                  </a:lnTo>
                  <a:lnTo>
                    <a:pt x="17048" y="20354"/>
                  </a:lnTo>
                  <a:cubicBezTo>
                    <a:pt x="17048" y="20883"/>
                    <a:pt x="17477" y="21311"/>
                    <a:pt x="18005" y="21312"/>
                  </a:cubicBezTo>
                  <a:lnTo>
                    <a:pt x="18655" y="21312"/>
                  </a:lnTo>
                  <a:cubicBezTo>
                    <a:pt x="19183" y="21311"/>
                    <a:pt x="19612" y="20883"/>
                    <a:pt x="19612" y="20354"/>
                  </a:cubicBezTo>
                  <a:lnTo>
                    <a:pt x="19612" y="19647"/>
                  </a:lnTo>
                  <a:lnTo>
                    <a:pt x="20160" y="19647"/>
                  </a:lnTo>
                  <a:cubicBezTo>
                    <a:pt x="20655" y="19647"/>
                    <a:pt x="21106" y="19354"/>
                    <a:pt x="21304" y="18899"/>
                  </a:cubicBezTo>
                  <a:cubicBezTo>
                    <a:pt x="21503" y="18444"/>
                    <a:pt x="21412" y="17915"/>
                    <a:pt x="21076" y="17551"/>
                  </a:cubicBezTo>
                  <a:lnTo>
                    <a:pt x="21076" y="15700"/>
                  </a:lnTo>
                  <a:cubicBezTo>
                    <a:pt x="21076" y="15214"/>
                    <a:pt x="20887" y="14747"/>
                    <a:pt x="20549" y="14398"/>
                  </a:cubicBezTo>
                  <a:cubicBezTo>
                    <a:pt x="20663" y="14093"/>
                    <a:pt x="20722" y="13770"/>
                    <a:pt x="20722" y="13445"/>
                  </a:cubicBezTo>
                  <a:cubicBezTo>
                    <a:pt x="20722" y="13126"/>
                    <a:pt x="20665" y="12809"/>
                    <a:pt x="20555" y="12510"/>
                  </a:cubicBezTo>
                  <a:cubicBezTo>
                    <a:pt x="21097" y="11908"/>
                    <a:pt x="21399" y="11127"/>
                    <a:pt x="21399" y="10315"/>
                  </a:cubicBezTo>
                  <a:cubicBezTo>
                    <a:pt x="21399" y="8512"/>
                    <a:pt x="19933" y="7044"/>
                    <a:pt x="18128" y="7044"/>
                  </a:cubicBezTo>
                  <a:cubicBezTo>
                    <a:pt x="17822" y="7044"/>
                    <a:pt x="17517" y="7086"/>
                    <a:pt x="17223" y="7171"/>
                  </a:cubicBezTo>
                  <a:cubicBezTo>
                    <a:pt x="16501" y="6168"/>
                    <a:pt x="15342" y="5572"/>
                    <a:pt x="14106" y="5568"/>
                  </a:cubicBezTo>
                  <a:lnTo>
                    <a:pt x="14095" y="5568"/>
                  </a:lnTo>
                  <a:cubicBezTo>
                    <a:pt x="14164" y="5300"/>
                    <a:pt x="14198" y="5024"/>
                    <a:pt x="14198" y="4746"/>
                  </a:cubicBezTo>
                  <a:cubicBezTo>
                    <a:pt x="14198" y="2943"/>
                    <a:pt x="12731" y="1475"/>
                    <a:pt x="10928" y="1475"/>
                  </a:cubicBezTo>
                  <a:cubicBezTo>
                    <a:pt x="10621" y="1475"/>
                    <a:pt x="10316" y="1518"/>
                    <a:pt x="10021" y="1603"/>
                  </a:cubicBezTo>
                  <a:cubicBezTo>
                    <a:pt x="9300" y="599"/>
                    <a:pt x="8142" y="3"/>
                    <a:pt x="6905" y="0"/>
                  </a:cubicBezTo>
                  <a:cubicBezTo>
                    <a:pt x="6901" y="0"/>
                    <a:pt x="6897" y="0"/>
                    <a:pt x="6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53"/>
            <p:cNvSpPr/>
            <p:nvPr/>
          </p:nvSpPr>
          <p:spPr>
            <a:xfrm>
              <a:off x="2094900" y="2235575"/>
              <a:ext cx="167750" cy="20800"/>
            </a:xfrm>
            <a:custGeom>
              <a:rect b="b" l="l" r="r" t="t"/>
              <a:pathLst>
                <a:path extrusionOk="0" h="832" w="6710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cubicBezTo>
                    <a:pt x="0" y="646"/>
                    <a:pt x="186" y="832"/>
                    <a:pt x="416" y="832"/>
                  </a:cubicBezTo>
                  <a:lnTo>
                    <a:pt x="6293" y="832"/>
                  </a:lnTo>
                  <a:cubicBezTo>
                    <a:pt x="6523" y="832"/>
                    <a:pt x="6709" y="646"/>
                    <a:pt x="6709" y="416"/>
                  </a:cubicBezTo>
                  <a:cubicBezTo>
                    <a:pt x="6709" y="186"/>
                    <a:pt x="6523" y="0"/>
                    <a:pt x="6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7" name="Google Shape;4127;p53"/>
          <p:cNvGrpSpPr/>
          <p:nvPr/>
        </p:nvGrpSpPr>
        <p:grpSpPr>
          <a:xfrm>
            <a:off x="3349672" y="2071601"/>
            <a:ext cx="475243" cy="475622"/>
            <a:chOff x="2574850" y="1848825"/>
            <a:chExt cx="532425" cy="532850"/>
          </a:xfrm>
        </p:grpSpPr>
        <p:sp>
          <p:nvSpPr>
            <p:cNvPr id="4128" name="Google Shape;4128;p53"/>
            <p:cNvSpPr/>
            <p:nvPr/>
          </p:nvSpPr>
          <p:spPr>
            <a:xfrm>
              <a:off x="2752425" y="19587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394" y="0"/>
                    <a:pt x="340" y="11"/>
                    <a:pt x="288" y="32"/>
                  </a:cubicBezTo>
                  <a:cubicBezTo>
                    <a:pt x="104" y="109"/>
                    <a:pt x="1" y="303"/>
                    <a:pt x="39" y="497"/>
                  </a:cubicBezTo>
                  <a:cubicBezTo>
                    <a:pt x="78" y="691"/>
                    <a:pt x="249" y="832"/>
                    <a:pt x="448" y="832"/>
                  </a:cubicBezTo>
                  <a:cubicBezTo>
                    <a:pt x="557" y="832"/>
                    <a:pt x="664" y="788"/>
                    <a:pt x="742" y="710"/>
                  </a:cubicBezTo>
                  <a:cubicBezTo>
                    <a:pt x="881" y="571"/>
                    <a:pt x="904" y="350"/>
                    <a:pt x="793" y="185"/>
                  </a:cubicBezTo>
                  <a:cubicBezTo>
                    <a:pt x="714" y="66"/>
                    <a:pt x="583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53"/>
            <p:cNvSpPr/>
            <p:nvPr/>
          </p:nvSpPr>
          <p:spPr>
            <a:xfrm>
              <a:off x="2574850" y="1848825"/>
              <a:ext cx="532425" cy="532850"/>
            </a:xfrm>
            <a:custGeom>
              <a:rect b="b" l="l" r="r" t="t"/>
              <a:pathLst>
                <a:path extrusionOk="0" h="21314" w="21297">
                  <a:moveTo>
                    <a:pt x="5685" y="0"/>
                  </a:moveTo>
                  <a:cubicBezTo>
                    <a:pt x="5681" y="0"/>
                    <a:pt x="5677" y="0"/>
                    <a:pt x="5673" y="0"/>
                  </a:cubicBezTo>
                  <a:lnTo>
                    <a:pt x="418" y="0"/>
                  </a:lnTo>
                  <a:cubicBezTo>
                    <a:pt x="188" y="0"/>
                    <a:pt x="0" y="186"/>
                    <a:pt x="0" y="416"/>
                  </a:cubicBezTo>
                  <a:cubicBezTo>
                    <a:pt x="0" y="647"/>
                    <a:pt x="188" y="832"/>
                    <a:pt x="418" y="832"/>
                  </a:cubicBezTo>
                  <a:lnTo>
                    <a:pt x="5673" y="832"/>
                  </a:lnTo>
                  <a:cubicBezTo>
                    <a:pt x="5677" y="832"/>
                    <a:pt x="5681" y="832"/>
                    <a:pt x="5685" y="832"/>
                  </a:cubicBezTo>
                  <a:cubicBezTo>
                    <a:pt x="7096" y="832"/>
                    <a:pt x="8459" y="1327"/>
                    <a:pt x="9541" y="2231"/>
                  </a:cubicBezTo>
                  <a:lnTo>
                    <a:pt x="8440" y="3333"/>
                  </a:lnTo>
                  <a:cubicBezTo>
                    <a:pt x="8273" y="3494"/>
                    <a:pt x="8271" y="3762"/>
                    <a:pt x="8436" y="3926"/>
                  </a:cubicBezTo>
                  <a:cubicBezTo>
                    <a:pt x="8517" y="4007"/>
                    <a:pt x="8624" y="4048"/>
                    <a:pt x="8731" y="4048"/>
                  </a:cubicBezTo>
                  <a:cubicBezTo>
                    <a:pt x="8839" y="4048"/>
                    <a:pt x="8948" y="4006"/>
                    <a:pt x="9029" y="3922"/>
                  </a:cubicBezTo>
                  <a:lnTo>
                    <a:pt x="10776" y="2175"/>
                  </a:lnTo>
                  <a:cubicBezTo>
                    <a:pt x="10857" y="2096"/>
                    <a:pt x="10962" y="2057"/>
                    <a:pt x="11066" y="2057"/>
                  </a:cubicBezTo>
                  <a:cubicBezTo>
                    <a:pt x="11173" y="2057"/>
                    <a:pt x="11279" y="2098"/>
                    <a:pt x="11360" y="2179"/>
                  </a:cubicBezTo>
                  <a:cubicBezTo>
                    <a:pt x="11520" y="2340"/>
                    <a:pt x="11523" y="2599"/>
                    <a:pt x="11364" y="2763"/>
                  </a:cubicBezTo>
                  <a:lnTo>
                    <a:pt x="5767" y="8361"/>
                  </a:lnTo>
                  <a:cubicBezTo>
                    <a:pt x="5685" y="8445"/>
                    <a:pt x="5577" y="8487"/>
                    <a:pt x="5468" y="8487"/>
                  </a:cubicBezTo>
                  <a:cubicBezTo>
                    <a:pt x="5362" y="8487"/>
                    <a:pt x="5255" y="8447"/>
                    <a:pt x="5174" y="8366"/>
                  </a:cubicBezTo>
                  <a:cubicBezTo>
                    <a:pt x="5010" y="8201"/>
                    <a:pt x="5011" y="7934"/>
                    <a:pt x="5178" y="7773"/>
                  </a:cubicBezTo>
                  <a:lnTo>
                    <a:pt x="6669" y="6282"/>
                  </a:lnTo>
                  <a:cubicBezTo>
                    <a:pt x="6832" y="6119"/>
                    <a:pt x="6832" y="5856"/>
                    <a:pt x="6667" y="5693"/>
                  </a:cubicBezTo>
                  <a:cubicBezTo>
                    <a:pt x="6586" y="5612"/>
                    <a:pt x="6480" y="5571"/>
                    <a:pt x="6373" y="5571"/>
                  </a:cubicBezTo>
                  <a:cubicBezTo>
                    <a:pt x="6267" y="5571"/>
                    <a:pt x="6160" y="5612"/>
                    <a:pt x="6079" y="5693"/>
                  </a:cubicBezTo>
                  <a:lnTo>
                    <a:pt x="5290" y="6485"/>
                  </a:lnTo>
                  <a:cubicBezTo>
                    <a:pt x="4734" y="5706"/>
                    <a:pt x="3837" y="5246"/>
                    <a:pt x="2882" y="5246"/>
                  </a:cubicBezTo>
                  <a:cubicBezTo>
                    <a:pt x="2879" y="5246"/>
                    <a:pt x="2876" y="5246"/>
                    <a:pt x="2873" y="5246"/>
                  </a:cubicBezTo>
                  <a:lnTo>
                    <a:pt x="418" y="5246"/>
                  </a:lnTo>
                  <a:cubicBezTo>
                    <a:pt x="188" y="5246"/>
                    <a:pt x="2" y="5431"/>
                    <a:pt x="2" y="5662"/>
                  </a:cubicBezTo>
                  <a:cubicBezTo>
                    <a:pt x="2" y="5892"/>
                    <a:pt x="188" y="6077"/>
                    <a:pt x="418" y="6077"/>
                  </a:cubicBezTo>
                  <a:lnTo>
                    <a:pt x="2873" y="6077"/>
                  </a:lnTo>
                  <a:cubicBezTo>
                    <a:pt x="2874" y="6077"/>
                    <a:pt x="2876" y="6077"/>
                    <a:pt x="2877" y="6077"/>
                  </a:cubicBezTo>
                  <a:cubicBezTo>
                    <a:pt x="3615" y="6077"/>
                    <a:pt x="4301" y="6457"/>
                    <a:pt x="4690" y="7083"/>
                  </a:cubicBezTo>
                  <a:lnTo>
                    <a:pt x="4590" y="7184"/>
                  </a:lnTo>
                  <a:cubicBezTo>
                    <a:pt x="4178" y="7597"/>
                    <a:pt x="4107" y="8242"/>
                    <a:pt x="4420" y="8734"/>
                  </a:cubicBezTo>
                  <a:cubicBezTo>
                    <a:pt x="4654" y="9104"/>
                    <a:pt x="5057" y="9316"/>
                    <a:pt x="5476" y="9316"/>
                  </a:cubicBezTo>
                  <a:cubicBezTo>
                    <a:pt x="5615" y="9316"/>
                    <a:pt x="5757" y="9292"/>
                    <a:pt x="5895" y="9243"/>
                  </a:cubicBezTo>
                  <a:lnTo>
                    <a:pt x="6750" y="10986"/>
                  </a:lnTo>
                  <a:cubicBezTo>
                    <a:pt x="7080" y="11664"/>
                    <a:pt x="7253" y="12409"/>
                    <a:pt x="7255" y="13163"/>
                  </a:cubicBezTo>
                  <a:cubicBezTo>
                    <a:pt x="7253" y="13546"/>
                    <a:pt x="6944" y="13857"/>
                    <a:pt x="6560" y="13858"/>
                  </a:cubicBezTo>
                  <a:lnTo>
                    <a:pt x="3061" y="13858"/>
                  </a:lnTo>
                  <a:cubicBezTo>
                    <a:pt x="2232" y="13858"/>
                    <a:pt x="1562" y="14529"/>
                    <a:pt x="1562" y="15356"/>
                  </a:cubicBezTo>
                  <a:cubicBezTo>
                    <a:pt x="1562" y="16185"/>
                    <a:pt x="2232" y="16856"/>
                    <a:pt x="3061" y="16856"/>
                  </a:cubicBezTo>
                  <a:lnTo>
                    <a:pt x="3643" y="16856"/>
                  </a:lnTo>
                  <a:cubicBezTo>
                    <a:pt x="4020" y="16862"/>
                    <a:pt x="4320" y="17168"/>
                    <a:pt x="4320" y="17545"/>
                  </a:cubicBezTo>
                  <a:cubicBezTo>
                    <a:pt x="4320" y="17921"/>
                    <a:pt x="4020" y="18227"/>
                    <a:pt x="3643" y="18233"/>
                  </a:cubicBezTo>
                  <a:lnTo>
                    <a:pt x="1542" y="18233"/>
                  </a:lnTo>
                  <a:cubicBezTo>
                    <a:pt x="697" y="18242"/>
                    <a:pt x="18" y="18929"/>
                    <a:pt x="18" y="19773"/>
                  </a:cubicBezTo>
                  <a:cubicBezTo>
                    <a:pt x="18" y="20617"/>
                    <a:pt x="697" y="21304"/>
                    <a:pt x="1542" y="21314"/>
                  </a:cubicBezTo>
                  <a:lnTo>
                    <a:pt x="6607" y="21314"/>
                  </a:lnTo>
                  <a:cubicBezTo>
                    <a:pt x="6833" y="21308"/>
                    <a:pt x="7014" y="21124"/>
                    <a:pt x="7014" y="20897"/>
                  </a:cubicBezTo>
                  <a:cubicBezTo>
                    <a:pt x="7014" y="20671"/>
                    <a:pt x="6833" y="20485"/>
                    <a:pt x="6607" y="20481"/>
                  </a:cubicBezTo>
                  <a:lnTo>
                    <a:pt x="1542" y="20481"/>
                  </a:lnTo>
                  <a:cubicBezTo>
                    <a:pt x="1150" y="20481"/>
                    <a:pt x="834" y="20164"/>
                    <a:pt x="834" y="19773"/>
                  </a:cubicBezTo>
                  <a:cubicBezTo>
                    <a:pt x="834" y="19383"/>
                    <a:pt x="1150" y="19066"/>
                    <a:pt x="1542" y="19066"/>
                  </a:cubicBezTo>
                  <a:lnTo>
                    <a:pt x="3643" y="19066"/>
                  </a:lnTo>
                  <a:cubicBezTo>
                    <a:pt x="3648" y="19066"/>
                    <a:pt x="3653" y="19066"/>
                    <a:pt x="3659" y="19066"/>
                  </a:cubicBezTo>
                  <a:cubicBezTo>
                    <a:pt x="4499" y="19066"/>
                    <a:pt x="5181" y="18386"/>
                    <a:pt x="5181" y="17545"/>
                  </a:cubicBezTo>
                  <a:cubicBezTo>
                    <a:pt x="5181" y="16704"/>
                    <a:pt x="4500" y="16024"/>
                    <a:pt x="3661" y="16024"/>
                  </a:cubicBezTo>
                  <a:cubicBezTo>
                    <a:pt x="3655" y="16024"/>
                    <a:pt x="3649" y="16024"/>
                    <a:pt x="3643" y="16024"/>
                  </a:cubicBezTo>
                  <a:lnTo>
                    <a:pt x="3061" y="16024"/>
                  </a:lnTo>
                  <a:cubicBezTo>
                    <a:pt x="2693" y="16024"/>
                    <a:pt x="2395" y="15725"/>
                    <a:pt x="2395" y="15356"/>
                  </a:cubicBezTo>
                  <a:cubicBezTo>
                    <a:pt x="2395" y="14989"/>
                    <a:pt x="2693" y="14690"/>
                    <a:pt x="3061" y="14690"/>
                  </a:cubicBezTo>
                  <a:lnTo>
                    <a:pt x="6560" y="14690"/>
                  </a:lnTo>
                  <a:cubicBezTo>
                    <a:pt x="7403" y="14690"/>
                    <a:pt x="8086" y="14007"/>
                    <a:pt x="8088" y="13163"/>
                  </a:cubicBezTo>
                  <a:cubicBezTo>
                    <a:pt x="8086" y="12281"/>
                    <a:pt x="7885" y="11412"/>
                    <a:pt x="7498" y="10619"/>
                  </a:cubicBezTo>
                  <a:lnTo>
                    <a:pt x="6573" y="8734"/>
                  </a:lnTo>
                  <a:lnTo>
                    <a:pt x="11156" y="4149"/>
                  </a:lnTo>
                  <a:lnTo>
                    <a:pt x="12146" y="5139"/>
                  </a:lnTo>
                  <a:cubicBezTo>
                    <a:pt x="13267" y="6256"/>
                    <a:pt x="13998" y="7704"/>
                    <a:pt x="14231" y="9269"/>
                  </a:cubicBezTo>
                  <a:cubicBezTo>
                    <a:pt x="14561" y="11457"/>
                    <a:pt x="16440" y="13074"/>
                    <a:pt x="18653" y="13075"/>
                  </a:cubicBezTo>
                  <a:cubicBezTo>
                    <a:pt x="19135" y="13075"/>
                    <a:pt x="19525" y="13465"/>
                    <a:pt x="19525" y="13948"/>
                  </a:cubicBezTo>
                  <a:cubicBezTo>
                    <a:pt x="19525" y="14430"/>
                    <a:pt x="19135" y="14820"/>
                    <a:pt x="18653" y="14820"/>
                  </a:cubicBezTo>
                  <a:lnTo>
                    <a:pt x="18341" y="14820"/>
                  </a:lnTo>
                  <a:cubicBezTo>
                    <a:pt x="17300" y="14830"/>
                    <a:pt x="16463" y="15676"/>
                    <a:pt x="16463" y="16715"/>
                  </a:cubicBezTo>
                  <a:cubicBezTo>
                    <a:pt x="16463" y="17755"/>
                    <a:pt x="17300" y="18601"/>
                    <a:pt x="18341" y="18611"/>
                  </a:cubicBezTo>
                  <a:lnTo>
                    <a:pt x="19548" y="18611"/>
                  </a:lnTo>
                  <a:cubicBezTo>
                    <a:pt x="19559" y="18611"/>
                    <a:pt x="19571" y="18611"/>
                    <a:pt x="19582" y="18611"/>
                  </a:cubicBezTo>
                  <a:cubicBezTo>
                    <a:pt x="20095" y="18611"/>
                    <a:pt x="20515" y="19028"/>
                    <a:pt x="20515" y="19547"/>
                  </a:cubicBezTo>
                  <a:cubicBezTo>
                    <a:pt x="20515" y="20064"/>
                    <a:pt x="20095" y="20481"/>
                    <a:pt x="19582" y="20481"/>
                  </a:cubicBezTo>
                  <a:cubicBezTo>
                    <a:pt x="19571" y="20481"/>
                    <a:pt x="19559" y="20481"/>
                    <a:pt x="19548" y="20481"/>
                  </a:cubicBezTo>
                  <a:lnTo>
                    <a:pt x="9937" y="20481"/>
                  </a:lnTo>
                  <a:cubicBezTo>
                    <a:pt x="9710" y="20485"/>
                    <a:pt x="9530" y="20671"/>
                    <a:pt x="9530" y="20897"/>
                  </a:cubicBezTo>
                  <a:cubicBezTo>
                    <a:pt x="9530" y="21124"/>
                    <a:pt x="9710" y="21308"/>
                    <a:pt x="9937" y="21314"/>
                  </a:cubicBezTo>
                  <a:lnTo>
                    <a:pt x="19547" y="21314"/>
                  </a:lnTo>
                  <a:cubicBezTo>
                    <a:pt x="20515" y="21304"/>
                    <a:pt x="21297" y="20515"/>
                    <a:pt x="21297" y="19547"/>
                  </a:cubicBezTo>
                  <a:cubicBezTo>
                    <a:pt x="21297" y="18577"/>
                    <a:pt x="20515" y="17788"/>
                    <a:pt x="19547" y="17778"/>
                  </a:cubicBezTo>
                  <a:lnTo>
                    <a:pt x="18339" y="17778"/>
                  </a:lnTo>
                  <a:cubicBezTo>
                    <a:pt x="17752" y="17778"/>
                    <a:pt x="17276" y="17302"/>
                    <a:pt x="17276" y="16715"/>
                  </a:cubicBezTo>
                  <a:cubicBezTo>
                    <a:pt x="17276" y="16128"/>
                    <a:pt x="17752" y="15651"/>
                    <a:pt x="18339" y="15651"/>
                  </a:cubicBezTo>
                  <a:lnTo>
                    <a:pt x="18652" y="15651"/>
                  </a:lnTo>
                  <a:cubicBezTo>
                    <a:pt x="19593" y="15651"/>
                    <a:pt x="20357" y="14887"/>
                    <a:pt x="20356" y="13946"/>
                  </a:cubicBezTo>
                  <a:cubicBezTo>
                    <a:pt x="20356" y="13005"/>
                    <a:pt x="19593" y="12242"/>
                    <a:pt x="18650" y="12242"/>
                  </a:cubicBezTo>
                  <a:cubicBezTo>
                    <a:pt x="16837" y="12242"/>
                    <a:pt x="15323" y="10939"/>
                    <a:pt x="15053" y="9145"/>
                  </a:cubicBezTo>
                  <a:cubicBezTo>
                    <a:pt x="14795" y="7404"/>
                    <a:pt x="13982" y="5793"/>
                    <a:pt x="12734" y="4551"/>
                  </a:cubicBezTo>
                  <a:lnTo>
                    <a:pt x="11744" y="3561"/>
                  </a:lnTo>
                  <a:lnTo>
                    <a:pt x="11953" y="3352"/>
                  </a:lnTo>
                  <a:cubicBezTo>
                    <a:pt x="12434" y="2863"/>
                    <a:pt x="12431" y="2078"/>
                    <a:pt x="11946" y="1593"/>
                  </a:cubicBezTo>
                  <a:cubicBezTo>
                    <a:pt x="11702" y="1350"/>
                    <a:pt x="11382" y="1228"/>
                    <a:pt x="11063" y="1228"/>
                  </a:cubicBezTo>
                  <a:cubicBezTo>
                    <a:pt x="10747" y="1228"/>
                    <a:pt x="10431" y="1347"/>
                    <a:pt x="10187" y="1585"/>
                  </a:cubicBezTo>
                  <a:lnTo>
                    <a:pt x="10133" y="1641"/>
                  </a:lnTo>
                  <a:cubicBezTo>
                    <a:pt x="8892" y="582"/>
                    <a:pt x="7316" y="0"/>
                    <a:pt x="56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53"/>
            <p:cNvSpPr/>
            <p:nvPr/>
          </p:nvSpPr>
          <p:spPr>
            <a:xfrm>
              <a:off x="2734750" y="2242100"/>
              <a:ext cx="224875" cy="85875"/>
            </a:xfrm>
            <a:custGeom>
              <a:rect b="b" l="l" r="r" t="t"/>
              <a:pathLst>
                <a:path extrusionOk="0" h="3435" w="8995">
                  <a:moveTo>
                    <a:pt x="8163" y="1469"/>
                  </a:moveTo>
                  <a:lnTo>
                    <a:pt x="8163" y="1967"/>
                  </a:lnTo>
                  <a:lnTo>
                    <a:pt x="7914" y="1718"/>
                  </a:lnTo>
                  <a:lnTo>
                    <a:pt x="8163" y="1469"/>
                  </a:lnTo>
                  <a:close/>
                  <a:moveTo>
                    <a:pt x="2157" y="1149"/>
                  </a:moveTo>
                  <a:cubicBezTo>
                    <a:pt x="2279" y="1518"/>
                    <a:pt x="2279" y="1918"/>
                    <a:pt x="2158" y="2288"/>
                  </a:cubicBezTo>
                  <a:cubicBezTo>
                    <a:pt x="1780" y="2142"/>
                    <a:pt x="1420" y="1951"/>
                    <a:pt x="1089" y="1718"/>
                  </a:cubicBezTo>
                  <a:cubicBezTo>
                    <a:pt x="1420" y="1483"/>
                    <a:pt x="1778" y="1293"/>
                    <a:pt x="2157" y="1149"/>
                  </a:cubicBezTo>
                  <a:close/>
                  <a:moveTo>
                    <a:pt x="3875" y="832"/>
                  </a:moveTo>
                  <a:cubicBezTo>
                    <a:pt x="4863" y="832"/>
                    <a:pt x="5836" y="1137"/>
                    <a:pt x="6654" y="1718"/>
                  </a:cubicBezTo>
                  <a:cubicBezTo>
                    <a:pt x="5835" y="2298"/>
                    <a:pt x="4861" y="2602"/>
                    <a:pt x="3873" y="2602"/>
                  </a:cubicBezTo>
                  <a:cubicBezTo>
                    <a:pt x="3568" y="2602"/>
                    <a:pt x="3263" y="2573"/>
                    <a:pt x="2960" y="2515"/>
                  </a:cubicBezTo>
                  <a:cubicBezTo>
                    <a:pt x="3122" y="1995"/>
                    <a:pt x="3122" y="1439"/>
                    <a:pt x="2960" y="920"/>
                  </a:cubicBezTo>
                  <a:cubicBezTo>
                    <a:pt x="3264" y="861"/>
                    <a:pt x="3570" y="832"/>
                    <a:pt x="3875" y="832"/>
                  </a:cubicBezTo>
                  <a:close/>
                  <a:moveTo>
                    <a:pt x="3872" y="0"/>
                  </a:moveTo>
                  <a:cubicBezTo>
                    <a:pt x="2537" y="0"/>
                    <a:pt x="1206" y="471"/>
                    <a:pt x="143" y="1404"/>
                  </a:cubicBezTo>
                  <a:cubicBezTo>
                    <a:pt x="53" y="1483"/>
                    <a:pt x="1" y="1598"/>
                    <a:pt x="1" y="1718"/>
                  </a:cubicBezTo>
                  <a:lnTo>
                    <a:pt x="2" y="1718"/>
                  </a:lnTo>
                  <a:cubicBezTo>
                    <a:pt x="2" y="1837"/>
                    <a:pt x="54" y="1951"/>
                    <a:pt x="143" y="2030"/>
                  </a:cubicBezTo>
                  <a:cubicBezTo>
                    <a:pt x="754" y="2567"/>
                    <a:pt x="1473" y="2965"/>
                    <a:pt x="2253" y="3198"/>
                  </a:cubicBezTo>
                  <a:cubicBezTo>
                    <a:pt x="2266" y="3203"/>
                    <a:pt x="2279" y="3207"/>
                    <a:pt x="2292" y="3210"/>
                  </a:cubicBezTo>
                  <a:cubicBezTo>
                    <a:pt x="2811" y="3361"/>
                    <a:pt x="3342" y="3435"/>
                    <a:pt x="3870" y="3435"/>
                  </a:cubicBezTo>
                  <a:cubicBezTo>
                    <a:pt x="5094" y="3435"/>
                    <a:pt x="6301" y="3037"/>
                    <a:pt x="7297" y="2277"/>
                  </a:cubicBezTo>
                  <a:lnTo>
                    <a:pt x="8284" y="3266"/>
                  </a:lnTo>
                  <a:cubicBezTo>
                    <a:pt x="8369" y="3351"/>
                    <a:pt x="8473" y="3389"/>
                    <a:pt x="8575" y="3389"/>
                  </a:cubicBezTo>
                  <a:cubicBezTo>
                    <a:pt x="8789" y="3389"/>
                    <a:pt x="8995" y="3222"/>
                    <a:pt x="8995" y="2971"/>
                  </a:cubicBezTo>
                  <a:lnTo>
                    <a:pt x="8995" y="463"/>
                  </a:lnTo>
                  <a:cubicBezTo>
                    <a:pt x="8995" y="213"/>
                    <a:pt x="8789" y="47"/>
                    <a:pt x="8575" y="47"/>
                  </a:cubicBezTo>
                  <a:cubicBezTo>
                    <a:pt x="8473" y="47"/>
                    <a:pt x="8369" y="85"/>
                    <a:pt x="8284" y="169"/>
                  </a:cubicBezTo>
                  <a:lnTo>
                    <a:pt x="7297" y="1156"/>
                  </a:lnTo>
                  <a:cubicBezTo>
                    <a:pt x="6282" y="383"/>
                    <a:pt x="5075" y="0"/>
                    <a:pt x="38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53"/>
            <p:cNvSpPr/>
            <p:nvPr/>
          </p:nvSpPr>
          <p:spPr>
            <a:xfrm>
              <a:off x="2824925" y="2130150"/>
              <a:ext cx="30600" cy="20825"/>
            </a:xfrm>
            <a:custGeom>
              <a:rect b="b" l="l" r="r" t="t"/>
              <a:pathLst>
                <a:path extrusionOk="0" h="833" w="1224">
                  <a:moveTo>
                    <a:pt x="409" y="1"/>
                  </a:moveTo>
                  <a:cubicBezTo>
                    <a:pt x="181" y="5"/>
                    <a:pt x="0" y="189"/>
                    <a:pt x="0" y="417"/>
                  </a:cubicBezTo>
                  <a:cubicBezTo>
                    <a:pt x="0" y="642"/>
                    <a:pt x="181" y="828"/>
                    <a:pt x="409" y="832"/>
                  </a:cubicBezTo>
                  <a:lnTo>
                    <a:pt x="815" y="832"/>
                  </a:lnTo>
                  <a:cubicBezTo>
                    <a:pt x="1042" y="828"/>
                    <a:pt x="1223" y="642"/>
                    <a:pt x="1223" y="417"/>
                  </a:cubicBezTo>
                  <a:cubicBezTo>
                    <a:pt x="1223" y="189"/>
                    <a:pt x="1042" y="5"/>
                    <a:pt x="8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53"/>
            <p:cNvSpPr/>
            <p:nvPr/>
          </p:nvSpPr>
          <p:spPr>
            <a:xfrm>
              <a:off x="2906125" y="2179075"/>
              <a:ext cx="30050" cy="20850"/>
            </a:xfrm>
            <a:custGeom>
              <a:rect b="b" l="l" r="r" t="t"/>
              <a:pathLst>
                <a:path extrusionOk="0" h="834" w="1202">
                  <a:moveTo>
                    <a:pt x="416" y="1"/>
                  </a:moveTo>
                  <a:cubicBezTo>
                    <a:pt x="186" y="1"/>
                    <a:pt x="0" y="188"/>
                    <a:pt x="0" y="418"/>
                  </a:cubicBezTo>
                  <a:cubicBezTo>
                    <a:pt x="0" y="647"/>
                    <a:pt x="186" y="834"/>
                    <a:pt x="416" y="834"/>
                  </a:cubicBezTo>
                  <a:lnTo>
                    <a:pt x="786" y="834"/>
                  </a:lnTo>
                  <a:cubicBezTo>
                    <a:pt x="1016" y="834"/>
                    <a:pt x="1202" y="647"/>
                    <a:pt x="1202" y="418"/>
                  </a:cubicBezTo>
                  <a:cubicBezTo>
                    <a:pt x="1202" y="188"/>
                    <a:pt x="1016" y="1"/>
                    <a:pt x="7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53"/>
            <p:cNvSpPr/>
            <p:nvPr/>
          </p:nvSpPr>
          <p:spPr>
            <a:xfrm>
              <a:off x="2851575" y="2042850"/>
              <a:ext cx="28125" cy="20850"/>
            </a:xfrm>
            <a:custGeom>
              <a:rect b="b" l="l" r="r" t="t"/>
              <a:pathLst>
                <a:path extrusionOk="0" h="834" w="1125">
                  <a:moveTo>
                    <a:pt x="708" y="0"/>
                  </a:moveTo>
                  <a:cubicBezTo>
                    <a:pt x="705" y="0"/>
                    <a:pt x="702" y="0"/>
                    <a:pt x="700" y="0"/>
                  </a:cubicBezTo>
                  <a:lnTo>
                    <a:pt x="409" y="0"/>
                  </a:lnTo>
                  <a:cubicBezTo>
                    <a:pt x="182" y="4"/>
                    <a:pt x="0" y="190"/>
                    <a:pt x="0" y="416"/>
                  </a:cubicBezTo>
                  <a:cubicBezTo>
                    <a:pt x="0" y="643"/>
                    <a:pt x="182" y="828"/>
                    <a:pt x="409" y="833"/>
                  </a:cubicBezTo>
                  <a:lnTo>
                    <a:pt x="700" y="833"/>
                  </a:lnTo>
                  <a:cubicBezTo>
                    <a:pt x="702" y="833"/>
                    <a:pt x="705" y="833"/>
                    <a:pt x="708" y="833"/>
                  </a:cubicBezTo>
                  <a:cubicBezTo>
                    <a:pt x="937" y="833"/>
                    <a:pt x="1124" y="648"/>
                    <a:pt x="1124" y="416"/>
                  </a:cubicBezTo>
                  <a:cubicBezTo>
                    <a:pt x="1124" y="186"/>
                    <a:pt x="937" y="0"/>
                    <a:pt x="7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53"/>
            <p:cNvSpPr/>
            <p:nvPr/>
          </p:nvSpPr>
          <p:spPr>
            <a:xfrm>
              <a:off x="2770450" y="23608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1"/>
                  </a:moveTo>
                  <a:cubicBezTo>
                    <a:pt x="249" y="1"/>
                    <a:pt x="78" y="140"/>
                    <a:pt x="39" y="336"/>
                  </a:cubicBezTo>
                  <a:cubicBezTo>
                    <a:pt x="0" y="530"/>
                    <a:pt x="106" y="726"/>
                    <a:pt x="288" y="801"/>
                  </a:cubicBezTo>
                  <a:cubicBezTo>
                    <a:pt x="341" y="822"/>
                    <a:pt x="395" y="833"/>
                    <a:pt x="449" y="833"/>
                  </a:cubicBezTo>
                  <a:cubicBezTo>
                    <a:pt x="584" y="833"/>
                    <a:pt x="715" y="767"/>
                    <a:pt x="795" y="648"/>
                  </a:cubicBezTo>
                  <a:cubicBezTo>
                    <a:pt x="904" y="483"/>
                    <a:pt x="883" y="263"/>
                    <a:pt x="743" y="123"/>
                  </a:cubicBezTo>
                  <a:cubicBezTo>
                    <a:pt x="664" y="44"/>
                    <a:pt x="559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5" name="Google Shape;4135;p53"/>
          <p:cNvGrpSpPr/>
          <p:nvPr/>
        </p:nvGrpSpPr>
        <p:grpSpPr>
          <a:xfrm>
            <a:off x="4001754" y="2096694"/>
            <a:ext cx="475622" cy="425435"/>
            <a:chOff x="3202375" y="1876925"/>
            <a:chExt cx="532850" cy="476625"/>
          </a:xfrm>
        </p:grpSpPr>
        <p:sp>
          <p:nvSpPr>
            <p:cNvPr id="4136" name="Google Shape;4136;p53"/>
            <p:cNvSpPr/>
            <p:nvPr/>
          </p:nvSpPr>
          <p:spPr>
            <a:xfrm>
              <a:off x="3415750" y="21516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7" y="0"/>
                  </a:moveTo>
                  <a:cubicBezTo>
                    <a:pt x="321" y="0"/>
                    <a:pt x="190" y="66"/>
                    <a:pt x="111" y="185"/>
                  </a:cubicBezTo>
                  <a:cubicBezTo>
                    <a:pt x="0" y="351"/>
                    <a:pt x="22" y="571"/>
                    <a:pt x="163" y="711"/>
                  </a:cubicBezTo>
                  <a:cubicBezTo>
                    <a:pt x="241" y="788"/>
                    <a:pt x="346" y="833"/>
                    <a:pt x="457" y="833"/>
                  </a:cubicBezTo>
                  <a:cubicBezTo>
                    <a:pt x="655" y="833"/>
                    <a:pt x="826" y="693"/>
                    <a:pt x="865" y="498"/>
                  </a:cubicBezTo>
                  <a:cubicBezTo>
                    <a:pt x="904" y="303"/>
                    <a:pt x="800" y="108"/>
                    <a:pt x="616" y="31"/>
                  </a:cubicBezTo>
                  <a:cubicBezTo>
                    <a:pt x="565" y="10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53"/>
            <p:cNvSpPr/>
            <p:nvPr/>
          </p:nvSpPr>
          <p:spPr>
            <a:xfrm>
              <a:off x="3202375" y="1876925"/>
              <a:ext cx="532850" cy="476625"/>
            </a:xfrm>
            <a:custGeom>
              <a:rect b="b" l="l" r="r" t="t"/>
              <a:pathLst>
                <a:path extrusionOk="0" h="19065" w="21314">
                  <a:moveTo>
                    <a:pt x="17318" y="832"/>
                  </a:moveTo>
                  <a:cubicBezTo>
                    <a:pt x="17823" y="834"/>
                    <a:pt x="18233" y="1242"/>
                    <a:pt x="18233" y="1749"/>
                  </a:cubicBezTo>
                  <a:lnTo>
                    <a:pt x="18233" y="5246"/>
                  </a:lnTo>
                  <a:lnTo>
                    <a:pt x="17067" y="5246"/>
                  </a:lnTo>
                  <a:lnTo>
                    <a:pt x="17067" y="2414"/>
                  </a:lnTo>
                  <a:cubicBezTo>
                    <a:pt x="17067" y="2185"/>
                    <a:pt x="16880" y="1998"/>
                    <a:pt x="16652" y="1998"/>
                  </a:cubicBezTo>
                  <a:lnTo>
                    <a:pt x="6419" y="1998"/>
                  </a:lnTo>
                  <a:lnTo>
                    <a:pt x="6698" y="832"/>
                  </a:lnTo>
                  <a:close/>
                  <a:moveTo>
                    <a:pt x="14153" y="6077"/>
                  </a:moveTo>
                  <a:lnTo>
                    <a:pt x="14153" y="6911"/>
                  </a:lnTo>
                  <a:lnTo>
                    <a:pt x="11082" y="6911"/>
                  </a:lnTo>
                  <a:cubicBezTo>
                    <a:pt x="11149" y="6433"/>
                    <a:pt x="11556" y="6077"/>
                    <a:pt x="12038" y="6077"/>
                  </a:cubicBezTo>
                  <a:close/>
                  <a:moveTo>
                    <a:pt x="19517" y="6077"/>
                  </a:moveTo>
                  <a:cubicBezTo>
                    <a:pt x="19997" y="6077"/>
                    <a:pt x="20405" y="6433"/>
                    <a:pt x="20472" y="6911"/>
                  </a:cubicBezTo>
                  <a:lnTo>
                    <a:pt x="14985" y="6911"/>
                  </a:lnTo>
                  <a:lnTo>
                    <a:pt x="14985" y="6077"/>
                  </a:lnTo>
                  <a:close/>
                  <a:moveTo>
                    <a:pt x="5842" y="832"/>
                  </a:moveTo>
                  <a:lnTo>
                    <a:pt x="5562" y="1998"/>
                  </a:lnTo>
                  <a:lnTo>
                    <a:pt x="2415" y="1998"/>
                  </a:lnTo>
                  <a:cubicBezTo>
                    <a:pt x="2185" y="1998"/>
                    <a:pt x="1998" y="2185"/>
                    <a:pt x="1998" y="2414"/>
                  </a:cubicBezTo>
                  <a:lnTo>
                    <a:pt x="1998" y="11406"/>
                  </a:lnTo>
                  <a:cubicBezTo>
                    <a:pt x="1998" y="11636"/>
                    <a:pt x="2185" y="11822"/>
                    <a:pt x="2415" y="11822"/>
                  </a:cubicBezTo>
                  <a:lnTo>
                    <a:pt x="7328" y="11822"/>
                  </a:lnTo>
                  <a:cubicBezTo>
                    <a:pt x="7554" y="11818"/>
                    <a:pt x="7735" y="11632"/>
                    <a:pt x="7735" y="11406"/>
                  </a:cubicBezTo>
                  <a:cubicBezTo>
                    <a:pt x="7735" y="11179"/>
                    <a:pt x="7554" y="10995"/>
                    <a:pt x="7328" y="10989"/>
                  </a:cubicBezTo>
                  <a:lnTo>
                    <a:pt x="2831" y="10989"/>
                  </a:lnTo>
                  <a:lnTo>
                    <a:pt x="2831" y="2831"/>
                  </a:lnTo>
                  <a:lnTo>
                    <a:pt x="5362" y="2831"/>
                  </a:lnTo>
                  <a:lnTo>
                    <a:pt x="4742" y="5411"/>
                  </a:lnTo>
                  <a:cubicBezTo>
                    <a:pt x="4689" y="5636"/>
                    <a:pt x="4827" y="5860"/>
                    <a:pt x="5051" y="5913"/>
                  </a:cubicBezTo>
                  <a:lnTo>
                    <a:pt x="7124" y="6407"/>
                  </a:lnTo>
                  <a:lnTo>
                    <a:pt x="7124" y="9171"/>
                  </a:lnTo>
                  <a:cubicBezTo>
                    <a:pt x="7128" y="9399"/>
                    <a:pt x="7314" y="9580"/>
                    <a:pt x="7540" y="9580"/>
                  </a:cubicBezTo>
                  <a:cubicBezTo>
                    <a:pt x="7767" y="9580"/>
                    <a:pt x="7951" y="9399"/>
                    <a:pt x="7957" y="9171"/>
                  </a:cubicBezTo>
                  <a:lnTo>
                    <a:pt x="7957" y="6077"/>
                  </a:lnTo>
                  <a:cubicBezTo>
                    <a:pt x="7957" y="5885"/>
                    <a:pt x="7824" y="5718"/>
                    <a:pt x="7636" y="5673"/>
                  </a:cubicBezTo>
                  <a:lnTo>
                    <a:pt x="5650" y="5201"/>
                  </a:lnTo>
                  <a:lnTo>
                    <a:pt x="6121" y="3234"/>
                  </a:lnTo>
                  <a:lnTo>
                    <a:pt x="7406" y="4520"/>
                  </a:lnTo>
                  <a:cubicBezTo>
                    <a:pt x="7487" y="4602"/>
                    <a:pt x="7594" y="4642"/>
                    <a:pt x="7700" y="4642"/>
                  </a:cubicBezTo>
                  <a:cubicBezTo>
                    <a:pt x="7807" y="4642"/>
                    <a:pt x="7913" y="4602"/>
                    <a:pt x="7994" y="4520"/>
                  </a:cubicBezTo>
                  <a:cubicBezTo>
                    <a:pt x="8157" y="4358"/>
                    <a:pt x="8157" y="4094"/>
                    <a:pt x="7994" y="3932"/>
                  </a:cubicBezTo>
                  <a:lnTo>
                    <a:pt x="6896" y="2831"/>
                  </a:lnTo>
                  <a:lnTo>
                    <a:pt x="16236" y="2831"/>
                  </a:lnTo>
                  <a:lnTo>
                    <a:pt x="16236" y="5246"/>
                  </a:lnTo>
                  <a:lnTo>
                    <a:pt x="12038" y="5246"/>
                  </a:lnTo>
                  <a:cubicBezTo>
                    <a:pt x="11046" y="5246"/>
                    <a:pt x="10242" y="6050"/>
                    <a:pt x="10241" y="7043"/>
                  </a:cubicBezTo>
                  <a:lnTo>
                    <a:pt x="10241" y="12988"/>
                  </a:lnTo>
                  <a:lnTo>
                    <a:pt x="1749" y="12988"/>
                  </a:lnTo>
                  <a:cubicBezTo>
                    <a:pt x="1244" y="12986"/>
                    <a:pt x="834" y="12576"/>
                    <a:pt x="834" y="12071"/>
                  </a:cubicBezTo>
                  <a:lnTo>
                    <a:pt x="834" y="1749"/>
                  </a:lnTo>
                  <a:cubicBezTo>
                    <a:pt x="835" y="1242"/>
                    <a:pt x="1244" y="834"/>
                    <a:pt x="1749" y="832"/>
                  </a:cubicBezTo>
                  <a:close/>
                  <a:moveTo>
                    <a:pt x="14153" y="7742"/>
                  </a:moveTo>
                  <a:lnTo>
                    <a:pt x="14153" y="10199"/>
                  </a:lnTo>
                  <a:cubicBezTo>
                    <a:pt x="14153" y="10310"/>
                    <a:pt x="14198" y="10415"/>
                    <a:pt x="14276" y="10494"/>
                  </a:cubicBezTo>
                  <a:lnTo>
                    <a:pt x="14814" y="11032"/>
                  </a:lnTo>
                  <a:lnTo>
                    <a:pt x="13356" y="12488"/>
                  </a:lnTo>
                  <a:cubicBezTo>
                    <a:pt x="13278" y="12566"/>
                    <a:pt x="13235" y="12672"/>
                    <a:pt x="13235" y="12783"/>
                  </a:cubicBezTo>
                  <a:lnTo>
                    <a:pt x="13235" y="15902"/>
                  </a:lnTo>
                  <a:lnTo>
                    <a:pt x="11074" y="15902"/>
                  </a:lnTo>
                  <a:lnTo>
                    <a:pt x="11074" y="7742"/>
                  </a:lnTo>
                  <a:close/>
                  <a:moveTo>
                    <a:pt x="20479" y="7742"/>
                  </a:moveTo>
                  <a:lnTo>
                    <a:pt x="20479" y="15902"/>
                  </a:lnTo>
                  <a:lnTo>
                    <a:pt x="19649" y="15902"/>
                  </a:lnTo>
                  <a:lnTo>
                    <a:pt x="19649" y="13508"/>
                  </a:lnTo>
                  <a:cubicBezTo>
                    <a:pt x="19649" y="13278"/>
                    <a:pt x="19462" y="13093"/>
                    <a:pt x="19233" y="13093"/>
                  </a:cubicBezTo>
                  <a:lnTo>
                    <a:pt x="19232" y="13091"/>
                  </a:lnTo>
                  <a:cubicBezTo>
                    <a:pt x="19003" y="13091"/>
                    <a:pt x="18816" y="13278"/>
                    <a:pt x="18816" y="13507"/>
                  </a:cubicBezTo>
                  <a:lnTo>
                    <a:pt x="18816" y="15902"/>
                  </a:lnTo>
                  <a:lnTo>
                    <a:pt x="14067" y="15902"/>
                  </a:lnTo>
                  <a:lnTo>
                    <a:pt x="14067" y="12954"/>
                  </a:lnTo>
                  <a:lnTo>
                    <a:pt x="15401" y="11619"/>
                  </a:lnTo>
                  <a:lnTo>
                    <a:pt x="17152" y="13370"/>
                  </a:lnTo>
                  <a:cubicBezTo>
                    <a:pt x="17233" y="13452"/>
                    <a:pt x="17339" y="13492"/>
                    <a:pt x="17446" y="13492"/>
                  </a:cubicBezTo>
                  <a:cubicBezTo>
                    <a:pt x="17553" y="13492"/>
                    <a:pt x="17660" y="13452"/>
                    <a:pt x="17741" y="13370"/>
                  </a:cubicBezTo>
                  <a:cubicBezTo>
                    <a:pt x="17903" y="13208"/>
                    <a:pt x="17903" y="12943"/>
                    <a:pt x="17741" y="12782"/>
                  </a:cubicBezTo>
                  <a:lnTo>
                    <a:pt x="14985" y="10026"/>
                  </a:lnTo>
                  <a:lnTo>
                    <a:pt x="14985" y="8331"/>
                  </a:lnTo>
                  <a:lnTo>
                    <a:pt x="16239" y="9584"/>
                  </a:lnTo>
                  <a:cubicBezTo>
                    <a:pt x="16320" y="9666"/>
                    <a:pt x="16426" y="9706"/>
                    <a:pt x="16533" y="9706"/>
                  </a:cubicBezTo>
                  <a:cubicBezTo>
                    <a:pt x="16639" y="9706"/>
                    <a:pt x="16746" y="9666"/>
                    <a:pt x="16827" y="9584"/>
                  </a:cubicBezTo>
                  <a:cubicBezTo>
                    <a:pt x="16990" y="9422"/>
                    <a:pt x="16990" y="9158"/>
                    <a:pt x="16827" y="8996"/>
                  </a:cubicBezTo>
                  <a:lnTo>
                    <a:pt x="15574" y="7742"/>
                  </a:lnTo>
                  <a:close/>
                  <a:moveTo>
                    <a:pt x="10242" y="13821"/>
                  </a:moveTo>
                  <a:lnTo>
                    <a:pt x="10242" y="16069"/>
                  </a:lnTo>
                  <a:lnTo>
                    <a:pt x="8012" y="16069"/>
                  </a:lnTo>
                  <a:lnTo>
                    <a:pt x="8288" y="13821"/>
                  </a:lnTo>
                  <a:close/>
                  <a:moveTo>
                    <a:pt x="10242" y="16900"/>
                  </a:moveTo>
                  <a:lnTo>
                    <a:pt x="10242" y="17269"/>
                  </a:lnTo>
                  <a:cubicBezTo>
                    <a:pt x="10241" y="17610"/>
                    <a:pt x="10338" y="17945"/>
                    <a:pt x="10524" y="18233"/>
                  </a:cubicBezTo>
                  <a:lnTo>
                    <a:pt x="5919" y="18233"/>
                  </a:lnTo>
                  <a:cubicBezTo>
                    <a:pt x="6113" y="17451"/>
                    <a:pt x="6813" y="16903"/>
                    <a:pt x="7619" y="16902"/>
                  </a:cubicBezTo>
                  <a:lnTo>
                    <a:pt x="7619" y="16900"/>
                  </a:lnTo>
                  <a:close/>
                  <a:moveTo>
                    <a:pt x="20481" y="16733"/>
                  </a:moveTo>
                  <a:lnTo>
                    <a:pt x="20481" y="17269"/>
                  </a:lnTo>
                  <a:cubicBezTo>
                    <a:pt x="20481" y="17801"/>
                    <a:pt x="20049" y="18233"/>
                    <a:pt x="19515" y="18233"/>
                  </a:cubicBezTo>
                  <a:lnTo>
                    <a:pt x="19517" y="18231"/>
                  </a:lnTo>
                  <a:lnTo>
                    <a:pt x="12038" y="18231"/>
                  </a:lnTo>
                  <a:cubicBezTo>
                    <a:pt x="11506" y="18231"/>
                    <a:pt x="11074" y="17800"/>
                    <a:pt x="11074" y="17267"/>
                  </a:cubicBezTo>
                  <a:lnTo>
                    <a:pt x="11074" y="16733"/>
                  </a:lnTo>
                  <a:close/>
                  <a:moveTo>
                    <a:pt x="1749" y="0"/>
                  </a:moveTo>
                  <a:cubicBezTo>
                    <a:pt x="785" y="0"/>
                    <a:pt x="2" y="783"/>
                    <a:pt x="0" y="1749"/>
                  </a:cubicBezTo>
                  <a:lnTo>
                    <a:pt x="0" y="12072"/>
                  </a:lnTo>
                  <a:cubicBezTo>
                    <a:pt x="2" y="13036"/>
                    <a:pt x="785" y="13819"/>
                    <a:pt x="1749" y="13821"/>
                  </a:cubicBezTo>
                  <a:lnTo>
                    <a:pt x="7450" y="13821"/>
                  </a:lnTo>
                  <a:lnTo>
                    <a:pt x="7168" y="16107"/>
                  </a:lnTo>
                  <a:cubicBezTo>
                    <a:pt x="5960" y="16322"/>
                    <a:pt x="5039" y="17379"/>
                    <a:pt x="5039" y="18649"/>
                  </a:cubicBezTo>
                  <a:cubicBezTo>
                    <a:pt x="5039" y="18879"/>
                    <a:pt x="5224" y="19065"/>
                    <a:pt x="5454" y="19065"/>
                  </a:cubicBezTo>
                  <a:lnTo>
                    <a:pt x="19517" y="19065"/>
                  </a:lnTo>
                  <a:cubicBezTo>
                    <a:pt x="20508" y="19065"/>
                    <a:pt x="21313" y="18260"/>
                    <a:pt x="21314" y="17267"/>
                  </a:cubicBezTo>
                  <a:lnTo>
                    <a:pt x="21314" y="7043"/>
                  </a:lnTo>
                  <a:cubicBezTo>
                    <a:pt x="21313" y="6050"/>
                    <a:pt x="20508" y="5246"/>
                    <a:pt x="19517" y="5246"/>
                  </a:cubicBezTo>
                  <a:lnTo>
                    <a:pt x="19066" y="5246"/>
                  </a:lnTo>
                  <a:lnTo>
                    <a:pt x="19066" y="1749"/>
                  </a:lnTo>
                  <a:cubicBezTo>
                    <a:pt x="19065" y="783"/>
                    <a:pt x="18283" y="0"/>
                    <a:pt x="17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53"/>
            <p:cNvSpPr/>
            <p:nvPr/>
          </p:nvSpPr>
          <p:spPr>
            <a:xfrm>
              <a:off x="3585625" y="230567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7" y="1"/>
                  </a:moveTo>
                  <a:cubicBezTo>
                    <a:pt x="248" y="1"/>
                    <a:pt x="77" y="140"/>
                    <a:pt x="38" y="336"/>
                  </a:cubicBezTo>
                  <a:cubicBezTo>
                    <a:pt x="0" y="530"/>
                    <a:pt x="104" y="725"/>
                    <a:pt x="288" y="801"/>
                  </a:cubicBezTo>
                  <a:cubicBezTo>
                    <a:pt x="340" y="822"/>
                    <a:pt x="394" y="833"/>
                    <a:pt x="448" y="833"/>
                  </a:cubicBezTo>
                  <a:cubicBezTo>
                    <a:pt x="583" y="833"/>
                    <a:pt x="714" y="767"/>
                    <a:pt x="793" y="648"/>
                  </a:cubicBezTo>
                  <a:cubicBezTo>
                    <a:pt x="904" y="483"/>
                    <a:pt x="881" y="263"/>
                    <a:pt x="742" y="122"/>
                  </a:cubicBezTo>
                  <a:cubicBezTo>
                    <a:pt x="662" y="44"/>
                    <a:pt x="557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53"/>
            <p:cNvSpPr/>
            <p:nvPr/>
          </p:nvSpPr>
          <p:spPr>
            <a:xfrm>
              <a:off x="3671650" y="2163675"/>
              <a:ext cx="21975" cy="20850"/>
            </a:xfrm>
            <a:custGeom>
              <a:rect b="b" l="l" r="r" t="t"/>
              <a:pathLst>
                <a:path extrusionOk="0" h="834" w="879">
                  <a:moveTo>
                    <a:pt x="461" y="1"/>
                  </a:moveTo>
                  <a:cubicBezTo>
                    <a:pt x="381" y="1"/>
                    <a:pt x="301" y="24"/>
                    <a:pt x="230" y="71"/>
                  </a:cubicBezTo>
                  <a:cubicBezTo>
                    <a:pt x="65" y="181"/>
                    <a:pt x="0" y="392"/>
                    <a:pt x="76" y="576"/>
                  </a:cubicBezTo>
                  <a:cubicBezTo>
                    <a:pt x="142" y="734"/>
                    <a:pt x="295" y="833"/>
                    <a:pt x="461" y="833"/>
                  </a:cubicBezTo>
                  <a:cubicBezTo>
                    <a:pt x="488" y="833"/>
                    <a:pt x="515" y="831"/>
                    <a:pt x="543" y="825"/>
                  </a:cubicBezTo>
                  <a:cubicBezTo>
                    <a:pt x="737" y="787"/>
                    <a:pt x="878" y="615"/>
                    <a:pt x="878" y="417"/>
                  </a:cubicBezTo>
                  <a:cubicBezTo>
                    <a:pt x="877" y="306"/>
                    <a:pt x="833" y="201"/>
                    <a:pt x="756" y="123"/>
                  </a:cubicBezTo>
                  <a:cubicBezTo>
                    <a:pt x="675" y="42"/>
                    <a:pt x="568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0" name="Google Shape;4140;p53"/>
          <p:cNvGrpSpPr/>
          <p:nvPr/>
        </p:nvGrpSpPr>
        <p:grpSpPr>
          <a:xfrm>
            <a:off x="4654221" y="2071612"/>
            <a:ext cx="479326" cy="475600"/>
            <a:chOff x="3952625" y="1848825"/>
            <a:chExt cx="537000" cy="532825"/>
          </a:xfrm>
        </p:grpSpPr>
        <p:sp>
          <p:nvSpPr>
            <p:cNvPr id="4141" name="Google Shape;4141;p53"/>
            <p:cNvSpPr/>
            <p:nvPr/>
          </p:nvSpPr>
          <p:spPr>
            <a:xfrm>
              <a:off x="3954350" y="1878250"/>
              <a:ext cx="535275" cy="423500"/>
            </a:xfrm>
            <a:custGeom>
              <a:rect b="b" l="l" r="r" t="t"/>
              <a:pathLst>
                <a:path extrusionOk="0" h="16940" w="21411">
                  <a:moveTo>
                    <a:pt x="13112" y="6652"/>
                  </a:moveTo>
                  <a:cubicBezTo>
                    <a:pt x="13218" y="6652"/>
                    <a:pt x="13325" y="6693"/>
                    <a:pt x="13406" y="6774"/>
                  </a:cubicBezTo>
                  <a:cubicBezTo>
                    <a:pt x="13569" y="6937"/>
                    <a:pt x="13569" y="7200"/>
                    <a:pt x="13406" y="7363"/>
                  </a:cubicBezTo>
                  <a:lnTo>
                    <a:pt x="8931" y="11837"/>
                  </a:lnTo>
                  <a:cubicBezTo>
                    <a:pt x="8852" y="11915"/>
                    <a:pt x="8746" y="11958"/>
                    <a:pt x="8637" y="11958"/>
                  </a:cubicBezTo>
                  <a:cubicBezTo>
                    <a:pt x="8612" y="11958"/>
                    <a:pt x="8587" y="11956"/>
                    <a:pt x="8562" y="11952"/>
                  </a:cubicBezTo>
                  <a:lnTo>
                    <a:pt x="8308" y="11772"/>
                  </a:lnTo>
                  <a:cubicBezTo>
                    <a:pt x="8299" y="11765"/>
                    <a:pt x="8288" y="11759"/>
                    <a:pt x="8277" y="11752"/>
                  </a:cubicBezTo>
                  <a:cubicBezTo>
                    <a:pt x="8182" y="11589"/>
                    <a:pt x="8210" y="11382"/>
                    <a:pt x="8342" y="11248"/>
                  </a:cubicBezTo>
                  <a:lnTo>
                    <a:pt x="8344" y="11248"/>
                  </a:lnTo>
                  <a:lnTo>
                    <a:pt x="12818" y="6774"/>
                  </a:lnTo>
                  <a:cubicBezTo>
                    <a:pt x="12899" y="6693"/>
                    <a:pt x="13005" y="6652"/>
                    <a:pt x="13112" y="6652"/>
                  </a:cubicBezTo>
                  <a:close/>
                  <a:moveTo>
                    <a:pt x="14131" y="7787"/>
                  </a:moveTo>
                  <a:lnTo>
                    <a:pt x="17540" y="12599"/>
                  </a:lnTo>
                  <a:cubicBezTo>
                    <a:pt x="17792" y="12953"/>
                    <a:pt x="17751" y="13438"/>
                    <a:pt x="17443" y="13745"/>
                  </a:cubicBezTo>
                  <a:lnTo>
                    <a:pt x="17444" y="13746"/>
                  </a:lnTo>
                  <a:lnTo>
                    <a:pt x="15343" y="15846"/>
                  </a:lnTo>
                  <a:cubicBezTo>
                    <a:pt x="15171" y="16018"/>
                    <a:pt x="14943" y="16107"/>
                    <a:pt x="14714" y="16107"/>
                  </a:cubicBezTo>
                  <a:cubicBezTo>
                    <a:pt x="14534" y="16107"/>
                    <a:pt x="14353" y="16053"/>
                    <a:pt x="14198" y="15942"/>
                  </a:cubicBezTo>
                  <a:lnTo>
                    <a:pt x="9390" y="12539"/>
                  </a:lnTo>
                  <a:cubicBezTo>
                    <a:pt x="9436" y="12504"/>
                    <a:pt x="9479" y="12465"/>
                    <a:pt x="9519" y="12425"/>
                  </a:cubicBezTo>
                  <a:lnTo>
                    <a:pt x="13993" y="7951"/>
                  </a:lnTo>
                  <a:cubicBezTo>
                    <a:pt x="14045" y="7901"/>
                    <a:pt x="14091" y="7846"/>
                    <a:pt x="14131" y="7787"/>
                  </a:cubicBezTo>
                  <a:close/>
                  <a:moveTo>
                    <a:pt x="19765" y="1"/>
                  </a:moveTo>
                  <a:cubicBezTo>
                    <a:pt x="19658" y="1"/>
                    <a:pt x="19552" y="42"/>
                    <a:pt x="19470" y="123"/>
                  </a:cubicBezTo>
                  <a:lnTo>
                    <a:pt x="13649" y="5942"/>
                  </a:lnTo>
                  <a:cubicBezTo>
                    <a:pt x="13478" y="5861"/>
                    <a:pt x="13295" y="5821"/>
                    <a:pt x="13113" y="5821"/>
                  </a:cubicBezTo>
                  <a:cubicBezTo>
                    <a:pt x="12789" y="5821"/>
                    <a:pt x="12469" y="5947"/>
                    <a:pt x="12229" y="6186"/>
                  </a:cubicBezTo>
                  <a:lnTo>
                    <a:pt x="9616" y="8799"/>
                  </a:lnTo>
                  <a:cubicBezTo>
                    <a:pt x="9370" y="8672"/>
                    <a:pt x="9148" y="8502"/>
                    <a:pt x="8960" y="8299"/>
                  </a:cubicBezTo>
                  <a:cubicBezTo>
                    <a:pt x="8877" y="8210"/>
                    <a:pt x="8765" y="8166"/>
                    <a:pt x="8653" y="8166"/>
                  </a:cubicBezTo>
                  <a:cubicBezTo>
                    <a:pt x="8541" y="8166"/>
                    <a:pt x="8430" y="8210"/>
                    <a:pt x="8348" y="8299"/>
                  </a:cubicBezTo>
                  <a:cubicBezTo>
                    <a:pt x="7879" y="8809"/>
                    <a:pt x="7242" y="9064"/>
                    <a:pt x="6606" y="9064"/>
                  </a:cubicBezTo>
                  <a:cubicBezTo>
                    <a:pt x="5970" y="9064"/>
                    <a:pt x="5333" y="8809"/>
                    <a:pt x="4864" y="8299"/>
                  </a:cubicBezTo>
                  <a:cubicBezTo>
                    <a:pt x="4781" y="8210"/>
                    <a:pt x="4669" y="8166"/>
                    <a:pt x="4558" y="8166"/>
                  </a:cubicBezTo>
                  <a:cubicBezTo>
                    <a:pt x="4446" y="8166"/>
                    <a:pt x="4334" y="8210"/>
                    <a:pt x="4252" y="8299"/>
                  </a:cubicBezTo>
                  <a:cubicBezTo>
                    <a:pt x="3783" y="8809"/>
                    <a:pt x="3147" y="9064"/>
                    <a:pt x="2510" y="9064"/>
                  </a:cubicBezTo>
                  <a:cubicBezTo>
                    <a:pt x="1873" y="9064"/>
                    <a:pt x="1236" y="8809"/>
                    <a:pt x="767" y="8299"/>
                  </a:cubicBezTo>
                  <a:cubicBezTo>
                    <a:pt x="685" y="8211"/>
                    <a:pt x="574" y="8166"/>
                    <a:pt x="461" y="8166"/>
                  </a:cubicBezTo>
                  <a:cubicBezTo>
                    <a:pt x="361" y="8166"/>
                    <a:pt x="260" y="8202"/>
                    <a:pt x="180" y="8276"/>
                  </a:cubicBezTo>
                  <a:cubicBezTo>
                    <a:pt x="10" y="8432"/>
                    <a:pt x="0" y="8695"/>
                    <a:pt x="156" y="8865"/>
                  </a:cubicBezTo>
                  <a:cubicBezTo>
                    <a:pt x="785" y="9547"/>
                    <a:pt x="1646" y="9896"/>
                    <a:pt x="2510" y="9896"/>
                  </a:cubicBezTo>
                  <a:cubicBezTo>
                    <a:pt x="3234" y="9896"/>
                    <a:pt x="3961" y="9651"/>
                    <a:pt x="4558" y="9154"/>
                  </a:cubicBezTo>
                  <a:cubicBezTo>
                    <a:pt x="5151" y="9649"/>
                    <a:pt x="5879" y="9896"/>
                    <a:pt x="6606" y="9896"/>
                  </a:cubicBezTo>
                  <a:cubicBezTo>
                    <a:pt x="7333" y="9896"/>
                    <a:pt x="8061" y="9649"/>
                    <a:pt x="8654" y="9154"/>
                  </a:cubicBezTo>
                  <a:cubicBezTo>
                    <a:pt x="8765" y="9248"/>
                    <a:pt x="8883" y="9333"/>
                    <a:pt x="9007" y="9409"/>
                  </a:cubicBezTo>
                  <a:lnTo>
                    <a:pt x="7755" y="10659"/>
                  </a:lnTo>
                  <a:cubicBezTo>
                    <a:pt x="7116" y="11300"/>
                    <a:pt x="7348" y="12386"/>
                    <a:pt x="8193" y="12709"/>
                  </a:cubicBezTo>
                  <a:lnTo>
                    <a:pt x="13717" y="16621"/>
                  </a:lnTo>
                  <a:cubicBezTo>
                    <a:pt x="14017" y="16835"/>
                    <a:pt x="14366" y="16940"/>
                    <a:pt x="14713" y="16940"/>
                  </a:cubicBezTo>
                  <a:cubicBezTo>
                    <a:pt x="15157" y="16940"/>
                    <a:pt x="15599" y="16768"/>
                    <a:pt x="15932" y="16434"/>
                  </a:cubicBezTo>
                  <a:lnTo>
                    <a:pt x="18031" y="14333"/>
                  </a:lnTo>
                  <a:cubicBezTo>
                    <a:pt x="18627" y="13740"/>
                    <a:pt x="18706" y="12804"/>
                    <a:pt x="18220" y="12119"/>
                  </a:cubicBezTo>
                  <a:lnTo>
                    <a:pt x="16358" y="9488"/>
                  </a:lnTo>
                  <a:cubicBezTo>
                    <a:pt x="16529" y="9392"/>
                    <a:pt x="16693" y="9279"/>
                    <a:pt x="16844" y="9154"/>
                  </a:cubicBezTo>
                  <a:cubicBezTo>
                    <a:pt x="17441" y="9651"/>
                    <a:pt x="18169" y="9896"/>
                    <a:pt x="18893" y="9896"/>
                  </a:cubicBezTo>
                  <a:cubicBezTo>
                    <a:pt x="19757" y="9896"/>
                    <a:pt x="20618" y="9547"/>
                    <a:pt x="21247" y="8865"/>
                  </a:cubicBezTo>
                  <a:cubicBezTo>
                    <a:pt x="21410" y="8697"/>
                    <a:pt x="21404" y="8426"/>
                    <a:pt x="21232" y="8268"/>
                  </a:cubicBezTo>
                  <a:cubicBezTo>
                    <a:pt x="21151" y="8193"/>
                    <a:pt x="21050" y="8157"/>
                    <a:pt x="20949" y="8157"/>
                  </a:cubicBezTo>
                  <a:cubicBezTo>
                    <a:pt x="20833" y="8157"/>
                    <a:pt x="20718" y="8205"/>
                    <a:pt x="20636" y="8299"/>
                  </a:cubicBezTo>
                  <a:cubicBezTo>
                    <a:pt x="20167" y="8809"/>
                    <a:pt x="19530" y="9064"/>
                    <a:pt x="18893" y="9064"/>
                  </a:cubicBezTo>
                  <a:cubicBezTo>
                    <a:pt x="18256" y="9064"/>
                    <a:pt x="17620" y="8809"/>
                    <a:pt x="17151" y="8299"/>
                  </a:cubicBezTo>
                  <a:cubicBezTo>
                    <a:pt x="17068" y="8210"/>
                    <a:pt x="16957" y="8166"/>
                    <a:pt x="16845" y="8166"/>
                  </a:cubicBezTo>
                  <a:cubicBezTo>
                    <a:pt x="16734" y="8166"/>
                    <a:pt x="16622" y="8210"/>
                    <a:pt x="16539" y="8299"/>
                  </a:cubicBezTo>
                  <a:cubicBezTo>
                    <a:pt x="16349" y="8505"/>
                    <a:pt x="16123" y="8676"/>
                    <a:pt x="15874" y="8805"/>
                  </a:cubicBezTo>
                  <a:lnTo>
                    <a:pt x="14254" y="6517"/>
                  </a:lnTo>
                  <a:lnTo>
                    <a:pt x="20059" y="711"/>
                  </a:lnTo>
                  <a:cubicBezTo>
                    <a:pt x="20221" y="549"/>
                    <a:pt x="20221" y="286"/>
                    <a:pt x="20059" y="123"/>
                  </a:cubicBezTo>
                  <a:cubicBezTo>
                    <a:pt x="19977" y="42"/>
                    <a:pt x="19871" y="1"/>
                    <a:pt x="197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53"/>
            <p:cNvSpPr/>
            <p:nvPr/>
          </p:nvSpPr>
          <p:spPr>
            <a:xfrm>
              <a:off x="4466450" y="18488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6" y="0"/>
                  </a:moveTo>
                  <a:cubicBezTo>
                    <a:pt x="321" y="0"/>
                    <a:pt x="190" y="66"/>
                    <a:pt x="112" y="185"/>
                  </a:cubicBezTo>
                  <a:cubicBezTo>
                    <a:pt x="1" y="350"/>
                    <a:pt x="22" y="570"/>
                    <a:pt x="163" y="710"/>
                  </a:cubicBezTo>
                  <a:cubicBezTo>
                    <a:pt x="241" y="788"/>
                    <a:pt x="346" y="832"/>
                    <a:pt x="457" y="832"/>
                  </a:cubicBezTo>
                  <a:cubicBezTo>
                    <a:pt x="656" y="832"/>
                    <a:pt x="827" y="693"/>
                    <a:pt x="866" y="497"/>
                  </a:cubicBezTo>
                  <a:cubicBezTo>
                    <a:pt x="904" y="303"/>
                    <a:pt x="799" y="107"/>
                    <a:pt x="617" y="32"/>
                  </a:cubicBezTo>
                  <a:cubicBezTo>
                    <a:pt x="564" y="10"/>
                    <a:pt x="510" y="0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53"/>
            <p:cNvSpPr/>
            <p:nvPr/>
          </p:nvSpPr>
          <p:spPr>
            <a:xfrm>
              <a:off x="4025425" y="2333700"/>
              <a:ext cx="35000" cy="20850"/>
            </a:xfrm>
            <a:custGeom>
              <a:rect b="b" l="l" r="r" t="t"/>
              <a:pathLst>
                <a:path extrusionOk="0" h="834" w="1400">
                  <a:moveTo>
                    <a:pt x="408" y="1"/>
                  </a:moveTo>
                  <a:cubicBezTo>
                    <a:pt x="181" y="6"/>
                    <a:pt x="1" y="191"/>
                    <a:pt x="1" y="418"/>
                  </a:cubicBezTo>
                  <a:cubicBezTo>
                    <a:pt x="1" y="644"/>
                    <a:pt x="181" y="830"/>
                    <a:pt x="408" y="834"/>
                  </a:cubicBezTo>
                  <a:lnTo>
                    <a:pt x="992" y="834"/>
                  </a:lnTo>
                  <a:cubicBezTo>
                    <a:pt x="1218" y="830"/>
                    <a:pt x="1399" y="644"/>
                    <a:pt x="1399" y="418"/>
                  </a:cubicBezTo>
                  <a:cubicBezTo>
                    <a:pt x="1399" y="191"/>
                    <a:pt x="1218" y="6"/>
                    <a:pt x="9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53"/>
            <p:cNvSpPr/>
            <p:nvPr/>
          </p:nvSpPr>
          <p:spPr>
            <a:xfrm>
              <a:off x="4431450" y="2292950"/>
              <a:ext cx="30825" cy="20850"/>
            </a:xfrm>
            <a:custGeom>
              <a:rect b="b" l="l" r="r" t="t"/>
              <a:pathLst>
                <a:path extrusionOk="0" h="834" w="1233">
                  <a:moveTo>
                    <a:pt x="416" y="0"/>
                  </a:moveTo>
                  <a:cubicBezTo>
                    <a:pt x="186" y="0"/>
                    <a:pt x="1" y="187"/>
                    <a:pt x="1" y="416"/>
                  </a:cubicBezTo>
                  <a:cubicBezTo>
                    <a:pt x="1" y="646"/>
                    <a:pt x="186" y="833"/>
                    <a:pt x="416" y="833"/>
                  </a:cubicBezTo>
                  <a:lnTo>
                    <a:pt x="816" y="833"/>
                  </a:lnTo>
                  <a:cubicBezTo>
                    <a:pt x="1045" y="833"/>
                    <a:pt x="1232" y="646"/>
                    <a:pt x="1232" y="416"/>
                  </a:cubicBezTo>
                  <a:cubicBezTo>
                    <a:pt x="1232" y="187"/>
                    <a:pt x="1045" y="0"/>
                    <a:pt x="8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53"/>
            <p:cNvSpPr/>
            <p:nvPr/>
          </p:nvSpPr>
          <p:spPr>
            <a:xfrm>
              <a:off x="4358750" y="2360825"/>
              <a:ext cx="30825" cy="20825"/>
            </a:xfrm>
            <a:custGeom>
              <a:rect b="b" l="l" r="r" t="t"/>
              <a:pathLst>
                <a:path extrusionOk="0" h="833" w="1233">
                  <a:moveTo>
                    <a:pt x="818" y="1"/>
                  </a:moveTo>
                  <a:cubicBezTo>
                    <a:pt x="815" y="1"/>
                    <a:pt x="811" y="1"/>
                    <a:pt x="808" y="1"/>
                  </a:cubicBezTo>
                  <a:lnTo>
                    <a:pt x="408" y="1"/>
                  </a:lnTo>
                  <a:cubicBezTo>
                    <a:pt x="182" y="5"/>
                    <a:pt x="0" y="191"/>
                    <a:pt x="0" y="417"/>
                  </a:cubicBezTo>
                  <a:cubicBezTo>
                    <a:pt x="0" y="644"/>
                    <a:pt x="182" y="828"/>
                    <a:pt x="408" y="832"/>
                  </a:cubicBezTo>
                  <a:lnTo>
                    <a:pt x="808" y="832"/>
                  </a:lnTo>
                  <a:cubicBezTo>
                    <a:pt x="811" y="833"/>
                    <a:pt x="815" y="833"/>
                    <a:pt x="818" y="833"/>
                  </a:cubicBezTo>
                  <a:cubicBezTo>
                    <a:pt x="1046" y="833"/>
                    <a:pt x="1232" y="646"/>
                    <a:pt x="1232" y="417"/>
                  </a:cubicBezTo>
                  <a:cubicBezTo>
                    <a:pt x="1232" y="187"/>
                    <a:pt x="1046" y="1"/>
                    <a:pt x="8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53"/>
            <p:cNvSpPr/>
            <p:nvPr/>
          </p:nvSpPr>
          <p:spPr>
            <a:xfrm>
              <a:off x="3952625" y="2178625"/>
              <a:ext cx="140000" cy="135475"/>
            </a:xfrm>
            <a:custGeom>
              <a:rect b="b" l="l" r="r" t="t"/>
              <a:pathLst>
                <a:path extrusionOk="0" h="5419" w="5600">
                  <a:moveTo>
                    <a:pt x="4395" y="886"/>
                  </a:moveTo>
                  <a:lnTo>
                    <a:pt x="4644" y="1135"/>
                  </a:lnTo>
                  <a:lnTo>
                    <a:pt x="4409" y="1371"/>
                  </a:lnTo>
                  <a:lnTo>
                    <a:pt x="4160" y="1122"/>
                  </a:lnTo>
                  <a:lnTo>
                    <a:pt x="4395" y="886"/>
                  </a:lnTo>
                  <a:close/>
                  <a:moveTo>
                    <a:pt x="3048" y="1322"/>
                  </a:moveTo>
                  <a:cubicBezTo>
                    <a:pt x="3131" y="1322"/>
                    <a:pt x="3213" y="1354"/>
                    <a:pt x="3277" y="1417"/>
                  </a:cubicBezTo>
                  <a:lnTo>
                    <a:pt x="4114" y="2255"/>
                  </a:lnTo>
                  <a:cubicBezTo>
                    <a:pt x="4241" y="2380"/>
                    <a:pt x="4241" y="2586"/>
                    <a:pt x="4114" y="2713"/>
                  </a:cubicBezTo>
                  <a:lnTo>
                    <a:pt x="2334" y="4491"/>
                  </a:lnTo>
                  <a:cubicBezTo>
                    <a:pt x="2272" y="4555"/>
                    <a:pt x="2189" y="4586"/>
                    <a:pt x="2106" y="4586"/>
                  </a:cubicBezTo>
                  <a:cubicBezTo>
                    <a:pt x="2023" y="4586"/>
                    <a:pt x="1941" y="4555"/>
                    <a:pt x="1878" y="4491"/>
                  </a:cubicBezTo>
                  <a:lnTo>
                    <a:pt x="1039" y="3654"/>
                  </a:lnTo>
                  <a:cubicBezTo>
                    <a:pt x="914" y="3527"/>
                    <a:pt x="914" y="3323"/>
                    <a:pt x="1039" y="3196"/>
                  </a:cubicBezTo>
                  <a:lnTo>
                    <a:pt x="2819" y="1417"/>
                  </a:lnTo>
                  <a:cubicBezTo>
                    <a:pt x="2882" y="1354"/>
                    <a:pt x="2965" y="1322"/>
                    <a:pt x="3048" y="1322"/>
                  </a:cubicBezTo>
                  <a:close/>
                  <a:moveTo>
                    <a:pt x="4396" y="1"/>
                  </a:moveTo>
                  <a:cubicBezTo>
                    <a:pt x="4216" y="1"/>
                    <a:pt x="4036" y="69"/>
                    <a:pt x="3898" y="206"/>
                  </a:cubicBezTo>
                  <a:lnTo>
                    <a:pt x="3517" y="589"/>
                  </a:lnTo>
                  <a:cubicBezTo>
                    <a:pt x="3366" y="522"/>
                    <a:pt x="3207" y="490"/>
                    <a:pt x="3049" y="490"/>
                  </a:cubicBezTo>
                  <a:cubicBezTo>
                    <a:pt x="2749" y="490"/>
                    <a:pt x="2454" y="607"/>
                    <a:pt x="2232" y="827"/>
                  </a:cubicBezTo>
                  <a:lnTo>
                    <a:pt x="452" y="2608"/>
                  </a:lnTo>
                  <a:cubicBezTo>
                    <a:pt x="0" y="3059"/>
                    <a:pt x="0" y="3792"/>
                    <a:pt x="452" y="4242"/>
                  </a:cubicBezTo>
                  <a:lnTo>
                    <a:pt x="1289" y="5080"/>
                  </a:lnTo>
                  <a:cubicBezTo>
                    <a:pt x="1515" y="5306"/>
                    <a:pt x="1811" y="5419"/>
                    <a:pt x="2107" y="5419"/>
                  </a:cubicBezTo>
                  <a:cubicBezTo>
                    <a:pt x="2403" y="5419"/>
                    <a:pt x="2698" y="5306"/>
                    <a:pt x="2924" y="5080"/>
                  </a:cubicBezTo>
                  <a:lnTo>
                    <a:pt x="4704" y="3301"/>
                  </a:lnTo>
                  <a:cubicBezTo>
                    <a:pt x="5041" y="2963"/>
                    <a:pt x="5136" y="2452"/>
                    <a:pt x="4943" y="2015"/>
                  </a:cubicBezTo>
                  <a:lnTo>
                    <a:pt x="5324" y="1633"/>
                  </a:lnTo>
                  <a:cubicBezTo>
                    <a:pt x="5599" y="1358"/>
                    <a:pt x="5599" y="914"/>
                    <a:pt x="5324" y="639"/>
                  </a:cubicBezTo>
                  <a:lnTo>
                    <a:pt x="4893" y="206"/>
                  </a:lnTo>
                  <a:cubicBezTo>
                    <a:pt x="4755" y="69"/>
                    <a:pt x="4575" y="1"/>
                    <a:pt x="4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53"/>
            <p:cNvSpPr/>
            <p:nvPr/>
          </p:nvSpPr>
          <p:spPr>
            <a:xfrm>
              <a:off x="4111350" y="2246200"/>
              <a:ext cx="140000" cy="135450"/>
            </a:xfrm>
            <a:custGeom>
              <a:rect b="b" l="l" r="r" t="t"/>
              <a:pathLst>
                <a:path extrusionOk="0" h="5418" w="5600">
                  <a:moveTo>
                    <a:pt x="1205" y="886"/>
                  </a:moveTo>
                  <a:lnTo>
                    <a:pt x="1439" y="1122"/>
                  </a:lnTo>
                  <a:lnTo>
                    <a:pt x="1190" y="1371"/>
                  </a:lnTo>
                  <a:lnTo>
                    <a:pt x="956" y="1135"/>
                  </a:lnTo>
                  <a:lnTo>
                    <a:pt x="1205" y="886"/>
                  </a:lnTo>
                  <a:close/>
                  <a:moveTo>
                    <a:pt x="2551" y="1322"/>
                  </a:moveTo>
                  <a:cubicBezTo>
                    <a:pt x="2634" y="1322"/>
                    <a:pt x="2717" y="1353"/>
                    <a:pt x="2780" y="1416"/>
                  </a:cubicBezTo>
                  <a:lnTo>
                    <a:pt x="4559" y="3196"/>
                  </a:lnTo>
                  <a:cubicBezTo>
                    <a:pt x="4686" y="3322"/>
                    <a:pt x="4686" y="3527"/>
                    <a:pt x="4559" y="3653"/>
                  </a:cubicBezTo>
                  <a:lnTo>
                    <a:pt x="4560" y="3653"/>
                  </a:lnTo>
                  <a:lnTo>
                    <a:pt x="3721" y="4491"/>
                  </a:lnTo>
                  <a:cubicBezTo>
                    <a:pt x="3659" y="4554"/>
                    <a:pt x="3576" y="4586"/>
                    <a:pt x="3493" y="4586"/>
                  </a:cubicBezTo>
                  <a:cubicBezTo>
                    <a:pt x="3411" y="4586"/>
                    <a:pt x="3328" y="4554"/>
                    <a:pt x="3265" y="4491"/>
                  </a:cubicBezTo>
                  <a:lnTo>
                    <a:pt x="1485" y="2711"/>
                  </a:lnTo>
                  <a:cubicBezTo>
                    <a:pt x="1359" y="2584"/>
                    <a:pt x="1359" y="2380"/>
                    <a:pt x="1485" y="2253"/>
                  </a:cubicBezTo>
                  <a:lnTo>
                    <a:pt x="2323" y="1416"/>
                  </a:lnTo>
                  <a:cubicBezTo>
                    <a:pt x="2386" y="1353"/>
                    <a:pt x="2469" y="1322"/>
                    <a:pt x="2551" y="1322"/>
                  </a:cubicBezTo>
                  <a:close/>
                  <a:moveTo>
                    <a:pt x="1204" y="0"/>
                  </a:moveTo>
                  <a:cubicBezTo>
                    <a:pt x="1024" y="0"/>
                    <a:pt x="845" y="69"/>
                    <a:pt x="708" y="205"/>
                  </a:cubicBezTo>
                  <a:lnTo>
                    <a:pt x="275" y="637"/>
                  </a:lnTo>
                  <a:cubicBezTo>
                    <a:pt x="0" y="912"/>
                    <a:pt x="0" y="1357"/>
                    <a:pt x="275" y="1631"/>
                  </a:cubicBezTo>
                  <a:lnTo>
                    <a:pt x="656" y="2013"/>
                  </a:lnTo>
                  <a:cubicBezTo>
                    <a:pt x="463" y="2450"/>
                    <a:pt x="558" y="2961"/>
                    <a:pt x="897" y="3299"/>
                  </a:cubicBezTo>
                  <a:lnTo>
                    <a:pt x="2677" y="5079"/>
                  </a:lnTo>
                  <a:cubicBezTo>
                    <a:pt x="2902" y="5305"/>
                    <a:pt x="3198" y="5417"/>
                    <a:pt x="3493" y="5417"/>
                  </a:cubicBezTo>
                  <a:cubicBezTo>
                    <a:pt x="3789" y="5417"/>
                    <a:pt x="4085" y="5305"/>
                    <a:pt x="4311" y="5079"/>
                  </a:cubicBezTo>
                  <a:lnTo>
                    <a:pt x="5149" y="4240"/>
                  </a:lnTo>
                  <a:cubicBezTo>
                    <a:pt x="5599" y="3790"/>
                    <a:pt x="5599" y="3057"/>
                    <a:pt x="5149" y="2607"/>
                  </a:cubicBezTo>
                  <a:lnTo>
                    <a:pt x="3369" y="827"/>
                  </a:lnTo>
                  <a:cubicBezTo>
                    <a:pt x="3147" y="606"/>
                    <a:pt x="2851" y="489"/>
                    <a:pt x="2551" y="489"/>
                  </a:cubicBezTo>
                  <a:cubicBezTo>
                    <a:pt x="2393" y="489"/>
                    <a:pt x="2234" y="522"/>
                    <a:pt x="2084" y="588"/>
                  </a:cubicBezTo>
                  <a:lnTo>
                    <a:pt x="1701" y="205"/>
                  </a:lnTo>
                  <a:cubicBezTo>
                    <a:pt x="1564" y="69"/>
                    <a:pt x="1384" y="0"/>
                    <a:pt x="1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53"/>
            <p:cNvSpPr/>
            <p:nvPr/>
          </p:nvSpPr>
          <p:spPr>
            <a:xfrm>
              <a:off x="4247625" y="2142875"/>
              <a:ext cx="116350" cy="98175"/>
            </a:xfrm>
            <a:custGeom>
              <a:rect b="b" l="l" r="r" t="t"/>
              <a:pathLst>
                <a:path extrusionOk="0" h="3927" w="4654">
                  <a:moveTo>
                    <a:pt x="1638" y="834"/>
                  </a:moveTo>
                  <a:cubicBezTo>
                    <a:pt x="1680" y="834"/>
                    <a:pt x="1722" y="845"/>
                    <a:pt x="1760" y="869"/>
                  </a:cubicBezTo>
                  <a:lnTo>
                    <a:pt x="3562" y="1977"/>
                  </a:lnTo>
                  <a:cubicBezTo>
                    <a:pt x="3671" y="2044"/>
                    <a:pt x="3706" y="2188"/>
                    <a:pt x="3638" y="2298"/>
                  </a:cubicBezTo>
                  <a:lnTo>
                    <a:pt x="3637" y="2298"/>
                  </a:lnTo>
                  <a:lnTo>
                    <a:pt x="3215" y="2983"/>
                  </a:lnTo>
                  <a:cubicBezTo>
                    <a:pt x="3171" y="3055"/>
                    <a:pt x="3095" y="3094"/>
                    <a:pt x="3017" y="3094"/>
                  </a:cubicBezTo>
                  <a:cubicBezTo>
                    <a:pt x="2975" y="3094"/>
                    <a:pt x="2932" y="3083"/>
                    <a:pt x="2894" y="3059"/>
                  </a:cubicBezTo>
                  <a:lnTo>
                    <a:pt x="1094" y="1950"/>
                  </a:lnTo>
                  <a:cubicBezTo>
                    <a:pt x="984" y="1882"/>
                    <a:pt x="950" y="1738"/>
                    <a:pt x="1018" y="1629"/>
                  </a:cubicBezTo>
                  <a:lnTo>
                    <a:pt x="1439" y="945"/>
                  </a:lnTo>
                  <a:cubicBezTo>
                    <a:pt x="1483" y="874"/>
                    <a:pt x="1560" y="834"/>
                    <a:pt x="1638" y="834"/>
                  </a:cubicBezTo>
                  <a:close/>
                  <a:moveTo>
                    <a:pt x="1639" y="0"/>
                  </a:moveTo>
                  <a:cubicBezTo>
                    <a:pt x="1282" y="0"/>
                    <a:pt x="933" y="180"/>
                    <a:pt x="731" y="508"/>
                  </a:cubicBezTo>
                  <a:lnTo>
                    <a:pt x="310" y="1191"/>
                  </a:lnTo>
                  <a:cubicBezTo>
                    <a:pt x="0" y="1693"/>
                    <a:pt x="156" y="2350"/>
                    <a:pt x="658" y="2659"/>
                  </a:cubicBezTo>
                  <a:lnTo>
                    <a:pt x="2457" y="3768"/>
                  </a:lnTo>
                  <a:cubicBezTo>
                    <a:pt x="2623" y="3872"/>
                    <a:pt x="2816" y="3927"/>
                    <a:pt x="3013" y="3927"/>
                  </a:cubicBezTo>
                  <a:cubicBezTo>
                    <a:pt x="3097" y="3927"/>
                    <a:pt x="3180" y="3917"/>
                    <a:pt x="3262" y="3898"/>
                  </a:cubicBezTo>
                  <a:cubicBezTo>
                    <a:pt x="3537" y="3833"/>
                    <a:pt x="3776" y="3661"/>
                    <a:pt x="3924" y="3420"/>
                  </a:cubicBezTo>
                  <a:lnTo>
                    <a:pt x="4346" y="2737"/>
                  </a:lnTo>
                  <a:cubicBezTo>
                    <a:pt x="4654" y="2234"/>
                    <a:pt x="4499" y="1578"/>
                    <a:pt x="3998" y="1269"/>
                  </a:cubicBezTo>
                  <a:lnTo>
                    <a:pt x="2198" y="159"/>
                  </a:lnTo>
                  <a:cubicBezTo>
                    <a:pt x="2023" y="52"/>
                    <a:pt x="1830" y="0"/>
                    <a:pt x="16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9" name="Google Shape;4149;p53"/>
          <p:cNvGrpSpPr/>
          <p:nvPr/>
        </p:nvGrpSpPr>
        <p:grpSpPr>
          <a:xfrm>
            <a:off x="5310393" y="2096026"/>
            <a:ext cx="480710" cy="426774"/>
            <a:chOff x="4733250" y="1909275"/>
            <a:chExt cx="538550" cy="478125"/>
          </a:xfrm>
        </p:grpSpPr>
        <p:sp>
          <p:nvSpPr>
            <p:cNvPr id="4150" name="Google Shape;4150;p53"/>
            <p:cNvSpPr/>
            <p:nvPr/>
          </p:nvSpPr>
          <p:spPr>
            <a:xfrm>
              <a:off x="4733250" y="1909275"/>
              <a:ext cx="538550" cy="478125"/>
            </a:xfrm>
            <a:custGeom>
              <a:rect b="b" l="l" r="r" t="t"/>
              <a:pathLst>
                <a:path extrusionOk="0" h="19125" w="21542">
                  <a:moveTo>
                    <a:pt x="10770" y="0"/>
                  </a:moveTo>
                  <a:cubicBezTo>
                    <a:pt x="9861" y="0"/>
                    <a:pt x="9046" y="471"/>
                    <a:pt x="8593" y="1258"/>
                  </a:cubicBezTo>
                  <a:lnTo>
                    <a:pt x="455" y="15352"/>
                  </a:lnTo>
                  <a:cubicBezTo>
                    <a:pt x="1" y="16139"/>
                    <a:pt x="1" y="17078"/>
                    <a:pt x="455" y="17867"/>
                  </a:cubicBezTo>
                  <a:cubicBezTo>
                    <a:pt x="910" y="18654"/>
                    <a:pt x="1725" y="19125"/>
                    <a:pt x="2634" y="19125"/>
                  </a:cubicBezTo>
                  <a:lnTo>
                    <a:pt x="18908" y="19125"/>
                  </a:lnTo>
                  <a:cubicBezTo>
                    <a:pt x="19818" y="19125"/>
                    <a:pt x="20631" y="18654"/>
                    <a:pt x="21087" y="17867"/>
                  </a:cubicBezTo>
                  <a:cubicBezTo>
                    <a:pt x="21541" y="17078"/>
                    <a:pt x="21540" y="16139"/>
                    <a:pt x="21087" y="15352"/>
                  </a:cubicBezTo>
                  <a:lnTo>
                    <a:pt x="21087" y="15350"/>
                  </a:lnTo>
                  <a:lnTo>
                    <a:pt x="18114" y="10201"/>
                  </a:lnTo>
                  <a:cubicBezTo>
                    <a:pt x="18036" y="10068"/>
                    <a:pt x="17896" y="9993"/>
                    <a:pt x="17752" y="9993"/>
                  </a:cubicBezTo>
                  <a:cubicBezTo>
                    <a:pt x="17682" y="9993"/>
                    <a:pt x="17611" y="10011"/>
                    <a:pt x="17545" y="10049"/>
                  </a:cubicBezTo>
                  <a:cubicBezTo>
                    <a:pt x="17345" y="10164"/>
                    <a:pt x="17278" y="10419"/>
                    <a:pt x="17393" y="10617"/>
                  </a:cubicBezTo>
                  <a:lnTo>
                    <a:pt x="20366" y="15767"/>
                  </a:lnTo>
                  <a:cubicBezTo>
                    <a:pt x="20667" y="16287"/>
                    <a:pt x="20667" y="16929"/>
                    <a:pt x="20366" y="17450"/>
                  </a:cubicBezTo>
                  <a:cubicBezTo>
                    <a:pt x="20065" y="17971"/>
                    <a:pt x="19510" y="18292"/>
                    <a:pt x="18908" y="18292"/>
                  </a:cubicBezTo>
                  <a:lnTo>
                    <a:pt x="2634" y="18292"/>
                  </a:lnTo>
                  <a:cubicBezTo>
                    <a:pt x="2034" y="18292"/>
                    <a:pt x="1478" y="17971"/>
                    <a:pt x="1178" y="17450"/>
                  </a:cubicBezTo>
                  <a:cubicBezTo>
                    <a:pt x="877" y="16929"/>
                    <a:pt x="877" y="16287"/>
                    <a:pt x="1178" y="15767"/>
                  </a:cubicBezTo>
                  <a:lnTo>
                    <a:pt x="9314" y="1674"/>
                  </a:lnTo>
                  <a:cubicBezTo>
                    <a:pt x="9613" y="1153"/>
                    <a:pt x="10170" y="832"/>
                    <a:pt x="10770" y="832"/>
                  </a:cubicBezTo>
                  <a:cubicBezTo>
                    <a:pt x="11372" y="832"/>
                    <a:pt x="11927" y="1153"/>
                    <a:pt x="12228" y="1674"/>
                  </a:cubicBezTo>
                  <a:lnTo>
                    <a:pt x="15726" y="7732"/>
                  </a:lnTo>
                  <a:cubicBezTo>
                    <a:pt x="15802" y="7870"/>
                    <a:pt x="15945" y="7947"/>
                    <a:pt x="16092" y="7947"/>
                  </a:cubicBezTo>
                  <a:cubicBezTo>
                    <a:pt x="16162" y="7947"/>
                    <a:pt x="16234" y="7930"/>
                    <a:pt x="16299" y="7892"/>
                  </a:cubicBezTo>
                  <a:cubicBezTo>
                    <a:pt x="16501" y="7775"/>
                    <a:pt x="16568" y="7516"/>
                    <a:pt x="16447" y="7316"/>
                  </a:cubicBezTo>
                  <a:lnTo>
                    <a:pt x="12949" y="1258"/>
                  </a:lnTo>
                  <a:cubicBezTo>
                    <a:pt x="12494" y="471"/>
                    <a:pt x="11680" y="0"/>
                    <a:pt x="107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53"/>
            <p:cNvSpPr/>
            <p:nvPr/>
          </p:nvSpPr>
          <p:spPr>
            <a:xfrm>
              <a:off x="4865150" y="2065725"/>
              <a:ext cx="274750" cy="274775"/>
            </a:xfrm>
            <a:custGeom>
              <a:rect b="b" l="l" r="r" t="t"/>
              <a:pathLst>
                <a:path extrusionOk="0" h="10991" w="10990">
                  <a:moveTo>
                    <a:pt x="4090" y="1979"/>
                  </a:moveTo>
                  <a:cubicBezTo>
                    <a:pt x="4248" y="1979"/>
                    <a:pt x="4375" y="2107"/>
                    <a:pt x="4375" y="2264"/>
                  </a:cubicBezTo>
                  <a:lnTo>
                    <a:pt x="4375" y="2416"/>
                  </a:lnTo>
                  <a:cubicBezTo>
                    <a:pt x="4375" y="2575"/>
                    <a:pt x="4248" y="2701"/>
                    <a:pt x="4090" y="2701"/>
                  </a:cubicBezTo>
                  <a:cubicBezTo>
                    <a:pt x="3474" y="2703"/>
                    <a:pt x="2975" y="3202"/>
                    <a:pt x="2973" y="3818"/>
                  </a:cubicBezTo>
                  <a:lnTo>
                    <a:pt x="2973" y="3847"/>
                  </a:lnTo>
                  <a:cubicBezTo>
                    <a:pt x="2973" y="4005"/>
                    <a:pt x="2846" y="4132"/>
                    <a:pt x="2690" y="4132"/>
                  </a:cubicBezTo>
                  <a:lnTo>
                    <a:pt x="1036" y="4132"/>
                  </a:lnTo>
                  <a:cubicBezTo>
                    <a:pt x="1292" y="3299"/>
                    <a:pt x="1777" y="2553"/>
                    <a:pt x="2436" y="1982"/>
                  </a:cubicBezTo>
                  <a:lnTo>
                    <a:pt x="2435" y="1979"/>
                  </a:lnTo>
                  <a:close/>
                  <a:moveTo>
                    <a:pt x="9806" y="3719"/>
                  </a:moveTo>
                  <a:cubicBezTo>
                    <a:pt x="10220" y="4728"/>
                    <a:pt x="10269" y="5850"/>
                    <a:pt x="9944" y="6890"/>
                  </a:cubicBezTo>
                  <a:lnTo>
                    <a:pt x="6352" y="6890"/>
                  </a:lnTo>
                  <a:cubicBezTo>
                    <a:pt x="5956" y="6890"/>
                    <a:pt x="5635" y="6570"/>
                    <a:pt x="5635" y="6174"/>
                  </a:cubicBezTo>
                  <a:cubicBezTo>
                    <a:pt x="5635" y="5890"/>
                    <a:pt x="5866" y="5661"/>
                    <a:pt x="6149" y="5660"/>
                  </a:cubicBezTo>
                  <a:cubicBezTo>
                    <a:pt x="6669" y="5660"/>
                    <a:pt x="7090" y="5238"/>
                    <a:pt x="7092" y="4719"/>
                  </a:cubicBezTo>
                  <a:cubicBezTo>
                    <a:pt x="7092" y="4166"/>
                    <a:pt x="7539" y="3720"/>
                    <a:pt x="8090" y="3719"/>
                  </a:cubicBezTo>
                  <a:close/>
                  <a:moveTo>
                    <a:pt x="2903" y="7637"/>
                  </a:moveTo>
                  <a:cubicBezTo>
                    <a:pt x="3330" y="7637"/>
                    <a:pt x="3677" y="7983"/>
                    <a:pt x="3677" y="8410"/>
                  </a:cubicBezTo>
                  <a:lnTo>
                    <a:pt x="3677" y="9789"/>
                  </a:lnTo>
                  <a:cubicBezTo>
                    <a:pt x="2678" y="9361"/>
                    <a:pt x="1858" y="8601"/>
                    <a:pt x="1356" y="7639"/>
                  </a:cubicBezTo>
                  <a:lnTo>
                    <a:pt x="1356" y="7637"/>
                  </a:lnTo>
                  <a:close/>
                  <a:moveTo>
                    <a:pt x="5484" y="832"/>
                  </a:moveTo>
                  <a:cubicBezTo>
                    <a:pt x="5488" y="832"/>
                    <a:pt x="5492" y="832"/>
                    <a:pt x="5496" y="832"/>
                  </a:cubicBezTo>
                  <a:cubicBezTo>
                    <a:pt x="7102" y="832"/>
                    <a:pt x="8519" y="1648"/>
                    <a:pt x="9358" y="2886"/>
                  </a:cubicBezTo>
                  <a:lnTo>
                    <a:pt x="8092" y="2886"/>
                  </a:lnTo>
                  <a:cubicBezTo>
                    <a:pt x="7080" y="2887"/>
                    <a:pt x="6260" y="3706"/>
                    <a:pt x="6260" y="4717"/>
                  </a:cubicBezTo>
                  <a:cubicBezTo>
                    <a:pt x="6260" y="4778"/>
                    <a:pt x="6211" y="4827"/>
                    <a:pt x="6151" y="4827"/>
                  </a:cubicBezTo>
                  <a:cubicBezTo>
                    <a:pt x="5407" y="4827"/>
                    <a:pt x="4805" y="5430"/>
                    <a:pt x="4804" y="6172"/>
                  </a:cubicBezTo>
                  <a:cubicBezTo>
                    <a:pt x="4805" y="7027"/>
                    <a:pt x="5497" y="7721"/>
                    <a:pt x="6352" y="7721"/>
                  </a:cubicBezTo>
                  <a:lnTo>
                    <a:pt x="9590" y="7721"/>
                  </a:lnTo>
                  <a:cubicBezTo>
                    <a:pt x="8798" y="9170"/>
                    <a:pt x="7260" y="10156"/>
                    <a:pt x="5496" y="10156"/>
                  </a:cubicBezTo>
                  <a:cubicBezTo>
                    <a:pt x="5163" y="10156"/>
                    <a:pt x="4832" y="10120"/>
                    <a:pt x="4509" y="10051"/>
                  </a:cubicBezTo>
                  <a:lnTo>
                    <a:pt x="4509" y="8409"/>
                  </a:lnTo>
                  <a:cubicBezTo>
                    <a:pt x="4507" y="7522"/>
                    <a:pt x="3789" y="6804"/>
                    <a:pt x="2904" y="6804"/>
                  </a:cubicBezTo>
                  <a:lnTo>
                    <a:pt x="1022" y="6804"/>
                  </a:lnTo>
                  <a:cubicBezTo>
                    <a:pt x="848" y="6207"/>
                    <a:pt x="793" y="5581"/>
                    <a:pt x="865" y="4964"/>
                  </a:cubicBezTo>
                  <a:lnTo>
                    <a:pt x="2691" y="4964"/>
                  </a:lnTo>
                  <a:cubicBezTo>
                    <a:pt x="3307" y="4964"/>
                    <a:pt x="3806" y="4463"/>
                    <a:pt x="3808" y="3847"/>
                  </a:cubicBezTo>
                  <a:lnTo>
                    <a:pt x="3808" y="3818"/>
                  </a:lnTo>
                  <a:cubicBezTo>
                    <a:pt x="3808" y="3661"/>
                    <a:pt x="3936" y="3533"/>
                    <a:pt x="4093" y="3533"/>
                  </a:cubicBezTo>
                  <a:cubicBezTo>
                    <a:pt x="4709" y="3533"/>
                    <a:pt x="5208" y="3034"/>
                    <a:pt x="5209" y="2416"/>
                  </a:cubicBezTo>
                  <a:lnTo>
                    <a:pt x="5209" y="2264"/>
                  </a:lnTo>
                  <a:cubicBezTo>
                    <a:pt x="5208" y="1647"/>
                    <a:pt x="4709" y="1147"/>
                    <a:pt x="4093" y="1146"/>
                  </a:cubicBezTo>
                  <a:lnTo>
                    <a:pt x="3812" y="1146"/>
                  </a:lnTo>
                  <a:cubicBezTo>
                    <a:pt x="4345" y="939"/>
                    <a:pt x="4913" y="832"/>
                    <a:pt x="5484" y="832"/>
                  </a:cubicBezTo>
                  <a:close/>
                  <a:moveTo>
                    <a:pt x="5494" y="0"/>
                  </a:moveTo>
                  <a:cubicBezTo>
                    <a:pt x="2465" y="0"/>
                    <a:pt x="0" y="2465"/>
                    <a:pt x="0" y="5495"/>
                  </a:cubicBezTo>
                  <a:cubicBezTo>
                    <a:pt x="0" y="6122"/>
                    <a:pt x="108" y="6745"/>
                    <a:pt x="318" y="7337"/>
                  </a:cubicBezTo>
                  <a:cubicBezTo>
                    <a:pt x="324" y="7354"/>
                    <a:pt x="330" y="7371"/>
                    <a:pt x="337" y="7388"/>
                  </a:cubicBezTo>
                  <a:cubicBezTo>
                    <a:pt x="941" y="9025"/>
                    <a:pt x="2282" y="10278"/>
                    <a:pt x="3955" y="10770"/>
                  </a:cubicBezTo>
                  <a:cubicBezTo>
                    <a:pt x="3966" y="10774"/>
                    <a:pt x="3978" y="10777"/>
                    <a:pt x="3989" y="10780"/>
                  </a:cubicBezTo>
                  <a:cubicBezTo>
                    <a:pt x="4480" y="10920"/>
                    <a:pt x="4986" y="10990"/>
                    <a:pt x="5494" y="10990"/>
                  </a:cubicBezTo>
                  <a:cubicBezTo>
                    <a:pt x="8525" y="10990"/>
                    <a:pt x="10990" y="8525"/>
                    <a:pt x="10990" y="5496"/>
                  </a:cubicBezTo>
                  <a:cubicBezTo>
                    <a:pt x="10990" y="2465"/>
                    <a:pt x="8525" y="2"/>
                    <a:pt x="5494" y="2"/>
                  </a:cubicBezTo>
                  <a:lnTo>
                    <a:pt x="549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53"/>
            <p:cNvSpPr/>
            <p:nvPr/>
          </p:nvSpPr>
          <p:spPr>
            <a:xfrm>
              <a:off x="5144825" y="2123025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5" y="0"/>
                  </a:moveTo>
                  <a:cubicBezTo>
                    <a:pt x="320" y="0"/>
                    <a:pt x="189" y="66"/>
                    <a:pt x="111" y="185"/>
                  </a:cubicBezTo>
                  <a:cubicBezTo>
                    <a:pt x="0" y="350"/>
                    <a:pt x="22" y="571"/>
                    <a:pt x="163" y="710"/>
                  </a:cubicBezTo>
                  <a:cubicBezTo>
                    <a:pt x="240" y="789"/>
                    <a:pt x="345" y="832"/>
                    <a:pt x="456" y="832"/>
                  </a:cubicBezTo>
                  <a:cubicBezTo>
                    <a:pt x="655" y="832"/>
                    <a:pt x="826" y="693"/>
                    <a:pt x="865" y="497"/>
                  </a:cubicBezTo>
                  <a:cubicBezTo>
                    <a:pt x="904" y="303"/>
                    <a:pt x="800" y="107"/>
                    <a:pt x="616" y="32"/>
                  </a:cubicBezTo>
                  <a:cubicBezTo>
                    <a:pt x="564" y="11"/>
                    <a:pt x="509" y="0"/>
                    <a:pt x="4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3" name="Google Shape;4153;p53"/>
          <p:cNvGrpSpPr/>
          <p:nvPr/>
        </p:nvGrpSpPr>
        <p:grpSpPr>
          <a:xfrm>
            <a:off x="5967943" y="2071612"/>
            <a:ext cx="481468" cy="475600"/>
            <a:chOff x="5399925" y="1848725"/>
            <a:chExt cx="539400" cy="532825"/>
          </a:xfrm>
        </p:grpSpPr>
        <p:sp>
          <p:nvSpPr>
            <p:cNvPr id="4154" name="Google Shape;4154;p53"/>
            <p:cNvSpPr/>
            <p:nvPr/>
          </p:nvSpPr>
          <p:spPr>
            <a:xfrm>
              <a:off x="5399925" y="1848725"/>
              <a:ext cx="539400" cy="532825"/>
            </a:xfrm>
            <a:custGeom>
              <a:rect b="b" l="l" r="r" t="t"/>
              <a:pathLst>
                <a:path extrusionOk="0" h="21313" w="21576">
                  <a:moveTo>
                    <a:pt x="4414" y="832"/>
                  </a:moveTo>
                  <a:cubicBezTo>
                    <a:pt x="5103" y="832"/>
                    <a:pt x="5663" y="1392"/>
                    <a:pt x="5663" y="2081"/>
                  </a:cubicBezTo>
                  <a:lnTo>
                    <a:pt x="5663" y="2413"/>
                  </a:lnTo>
                  <a:cubicBezTo>
                    <a:pt x="5663" y="3104"/>
                    <a:pt x="5103" y="3662"/>
                    <a:pt x="4414" y="3662"/>
                  </a:cubicBezTo>
                  <a:cubicBezTo>
                    <a:pt x="3725" y="3662"/>
                    <a:pt x="3165" y="3104"/>
                    <a:pt x="3165" y="2413"/>
                  </a:cubicBezTo>
                  <a:lnTo>
                    <a:pt x="3165" y="2081"/>
                  </a:lnTo>
                  <a:cubicBezTo>
                    <a:pt x="3165" y="1392"/>
                    <a:pt x="3725" y="832"/>
                    <a:pt x="4414" y="832"/>
                  </a:cubicBezTo>
                  <a:close/>
                  <a:moveTo>
                    <a:pt x="13570" y="11085"/>
                  </a:moveTo>
                  <a:lnTo>
                    <a:pt x="13062" y="12580"/>
                  </a:lnTo>
                  <a:lnTo>
                    <a:pt x="11718" y="12580"/>
                  </a:lnTo>
                  <a:lnTo>
                    <a:pt x="11229" y="11132"/>
                  </a:lnTo>
                  <a:cubicBezTo>
                    <a:pt x="11223" y="11118"/>
                    <a:pt x="11219" y="11105"/>
                    <a:pt x="11212" y="11092"/>
                  </a:cubicBezTo>
                  <a:cubicBezTo>
                    <a:pt x="11212" y="11089"/>
                    <a:pt x="11212" y="11088"/>
                    <a:pt x="11213" y="11085"/>
                  </a:cubicBezTo>
                  <a:close/>
                  <a:moveTo>
                    <a:pt x="17732" y="11085"/>
                  </a:moveTo>
                  <a:lnTo>
                    <a:pt x="17226" y="12580"/>
                  </a:lnTo>
                  <a:lnTo>
                    <a:pt x="15881" y="12580"/>
                  </a:lnTo>
                  <a:lnTo>
                    <a:pt x="15375" y="11085"/>
                  </a:lnTo>
                  <a:close/>
                  <a:moveTo>
                    <a:pt x="5519" y="4496"/>
                  </a:moveTo>
                  <a:cubicBezTo>
                    <a:pt x="6614" y="4496"/>
                    <a:pt x="7587" y="5192"/>
                    <a:pt x="7939" y="6230"/>
                  </a:cubicBezTo>
                  <a:lnTo>
                    <a:pt x="8709" y="8493"/>
                  </a:lnTo>
                  <a:cubicBezTo>
                    <a:pt x="8727" y="8542"/>
                    <a:pt x="8752" y="8588"/>
                    <a:pt x="8786" y="8627"/>
                  </a:cubicBezTo>
                  <a:lnTo>
                    <a:pt x="10291" y="10417"/>
                  </a:lnTo>
                  <a:cubicBezTo>
                    <a:pt x="10582" y="10761"/>
                    <a:pt x="10350" y="11289"/>
                    <a:pt x="9899" y="11308"/>
                  </a:cubicBezTo>
                  <a:lnTo>
                    <a:pt x="9899" y="11309"/>
                  </a:lnTo>
                  <a:cubicBezTo>
                    <a:pt x="9892" y="11310"/>
                    <a:pt x="9885" y="11310"/>
                    <a:pt x="9879" y="11310"/>
                  </a:cubicBezTo>
                  <a:cubicBezTo>
                    <a:pt x="9733" y="11310"/>
                    <a:pt x="9594" y="11253"/>
                    <a:pt x="9492" y="11150"/>
                  </a:cubicBezTo>
                  <a:lnTo>
                    <a:pt x="8047" y="9705"/>
                  </a:lnTo>
                  <a:lnTo>
                    <a:pt x="6994" y="8113"/>
                  </a:lnTo>
                  <a:lnTo>
                    <a:pt x="6994" y="7332"/>
                  </a:lnTo>
                  <a:cubicBezTo>
                    <a:pt x="6990" y="7105"/>
                    <a:pt x="6804" y="6923"/>
                    <a:pt x="6578" y="6923"/>
                  </a:cubicBezTo>
                  <a:cubicBezTo>
                    <a:pt x="6351" y="6923"/>
                    <a:pt x="6167" y="7105"/>
                    <a:pt x="6162" y="7332"/>
                  </a:cubicBezTo>
                  <a:lnTo>
                    <a:pt x="6162" y="10252"/>
                  </a:lnTo>
                  <a:lnTo>
                    <a:pt x="2665" y="10252"/>
                  </a:lnTo>
                  <a:lnTo>
                    <a:pt x="2665" y="7332"/>
                  </a:lnTo>
                  <a:cubicBezTo>
                    <a:pt x="2665" y="7102"/>
                    <a:pt x="2478" y="6916"/>
                    <a:pt x="2250" y="6916"/>
                  </a:cubicBezTo>
                  <a:cubicBezTo>
                    <a:pt x="2019" y="6916"/>
                    <a:pt x="1832" y="7102"/>
                    <a:pt x="1832" y="7332"/>
                  </a:cubicBezTo>
                  <a:lnTo>
                    <a:pt x="1832" y="8919"/>
                  </a:lnTo>
                  <a:lnTo>
                    <a:pt x="1832" y="8928"/>
                  </a:lnTo>
                  <a:lnTo>
                    <a:pt x="1832" y="12112"/>
                  </a:lnTo>
                  <a:cubicBezTo>
                    <a:pt x="1832" y="12387"/>
                    <a:pt x="1609" y="12612"/>
                    <a:pt x="1334" y="12612"/>
                  </a:cubicBezTo>
                  <a:cubicBezTo>
                    <a:pt x="1058" y="12612"/>
                    <a:pt x="835" y="12387"/>
                    <a:pt x="835" y="12112"/>
                  </a:cubicBezTo>
                  <a:lnTo>
                    <a:pt x="835" y="7053"/>
                  </a:lnTo>
                  <a:cubicBezTo>
                    <a:pt x="835" y="5643"/>
                    <a:pt x="1982" y="4496"/>
                    <a:pt x="3392" y="4496"/>
                  </a:cubicBezTo>
                  <a:close/>
                  <a:moveTo>
                    <a:pt x="14473" y="11016"/>
                  </a:moveTo>
                  <a:lnTo>
                    <a:pt x="15109" y="12895"/>
                  </a:lnTo>
                  <a:lnTo>
                    <a:pt x="14471" y="13585"/>
                  </a:lnTo>
                  <a:lnTo>
                    <a:pt x="13835" y="12895"/>
                  </a:lnTo>
                  <a:lnTo>
                    <a:pt x="14473" y="11016"/>
                  </a:lnTo>
                  <a:close/>
                  <a:moveTo>
                    <a:pt x="13179" y="13413"/>
                  </a:moveTo>
                  <a:lnTo>
                    <a:pt x="13904" y="14198"/>
                  </a:lnTo>
                  <a:lnTo>
                    <a:pt x="12716" y="15483"/>
                  </a:lnTo>
                  <a:cubicBezTo>
                    <a:pt x="11374" y="16929"/>
                    <a:pt x="11510" y="19203"/>
                    <a:pt x="13012" y="20480"/>
                  </a:cubicBezTo>
                  <a:lnTo>
                    <a:pt x="11102" y="20480"/>
                  </a:lnTo>
                  <a:cubicBezTo>
                    <a:pt x="10053" y="20480"/>
                    <a:pt x="9104" y="19859"/>
                    <a:pt x="8683" y="18897"/>
                  </a:cubicBezTo>
                  <a:cubicBezTo>
                    <a:pt x="8263" y="17936"/>
                    <a:pt x="8452" y="16817"/>
                    <a:pt x="9165" y="16047"/>
                  </a:cubicBezTo>
                  <a:lnTo>
                    <a:pt x="11602" y="13413"/>
                  </a:lnTo>
                  <a:close/>
                  <a:moveTo>
                    <a:pt x="17341" y="13413"/>
                  </a:moveTo>
                  <a:lnTo>
                    <a:pt x="19778" y="16047"/>
                  </a:lnTo>
                  <a:cubicBezTo>
                    <a:pt x="20449" y="16769"/>
                    <a:pt x="20660" y="17805"/>
                    <a:pt x="20325" y="18733"/>
                  </a:cubicBezTo>
                  <a:cubicBezTo>
                    <a:pt x="19947" y="19780"/>
                    <a:pt x="18954" y="20478"/>
                    <a:pt x="17841" y="20480"/>
                  </a:cubicBezTo>
                  <a:lnTo>
                    <a:pt x="15266" y="20480"/>
                  </a:lnTo>
                  <a:cubicBezTo>
                    <a:pt x="14215" y="20480"/>
                    <a:pt x="13267" y="19859"/>
                    <a:pt x="12847" y="18897"/>
                  </a:cubicBezTo>
                  <a:cubicBezTo>
                    <a:pt x="12426" y="17936"/>
                    <a:pt x="12615" y="16817"/>
                    <a:pt x="13327" y="16047"/>
                  </a:cubicBezTo>
                  <a:lnTo>
                    <a:pt x="15765" y="13413"/>
                  </a:lnTo>
                  <a:close/>
                  <a:moveTo>
                    <a:pt x="4414" y="0"/>
                  </a:moveTo>
                  <a:cubicBezTo>
                    <a:pt x="3264" y="0"/>
                    <a:pt x="2333" y="931"/>
                    <a:pt x="2333" y="2081"/>
                  </a:cubicBezTo>
                  <a:lnTo>
                    <a:pt x="2333" y="2413"/>
                  </a:lnTo>
                  <a:cubicBezTo>
                    <a:pt x="2332" y="2888"/>
                    <a:pt x="2494" y="3347"/>
                    <a:pt x="2792" y="3717"/>
                  </a:cubicBezTo>
                  <a:cubicBezTo>
                    <a:pt x="1208" y="4001"/>
                    <a:pt x="2" y="5388"/>
                    <a:pt x="2" y="7053"/>
                  </a:cubicBezTo>
                  <a:lnTo>
                    <a:pt x="2" y="12112"/>
                  </a:lnTo>
                  <a:cubicBezTo>
                    <a:pt x="1" y="12878"/>
                    <a:pt x="628" y="13446"/>
                    <a:pt x="1332" y="13446"/>
                  </a:cubicBezTo>
                  <a:cubicBezTo>
                    <a:pt x="1497" y="13446"/>
                    <a:pt x="1667" y="13415"/>
                    <a:pt x="1834" y="13347"/>
                  </a:cubicBezTo>
                  <a:lnTo>
                    <a:pt x="1834" y="14449"/>
                  </a:lnTo>
                  <a:cubicBezTo>
                    <a:pt x="1834" y="14680"/>
                    <a:pt x="2019" y="14865"/>
                    <a:pt x="2250" y="14865"/>
                  </a:cubicBezTo>
                  <a:cubicBezTo>
                    <a:pt x="2478" y="14865"/>
                    <a:pt x="2665" y="14680"/>
                    <a:pt x="2665" y="14449"/>
                  </a:cubicBezTo>
                  <a:lnTo>
                    <a:pt x="2665" y="11084"/>
                  </a:lnTo>
                  <a:lnTo>
                    <a:pt x="6162" y="11084"/>
                  </a:lnTo>
                  <a:lnTo>
                    <a:pt x="6162" y="19813"/>
                  </a:lnTo>
                  <a:cubicBezTo>
                    <a:pt x="6162" y="20181"/>
                    <a:pt x="5864" y="20479"/>
                    <a:pt x="5496" y="20479"/>
                  </a:cubicBezTo>
                  <a:cubicBezTo>
                    <a:pt x="5129" y="20479"/>
                    <a:pt x="4831" y="20181"/>
                    <a:pt x="4831" y="19813"/>
                  </a:cubicBezTo>
                  <a:lnTo>
                    <a:pt x="4831" y="13236"/>
                  </a:lnTo>
                  <a:cubicBezTo>
                    <a:pt x="4831" y="13006"/>
                    <a:pt x="4644" y="12820"/>
                    <a:pt x="4414" y="12820"/>
                  </a:cubicBezTo>
                  <a:cubicBezTo>
                    <a:pt x="4185" y="12820"/>
                    <a:pt x="3998" y="13006"/>
                    <a:pt x="3998" y="13236"/>
                  </a:cubicBezTo>
                  <a:lnTo>
                    <a:pt x="3998" y="19813"/>
                  </a:lnTo>
                  <a:cubicBezTo>
                    <a:pt x="3998" y="20181"/>
                    <a:pt x="3700" y="20479"/>
                    <a:pt x="3332" y="20479"/>
                  </a:cubicBezTo>
                  <a:cubicBezTo>
                    <a:pt x="2965" y="20479"/>
                    <a:pt x="2667" y="20181"/>
                    <a:pt x="2667" y="19813"/>
                  </a:cubicBezTo>
                  <a:lnTo>
                    <a:pt x="2667" y="17745"/>
                  </a:lnTo>
                  <a:cubicBezTo>
                    <a:pt x="2667" y="17515"/>
                    <a:pt x="2480" y="17329"/>
                    <a:pt x="2250" y="17329"/>
                  </a:cubicBezTo>
                  <a:cubicBezTo>
                    <a:pt x="2021" y="17329"/>
                    <a:pt x="1834" y="17515"/>
                    <a:pt x="1834" y="17745"/>
                  </a:cubicBezTo>
                  <a:lnTo>
                    <a:pt x="1834" y="19813"/>
                  </a:lnTo>
                  <a:cubicBezTo>
                    <a:pt x="1834" y="20426"/>
                    <a:pt x="2205" y="20977"/>
                    <a:pt x="2773" y="21204"/>
                  </a:cubicBezTo>
                  <a:cubicBezTo>
                    <a:pt x="2954" y="21276"/>
                    <a:pt x="3143" y="21312"/>
                    <a:pt x="3330" y="21312"/>
                  </a:cubicBezTo>
                  <a:cubicBezTo>
                    <a:pt x="3732" y="21312"/>
                    <a:pt x="4126" y="21150"/>
                    <a:pt x="4414" y="20847"/>
                  </a:cubicBezTo>
                  <a:cubicBezTo>
                    <a:pt x="4702" y="21150"/>
                    <a:pt x="5097" y="21312"/>
                    <a:pt x="5499" y="21312"/>
                  </a:cubicBezTo>
                  <a:cubicBezTo>
                    <a:pt x="5686" y="21312"/>
                    <a:pt x="5875" y="21276"/>
                    <a:pt x="6056" y="21204"/>
                  </a:cubicBezTo>
                  <a:cubicBezTo>
                    <a:pt x="6623" y="20977"/>
                    <a:pt x="6995" y="20426"/>
                    <a:pt x="6995" y="19813"/>
                  </a:cubicBezTo>
                  <a:lnTo>
                    <a:pt x="6995" y="9621"/>
                  </a:lnTo>
                  <a:lnTo>
                    <a:pt x="7377" y="10199"/>
                  </a:lnTo>
                  <a:cubicBezTo>
                    <a:pt x="7391" y="10222"/>
                    <a:pt x="7410" y="10243"/>
                    <a:pt x="7429" y="10263"/>
                  </a:cubicBezTo>
                  <a:lnTo>
                    <a:pt x="8904" y="11738"/>
                  </a:lnTo>
                  <a:cubicBezTo>
                    <a:pt x="9163" y="11996"/>
                    <a:pt x="9512" y="12141"/>
                    <a:pt x="9876" y="12141"/>
                  </a:cubicBezTo>
                  <a:cubicBezTo>
                    <a:pt x="9897" y="12141"/>
                    <a:pt x="9915" y="12141"/>
                    <a:pt x="9935" y="12140"/>
                  </a:cubicBezTo>
                  <a:cubicBezTo>
                    <a:pt x="10177" y="12130"/>
                    <a:pt x="10413" y="12055"/>
                    <a:pt x="10619" y="11924"/>
                  </a:cubicBezTo>
                  <a:lnTo>
                    <a:pt x="10947" y="12895"/>
                  </a:lnTo>
                  <a:lnTo>
                    <a:pt x="8555" y="15481"/>
                  </a:lnTo>
                  <a:cubicBezTo>
                    <a:pt x="7617" y="16494"/>
                    <a:pt x="7368" y="17966"/>
                    <a:pt x="7921" y="19231"/>
                  </a:cubicBezTo>
                  <a:cubicBezTo>
                    <a:pt x="8473" y="20496"/>
                    <a:pt x="9724" y="21312"/>
                    <a:pt x="11104" y="21312"/>
                  </a:cubicBezTo>
                  <a:lnTo>
                    <a:pt x="13680" y="21312"/>
                  </a:lnTo>
                  <a:cubicBezTo>
                    <a:pt x="13940" y="21250"/>
                    <a:pt x="14206" y="21219"/>
                    <a:pt x="14473" y="21219"/>
                  </a:cubicBezTo>
                  <a:cubicBezTo>
                    <a:pt x="14739" y="21219"/>
                    <a:pt x="15005" y="21250"/>
                    <a:pt x="15266" y="21312"/>
                  </a:cubicBezTo>
                  <a:lnTo>
                    <a:pt x="17841" y="21312"/>
                  </a:lnTo>
                  <a:cubicBezTo>
                    <a:pt x="19221" y="21312"/>
                    <a:pt x="20471" y="20495"/>
                    <a:pt x="21023" y="19230"/>
                  </a:cubicBezTo>
                  <a:cubicBezTo>
                    <a:pt x="21576" y="17966"/>
                    <a:pt x="21327" y="16494"/>
                    <a:pt x="20390" y="15483"/>
                  </a:cubicBezTo>
                  <a:lnTo>
                    <a:pt x="17997" y="12897"/>
                  </a:lnTo>
                  <a:lnTo>
                    <a:pt x="18708" y="10801"/>
                  </a:lnTo>
                  <a:cubicBezTo>
                    <a:pt x="18800" y="10532"/>
                    <a:pt x="18598" y="10252"/>
                    <a:pt x="18313" y="10252"/>
                  </a:cubicBezTo>
                  <a:lnTo>
                    <a:pt x="14795" y="10252"/>
                  </a:lnTo>
                  <a:cubicBezTo>
                    <a:pt x="14712" y="10355"/>
                    <a:pt x="14593" y="10406"/>
                    <a:pt x="14473" y="10406"/>
                  </a:cubicBezTo>
                  <a:cubicBezTo>
                    <a:pt x="14354" y="10406"/>
                    <a:pt x="14234" y="10355"/>
                    <a:pt x="14152" y="10252"/>
                  </a:cubicBezTo>
                  <a:lnTo>
                    <a:pt x="11151" y="10252"/>
                  </a:lnTo>
                  <a:cubicBezTo>
                    <a:pt x="11097" y="10118"/>
                    <a:pt x="11020" y="9993"/>
                    <a:pt x="10928" y="9882"/>
                  </a:cubicBezTo>
                  <a:lnTo>
                    <a:pt x="9472" y="8152"/>
                  </a:lnTo>
                  <a:lnTo>
                    <a:pt x="8727" y="5962"/>
                  </a:lnTo>
                  <a:cubicBezTo>
                    <a:pt x="8322" y="4769"/>
                    <a:pt x="7289" y="3900"/>
                    <a:pt x="6046" y="3704"/>
                  </a:cubicBezTo>
                  <a:cubicBezTo>
                    <a:pt x="6336" y="3339"/>
                    <a:pt x="6495" y="2884"/>
                    <a:pt x="6495" y="2415"/>
                  </a:cubicBezTo>
                  <a:lnTo>
                    <a:pt x="6495" y="2081"/>
                  </a:lnTo>
                  <a:cubicBezTo>
                    <a:pt x="6495" y="931"/>
                    <a:pt x="5564" y="0"/>
                    <a:pt x="4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53"/>
            <p:cNvSpPr/>
            <p:nvPr/>
          </p:nvSpPr>
          <p:spPr>
            <a:xfrm>
              <a:off x="5827100" y="2225175"/>
              <a:ext cx="23375" cy="21125"/>
            </a:xfrm>
            <a:custGeom>
              <a:rect b="b" l="l" r="r" t="t"/>
              <a:pathLst>
                <a:path extrusionOk="0" h="845" w="935">
                  <a:moveTo>
                    <a:pt x="462" y="1"/>
                  </a:moveTo>
                  <a:cubicBezTo>
                    <a:pt x="361" y="1"/>
                    <a:pt x="259" y="37"/>
                    <a:pt x="179" y="111"/>
                  </a:cubicBezTo>
                  <a:cubicBezTo>
                    <a:pt x="10" y="268"/>
                    <a:pt x="0" y="531"/>
                    <a:pt x="156" y="700"/>
                  </a:cubicBezTo>
                  <a:lnTo>
                    <a:pt x="166" y="711"/>
                  </a:lnTo>
                  <a:cubicBezTo>
                    <a:pt x="248" y="800"/>
                    <a:pt x="361" y="845"/>
                    <a:pt x="473" y="845"/>
                  </a:cubicBezTo>
                  <a:cubicBezTo>
                    <a:pt x="574" y="845"/>
                    <a:pt x="675" y="808"/>
                    <a:pt x="754" y="734"/>
                  </a:cubicBezTo>
                  <a:cubicBezTo>
                    <a:pt x="924" y="579"/>
                    <a:pt x="934" y="315"/>
                    <a:pt x="777" y="145"/>
                  </a:cubicBezTo>
                  <a:lnTo>
                    <a:pt x="767" y="135"/>
                  </a:lnTo>
                  <a:cubicBezTo>
                    <a:pt x="686" y="46"/>
                    <a:pt x="574" y="1"/>
                    <a:pt x="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53"/>
            <p:cNvSpPr/>
            <p:nvPr/>
          </p:nvSpPr>
          <p:spPr>
            <a:xfrm>
              <a:off x="5835725" y="2257400"/>
              <a:ext cx="58825" cy="82525"/>
            </a:xfrm>
            <a:custGeom>
              <a:rect b="b" l="l" r="r" t="t"/>
              <a:pathLst>
                <a:path extrusionOk="0" h="3301" w="2353">
                  <a:moveTo>
                    <a:pt x="1308" y="1"/>
                  </a:moveTo>
                  <a:cubicBezTo>
                    <a:pt x="1207" y="1"/>
                    <a:pt x="1106" y="37"/>
                    <a:pt x="1025" y="111"/>
                  </a:cubicBezTo>
                  <a:cubicBezTo>
                    <a:pt x="857" y="267"/>
                    <a:pt x="847" y="530"/>
                    <a:pt x="1002" y="700"/>
                  </a:cubicBezTo>
                  <a:lnTo>
                    <a:pt x="1123" y="831"/>
                  </a:lnTo>
                  <a:cubicBezTo>
                    <a:pt x="1387" y="1114"/>
                    <a:pt x="1457" y="1527"/>
                    <a:pt x="1302" y="1883"/>
                  </a:cubicBezTo>
                  <a:cubicBezTo>
                    <a:pt x="1146" y="2238"/>
                    <a:pt x="795" y="2467"/>
                    <a:pt x="408" y="2467"/>
                  </a:cubicBezTo>
                  <a:cubicBezTo>
                    <a:pt x="182" y="2471"/>
                    <a:pt x="1" y="2657"/>
                    <a:pt x="1" y="2883"/>
                  </a:cubicBezTo>
                  <a:cubicBezTo>
                    <a:pt x="1" y="3110"/>
                    <a:pt x="182" y="3294"/>
                    <a:pt x="408" y="3300"/>
                  </a:cubicBezTo>
                  <a:cubicBezTo>
                    <a:pt x="1126" y="3300"/>
                    <a:pt x="1776" y="2874"/>
                    <a:pt x="2064" y="2217"/>
                  </a:cubicBezTo>
                  <a:cubicBezTo>
                    <a:pt x="2352" y="1558"/>
                    <a:pt x="2223" y="792"/>
                    <a:pt x="1735" y="265"/>
                  </a:cubicBezTo>
                  <a:lnTo>
                    <a:pt x="1614" y="134"/>
                  </a:lnTo>
                  <a:cubicBezTo>
                    <a:pt x="1532" y="46"/>
                    <a:pt x="1420" y="1"/>
                    <a:pt x="1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53"/>
            <p:cNvSpPr/>
            <p:nvPr/>
          </p:nvSpPr>
          <p:spPr>
            <a:xfrm>
              <a:off x="5444750" y="224117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7" y="0"/>
                  </a:moveTo>
                  <a:cubicBezTo>
                    <a:pt x="321" y="0"/>
                    <a:pt x="189" y="67"/>
                    <a:pt x="110" y="185"/>
                  </a:cubicBezTo>
                  <a:cubicBezTo>
                    <a:pt x="0" y="350"/>
                    <a:pt x="22" y="570"/>
                    <a:pt x="162" y="711"/>
                  </a:cubicBezTo>
                  <a:cubicBezTo>
                    <a:pt x="241" y="789"/>
                    <a:pt x="346" y="832"/>
                    <a:pt x="457" y="834"/>
                  </a:cubicBezTo>
                  <a:cubicBezTo>
                    <a:pt x="655" y="834"/>
                    <a:pt x="826" y="693"/>
                    <a:pt x="865" y="498"/>
                  </a:cubicBezTo>
                  <a:cubicBezTo>
                    <a:pt x="904" y="303"/>
                    <a:pt x="799" y="108"/>
                    <a:pt x="616" y="32"/>
                  </a:cubicBezTo>
                  <a:cubicBezTo>
                    <a:pt x="564" y="11"/>
                    <a:pt x="510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58" name="Google Shape;4158;p53"/>
          <p:cNvGrpSpPr/>
          <p:nvPr/>
        </p:nvGrpSpPr>
        <p:grpSpPr>
          <a:xfrm>
            <a:off x="6626251" y="2072069"/>
            <a:ext cx="481201" cy="474685"/>
            <a:chOff x="6043825" y="1841400"/>
            <a:chExt cx="539100" cy="531800"/>
          </a:xfrm>
        </p:grpSpPr>
        <p:sp>
          <p:nvSpPr>
            <p:cNvPr id="4159" name="Google Shape;4159;p53"/>
            <p:cNvSpPr/>
            <p:nvPr/>
          </p:nvSpPr>
          <p:spPr>
            <a:xfrm>
              <a:off x="6425950" y="2069425"/>
              <a:ext cx="23550" cy="20725"/>
            </a:xfrm>
            <a:custGeom>
              <a:rect b="b" l="l" r="r" t="t"/>
              <a:pathLst>
                <a:path extrusionOk="0" h="829" w="942">
                  <a:moveTo>
                    <a:pt x="468" y="1"/>
                  </a:moveTo>
                  <a:cubicBezTo>
                    <a:pt x="400" y="1"/>
                    <a:pt x="330" y="17"/>
                    <a:pt x="267" y="52"/>
                  </a:cubicBezTo>
                  <a:lnTo>
                    <a:pt x="262" y="55"/>
                  </a:lnTo>
                  <a:cubicBezTo>
                    <a:pt x="68" y="170"/>
                    <a:pt x="0" y="421"/>
                    <a:pt x="113" y="618"/>
                  </a:cubicBezTo>
                  <a:cubicBezTo>
                    <a:pt x="188" y="753"/>
                    <a:pt x="329" y="828"/>
                    <a:pt x="474" y="828"/>
                  </a:cubicBezTo>
                  <a:cubicBezTo>
                    <a:pt x="541" y="828"/>
                    <a:pt x="609" y="812"/>
                    <a:pt x="673" y="778"/>
                  </a:cubicBezTo>
                  <a:lnTo>
                    <a:pt x="681" y="773"/>
                  </a:lnTo>
                  <a:cubicBezTo>
                    <a:pt x="875" y="657"/>
                    <a:pt x="942" y="406"/>
                    <a:pt x="828" y="209"/>
                  </a:cubicBezTo>
                  <a:cubicBezTo>
                    <a:pt x="752" y="75"/>
                    <a:pt x="61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53"/>
            <p:cNvSpPr/>
            <p:nvPr/>
          </p:nvSpPr>
          <p:spPr>
            <a:xfrm>
              <a:off x="6043825" y="1841400"/>
              <a:ext cx="539100" cy="531800"/>
            </a:xfrm>
            <a:custGeom>
              <a:rect b="b" l="l" r="r" t="t"/>
              <a:pathLst>
                <a:path extrusionOk="0" h="21272" w="21564">
                  <a:moveTo>
                    <a:pt x="7371" y="10323"/>
                  </a:moveTo>
                  <a:lnTo>
                    <a:pt x="7703" y="10617"/>
                  </a:lnTo>
                  <a:cubicBezTo>
                    <a:pt x="7736" y="10646"/>
                    <a:pt x="7772" y="10673"/>
                    <a:pt x="7810" y="10697"/>
                  </a:cubicBezTo>
                  <a:cubicBezTo>
                    <a:pt x="7598" y="11364"/>
                    <a:pt x="7487" y="12059"/>
                    <a:pt x="7477" y="12758"/>
                  </a:cubicBezTo>
                  <a:cubicBezTo>
                    <a:pt x="7466" y="14055"/>
                    <a:pt x="7844" y="15905"/>
                    <a:pt x="9716" y="17361"/>
                  </a:cubicBezTo>
                  <a:cubicBezTo>
                    <a:pt x="11425" y="18690"/>
                    <a:pt x="11686" y="19553"/>
                    <a:pt x="11691" y="19950"/>
                  </a:cubicBezTo>
                  <a:cubicBezTo>
                    <a:pt x="11694" y="20188"/>
                    <a:pt x="11609" y="20350"/>
                    <a:pt x="11541" y="20440"/>
                  </a:cubicBezTo>
                  <a:lnTo>
                    <a:pt x="1386" y="20440"/>
                  </a:lnTo>
                  <a:lnTo>
                    <a:pt x="3835" y="17269"/>
                  </a:lnTo>
                  <a:cubicBezTo>
                    <a:pt x="5440" y="15197"/>
                    <a:pt x="6640" y="12841"/>
                    <a:pt x="7371" y="10323"/>
                  </a:cubicBezTo>
                  <a:close/>
                  <a:moveTo>
                    <a:pt x="8528" y="11201"/>
                  </a:moveTo>
                  <a:cubicBezTo>
                    <a:pt x="8689" y="11657"/>
                    <a:pt x="8889" y="12099"/>
                    <a:pt x="9124" y="12523"/>
                  </a:cubicBezTo>
                  <a:cubicBezTo>
                    <a:pt x="9742" y="13653"/>
                    <a:pt x="10951" y="15312"/>
                    <a:pt x="13189" y="16797"/>
                  </a:cubicBezTo>
                  <a:cubicBezTo>
                    <a:pt x="15244" y="18162"/>
                    <a:pt x="15747" y="19166"/>
                    <a:pt x="15808" y="19769"/>
                  </a:cubicBezTo>
                  <a:cubicBezTo>
                    <a:pt x="15840" y="20088"/>
                    <a:pt x="15745" y="20314"/>
                    <a:pt x="15668" y="20440"/>
                  </a:cubicBezTo>
                  <a:lnTo>
                    <a:pt x="12453" y="20440"/>
                  </a:lnTo>
                  <a:cubicBezTo>
                    <a:pt x="12497" y="20291"/>
                    <a:pt x="12520" y="20136"/>
                    <a:pt x="12521" y="19980"/>
                  </a:cubicBezTo>
                  <a:cubicBezTo>
                    <a:pt x="12531" y="19001"/>
                    <a:pt x="11760" y="17898"/>
                    <a:pt x="10226" y="16705"/>
                  </a:cubicBezTo>
                  <a:cubicBezTo>
                    <a:pt x="8945" y="15709"/>
                    <a:pt x="8300" y="14394"/>
                    <a:pt x="8308" y="12794"/>
                  </a:cubicBezTo>
                  <a:cubicBezTo>
                    <a:pt x="8312" y="12256"/>
                    <a:pt x="8387" y="11720"/>
                    <a:pt x="8528" y="11201"/>
                  </a:cubicBezTo>
                  <a:close/>
                  <a:moveTo>
                    <a:pt x="11639" y="9932"/>
                  </a:moveTo>
                  <a:cubicBezTo>
                    <a:pt x="11671" y="9932"/>
                    <a:pt x="11704" y="9946"/>
                    <a:pt x="11727" y="9973"/>
                  </a:cubicBezTo>
                  <a:lnTo>
                    <a:pt x="12051" y="10358"/>
                  </a:lnTo>
                  <a:cubicBezTo>
                    <a:pt x="12237" y="10580"/>
                    <a:pt x="12505" y="10695"/>
                    <a:pt x="12774" y="10695"/>
                  </a:cubicBezTo>
                  <a:cubicBezTo>
                    <a:pt x="12992" y="10695"/>
                    <a:pt x="13212" y="10620"/>
                    <a:pt x="13390" y="10466"/>
                  </a:cubicBezTo>
                  <a:lnTo>
                    <a:pt x="13534" y="10343"/>
                  </a:lnTo>
                  <a:cubicBezTo>
                    <a:pt x="13960" y="12087"/>
                    <a:pt x="14763" y="13718"/>
                    <a:pt x="15887" y="15119"/>
                  </a:cubicBezTo>
                  <a:lnTo>
                    <a:pt x="20157" y="20440"/>
                  </a:lnTo>
                  <a:lnTo>
                    <a:pt x="16571" y="20440"/>
                  </a:lnTo>
                  <a:cubicBezTo>
                    <a:pt x="16637" y="20208"/>
                    <a:pt x="16660" y="19966"/>
                    <a:pt x="16638" y="19726"/>
                  </a:cubicBezTo>
                  <a:cubicBezTo>
                    <a:pt x="16545" y="18577"/>
                    <a:pt x="15539" y="17360"/>
                    <a:pt x="13649" y="16105"/>
                  </a:cubicBezTo>
                  <a:cubicBezTo>
                    <a:pt x="11571" y="14727"/>
                    <a:pt x="10449" y="13200"/>
                    <a:pt x="9873" y="12162"/>
                  </a:cubicBezTo>
                  <a:cubicBezTo>
                    <a:pt x="9430" y="11364"/>
                    <a:pt x="9234" y="10723"/>
                    <a:pt x="9157" y="10417"/>
                  </a:cubicBezTo>
                  <a:lnTo>
                    <a:pt x="9588" y="9985"/>
                  </a:lnTo>
                  <a:cubicBezTo>
                    <a:pt x="9611" y="9963"/>
                    <a:pt x="9640" y="9952"/>
                    <a:pt x="9669" y="9952"/>
                  </a:cubicBezTo>
                  <a:cubicBezTo>
                    <a:pt x="9707" y="9952"/>
                    <a:pt x="9745" y="9970"/>
                    <a:pt x="9767" y="10005"/>
                  </a:cubicBezTo>
                  <a:lnTo>
                    <a:pt x="9859" y="10152"/>
                  </a:lnTo>
                  <a:cubicBezTo>
                    <a:pt x="10034" y="10427"/>
                    <a:pt x="10336" y="10592"/>
                    <a:pt x="10657" y="10592"/>
                  </a:cubicBezTo>
                  <a:cubicBezTo>
                    <a:pt x="10685" y="10592"/>
                    <a:pt x="10713" y="10590"/>
                    <a:pt x="10741" y="10588"/>
                  </a:cubicBezTo>
                  <a:cubicBezTo>
                    <a:pt x="11094" y="10556"/>
                    <a:pt x="11400" y="10330"/>
                    <a:pt x="11534" y="10004"/>
                  </a:cubicBezTo>
                  <a:cubicBezTo>
                    <a:pt x="11552" y="9957"/>
                    <a:pt x="11595" y="9932"/>
                    <a:pt x="11639" y="9932"/>
                  </a:cubicBezTo>
                  <a:close/>
                  <a:moveTo>
                    <a:pt x="11648" y="1"/>
                  </a:moveTo>
                  <a:cubicBezTo>
                    <a:pt x="11013" y="1"/>
                    <a:pt x="10375" y="164"/>
                    <a:pt x="9803" y="497"/>
                  </a:cubicBezTo>
                  <a:cubicBezTo>
                    <a:pt x="9526" y="382"/>
                    <a:pt x="9234" y="325"/>
                    <a:pt x="8943" y="325"/>
                  </a:cubicBezTo>
                  <a:cubicBezTo>
                    <a:pt x="8505" y="325"/>
                    <a:pt x="8070" y="454"/>
                    <a:pt x="7696" y="706"/>
                  </a:cubicBezTo>
                  <a:cubicBezTo>
                    <a:pt x="7074" y="1126"/>
                    <a:pt x="6705" y="1831"/>
                    <a:pt x="6713" y="2581"/>
                  </a:cubicBezTo>
                  <a:cubicBezTo>
                    <a:pt x="5450" y="2826"/>
                    <a:pt x="4386" y="3675"/>
                    <a:pt x="3867" y="4853"/>
                  </a:cubicBezTo>
                  <a:cubicBezTo>
                    <a:pt x="3349" y="6032"/>
                    <a:pt x="3441" y="7390"/>
                    <a:pt x="4116" y="8487"/>
                  </a:cubicBezTo>
                  <a:cubicBezTo>
                    <a:pt x="4231" y="8686"/>
                    <a:pt x="4368" y="8870"/>
                    <a:pt x="4523" y="9037"/>
                  </a:cubicBezTo>
                  <a:cubicBezTo>
                    <a:pt x="4581" y="9101"/>
                    <a:pt x="4632" y="9158"/>
                    <a:pt x="4684" y="9209"/>
                  </a:cubicBezTo>
                  <a:cubicBezTo>
                    <a:pt x="4709" y="9232"/>
                    <a:pt x="4735" y="9254"/>
                    <a:pt x="4763" y="9271"/>
                  </a:cubicBezTo>
                  <a:cubicBezTo>
                    <a:pt x="5273" y="9717"/>
                    <a:pt x="5912" y="9988"/>
                    <a:pt x="6585" y="10044"/>
                  </a:cubicBezTo>
                  <a:cubicBezTo>
                    <a:pt x="5886" y="12479"/>
                    <a:pt x="4729" y="14760"/>
                    <a:pt x="3177" y="16763"/>
                  </a:cubicBezTo>
                  <a:lnTo>
                    <a:pt x="212" y="20602"/>
                  </a:lnTo>
                  <a:cubicBezTo>
                    <a:pt x="0" y="20874"/>
                    <a:pt x="194" y="21271"/>
                    <a:pt x="540" y="21271"/>
                  </a:cubicBezTo>
                  <a:lnTo>
                    <a:pt x="21023" y="21271"/>
                  </a:lnTo>
                  <a:cubicBezTo>
                    <a:pt x="21371" y="21271"/>
                    <a:pt x="21564" y="20867"/>
                    <a:pt x="21347" y="20596"/>
                  </a:cubicBezTo>
                  <a:lnTo>
                    <a:pt x="21345" y="20596"/>
                  </a:lnTo>
                  <a:lnTo>
                    <a:pt x="16533" y="14599"/>
                  </a:lnTo>
                  <a:cubicBezTo>
                    <a:pt x="15346" y="13116"/>
                    <a:pt x="14544" y="11364"/>
                    <a:pt x="14202" y="9496"/>
                  </a:cubicBezTo>
                  <a:cubicBezTo>
                    <a:pt x="14162" y="9285"/>
                    <a:pt x="13980" y="9155"/>
                    <a:pt x="13790" y="9155"/>
                  </a:cubicBezTo>
                  <a:cubicBezTo>
                    <a:pt x="13697" y="9155"/>
                    <a:pt x="13602" y="9186"/>
                    <a:pt x="13521" y="9255"/>
                  </a:cubicBezTo>
                  <a:lnTo>
                    <a:pt x="12848" y="9835"/>
                  </a:lnTo>
                  <a:cubicBezTo>
                    <a:pt x="12826" y="9854"/>
                    <a:pt x="12800" y="9863"/>
                    <a:pt x="12774" y="9863"/>
                  </a:cubicBezTo>
                  <a:cubicBezTo>
                    <a:pt x="12741" y="9863"/>
                    <a:pt x="12709" y="9849"/>
                    <a:pt x="12687" y="9822"/>
                  </a:cubicBezTo>
                  <a:lnTo>
                    <a:pt x="12363" y="9438"/>
                  </a:lnTo>
                  <a:cubicBezTo>
                    <a:pt x="12170" y="9209"/>
                    <a:pt x="11905" y="9100"/>
                    <a:pt x="11641" y="9100"/>
                  </a:cubicBezTo>
                  <a:cubicBezTo>
                    <a:pt x="11278" y="9100"/>
                    <a:pt x="10920" y="9307"/>
                    <a:pt x="10764" y="9689"/>
                  </a:cubicBezTo>
                  <a:cubicBezTo>
                    <a:pt x="10744" y="9736"/>
                    <a:pt x="10701" y="9760"/>
                    <a:pt x="10657" y="9760"/>
                  </a:cubicBezTo>
                  <a:cubicBezTo>
                    <a:pt x="10620" y="9760"/>
                    <a:pt x="10583" y="9743"/>
                    <a:pt x="10561" y="9707"/>
                  </a:cubicBezTo>
                  <a:lnTo>
                    <a:pt x="10468" y="9560"/>
                  </a:lnTo>
                  <a:cubicBezTo>
                    <a:pt x="10285" y="9272"/>
                    <a:pt x="9978" y="9120"/>
                    <a:pt x="9668" y="9120"/>
                  </a:cubicBezTo>
                  <a:cubicBezTo>
                    <a:pt x="9429" y="9120"/>
                    <a:pt x="9188" y="9211"/>
                    <a:pt x="9001" y="9398"/>
                  </a:cubicBezTo>
                  <a:lnTo>
                    <a:pt x="8408" y="9989"/>
                  </a:lnTo>
                  <a:cubicBezTo>
                    <a:pt x="8387" y="10012"/>
                    <a:pt x="8358" y="10023"/>
                    <a:pt x="8329" y="10023"/>
                  </a:cubicBezTo>
                  <a:cubicBezTo>
                    <a:pt x="8301" y="10023"/>
                    <a:pt x="8274" y="10013"/>
                    <a:pt x="8252" y="9994"/>
                  </a:cubicBezTo>
                  <a:lnTo>
                    <a:pt x="7421" y="9260"/>
                  </a:lnTo>
                  <a:cubicBezTo>
                    <a:pt x="7343" y="9191"/>
                    <a:pt x="7245" y="9155"/>
                    <a:pt x="7146" y="9155"/>
                  </a:cubicBezTo>
                  <a:cubicBezTo>
                    <a:pt x="7105" y="9155"/>
                    <a:pt x="7064" y="9161"/>
                    <a:pt x="7024" y="9173"/>
                  </a:cubicBezTo>
                  <a:cubicBezTo>
                    <a:pt x="6990" y="9210"/>
                    <a:pt x="6944" y="9230"/>
                    <a:pt x="6895" y="9230"/>
                  </a:cubicBezTo>
                  <a:cubicBezTo>
                    <a:pt x="6880" y="9230"/>
                    <a:pt x="6865" y="9228"/>
                    <a:pt x="6850" y="9224"/>
                  </a:cubicBezTo>
                  <a:cubicBezTo>
                    <a:pt x="6848" y="9224"/>
                    <a:pt x="6846" y="9224"/>
                    <a:pt x="6844" y="9224"/>
                  </a:cubicBezTo>
                  <a:cubicBezTo>
                    <a:pt x="6262" y="9224"/>
                    <a:pt x="5700" y="9004"/>
                    <a:pt x="5271" y="8609"/>
                  </a:cubicBezTo>
                  <a:cubicBezTo>
                    <a:pt x="5257" y="8596"/>
                    <a:pt x="5242" y="8585"/>
                    <a:pt x="5227" y="8573"/>
                  </a:cubicBezTo>
                  <a:cubicBezTo>
                    <a:pt x="5199" y="8546"/>
                    <a:pt x="5172" y="8516"/>
                    <a:pt x="5143" y="8483"/>
                  </a:cubicBezTo>
                  <a:lnTo>
                    <a:pt x="5136" y="8475"/>
                  </a:lnTo>
                  <a:cubicBezTo>
                    <a:pt x="5019" y="8349"/>
                    <a:pt x="4917" y="8211"/>
                    <a:pt x="4831" y="8064"/>
                  </a:cubicBezTo>
                  <a:lnTo>
                    <a:pt x="4825" y="8055"/>
                  </a:lnTo>
                  <a:cubicBezTo>
                    <a:pt x="4263" y="7140"/>
                    <a:pt x="4214" y="5997"/>
                    <a:pt x="4699" y="5038"/>
                  </a:cubicBezTo>
                  <a:cubicBezTo>
                    <a:pt x="5183" y="4079"/>
                    <a:pt x="6132" y="3440"/>
                    <a:pt x="7202" y="3351"/>
                  </a:cubicBezTo>
                  <a:cubicBezTo>
                    <a:pt x="7453" y="3329"/>
                    <a:pt x="7627" y="3095"/>
                    <a:pt x="7575" y="2849"/>
                  </a:cubicBezTo>
                  <a:cubicBezTo>
                    <a:pt x="7459" y="2312"/>
                    <a:pt x="7669" y="1757"/>
                    <a:pt x="8110" y="1429"/>
                  </a:cubicBezTo>
                  <a:cubicBezTo>
                    <a:pt x="8356" y="1247"/>
                    <a:pt x="8649" y="1155"/>
                    <a:pt x="8943" y="1155"/>
                  </a:cubicBezTo>
                  <a:cubicBezTo>
                    <a:pt x="9177" y="1155"/>
                    <a:pt x="9412" y="1213"/>
                    <a:pt x="9626" y="1332"/>
                  </a:cubicBezTo>
                  <a:cubicBezTo>
                    <a:pt x="9689" y="1368"/>
                    <a:pt x="9759" y="1386"/>
                    <a:pt x="9829" y="1386"/>
                  </a:cubicBezTo>
                  <a:cubicBezTo>
                    <a:pt x="9909" y="1386"/>
                    <a:pt x="9990" y="1362"/>
                    <a:pt x="10060" y="1315"/>
                  </a:cubicBezTo>
                  <a:cubicBezTo>
                    <a:pt x="10542" y="990"/>
                    <a:pt x="11096" y="831"/>
                    <a:pt x="11647" y="831"/>
                  </a:cubicBezTo>
                  <a:cubicBezTo>
                    <a:pt x="12384" y="831"/>
                    <a:pt x="13116" y="1115"/>
                    <a:pt x="13668" y="1666"/>
                  </a:cubicBezTo>
                  <a:cubicBezTo>
                    <a:pt x="14003" y="2001"/>
                    <a:pt x="14249" y="2416"/>
                    <a:pt x="14385" y="2870"/>
                  </a:cubicBezTo>
                  <a:cubicBezTo>
                    <a:pt x="14438" y="3052"/>
                    <a:pt x="14605" y="3168"/>
                    <a:pt x="14784" y="3168"/>
                  </a:cubicBezTo>
                  <a:cubicBezTo>
                    <a:pt x="14831" y="3168"/>
                    <a:pt x="14878" y="3160"/>
                    <a:pt x="14924" y="3144"/>
                  </a:cubicBezTo>
                  <a:cubicBezTo>
                    <a:pt x="15013" y="3112"/>
                    <a:pt x="15104" y="3097"/>
                    <a:pt x="15193" y="3097"/>
                  </a:cubicBezTo>
                  <a:cubicBezTo>
                    <a:pt x="15468" y="3097"/>
                    <a:pt x="15732" y="3240"/>
                    <a:pt x="15877" y="3488"/>
                  </a:cubicBezTo>
                  <a:cubicBezTo>
                    <a:pt x="16070" y="3817"/>
                    <a:pt x="15999" y="4238"/>
                    <a:pt x="15710" y="4486"/>
                  </a:cubicBezTo>
                  <a:cubicBezTo>
                    <a:pt x="15506" y="4665"/>
                    <a:pt x="15523" y="4989"/>
                    <a:pt x="15746" y="5143"/>
                  </a:cubicBezTo>
                  <a:cubicBezTo>
                    <a:pt x="16700" y="5802"/>
                    <a:pt x="17040" y="7051"/>
                    <a:pt x="16552" y="8101"/>
                  </a:cubicBezTo>
                  <a:cubicBezTo>
                    <a:pt x="16454" y="8309"/>
                    <a:pt x="16545" y="8556"/>
                    <a:pt x="16753" y="8652"/>
                  </a:cubicBezTo>
                  <a:cubicBezTo>
                    <a:pt x="16810" y="8679"/>
                    <a:pt x="16870" y="8692"/>
                    <a:pt x="16928" y="8692"/>
                  </a:cubicBezTo>
                  <a:cubicBezTo>
                    <a:pt x="17085" y="8692"/>
                    <a:pt x="17234" y="8603"/>
                    <a:pt x="17304" y="8451"/>
                  </a:cubicBezTo>
                  <a:cubicBezTo>
                    <a:pt x="17870" y="7229"/>
                    <a:pt x="17614" y="5784"/>
                    <a:pt x="16664" y="4830"/>
                  </a:cubicBezTo>
                  <a:cubicBezTo>
                    <a:pt x="16634" y="4800"/>
                    <a:pt x="16604" y="4771"/>
                    <a:pt x="16573" y="4743"/>
                  </a:cubicBezTo>
                  <a:cubicBezTo>
                    <a:pt x="16883" y="4243"/>
                    <a:pt x="16899" y="3613"/>
                    <a:pt x="16612" y="3099"/>
                  </a:cubicBezTo>
                  <a:cubicBezTo>
                    <a:pt x="16326" y="2584"/>
                    <a:pt x="15783" y="2266"/>
                    <a:pt x="15195" y="2266"/>
                  </a:cubicBezTo>
                  <a:cubicBezTo>
                    <a:pt x="15147" y="2266"/>
                    <a:pt x="15100" y="2267"/>
                    <a:pt x="15054" y="2272"/>
                  </a:cubicBezTo>
                  <a:cubicBezTo>
                    <a:pt x="14868" y="1826"/>
                    <a:pt x="14596" y="1420"/>
                    <a:pt x="14255" y="1077"/>
                  </a:cubicBezTo>
                  <a:cubicBezTo>
                    <a:pt x="13544" y="367"/>
                    <a:pt x="12599" y="1"/>
                    <a:pt x="116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53"/>
            <p:cNvSpPr/>
            <p:nvPr/>
          </p:nvSpPr>
          <p:spPr>
            <a:xfrm>
              <a:off x="6301325" y="1900575"/>
              <a:ext cx="21900" cy="20800"/>
            </a:xfrm>
            <a:custGeom>
              <a:rect b="b" l="l" r="r" t="t"/>
              <a:pathLst>
                <a:path extrusionOk="0" h="832" w="876">
                  <a:moveTo>
                    <a:pt x="459" y="1"/>
                  </a:moveTo>
                  <a:cubicBezTo>
                    <a:pt x="380" y="1"/>
                    <a:pt x="299" y="24"/>
                    <a:pt x="229" y="70"/>
                  </a:cubicBezTo>
                  <a:cubicBezTo>
                    <a:pt x="65" y="181"/>
                    <a:pt x="1" y="393"/>
                    <a:pt x="77" y="575"/>
                  </a:cubicBezTo>
                  <a:cubicBezTo>
                    <a:pt x="141" y="732"/>
                    <a:pt x="295" y="831"/>
                    <a:pt x="459" y="831"/>
                  </a:cubicBezTo>
                  <a:cubicBezTo>
                    <a:pt x="486" y="831"/>
                    <a:pt x="513" y="828"/>
                    <a:pt x="540" y="823"/>
                  </a:cubicBezTo>
                  <a:cubicBezTo>
                    <a:pt x="735" y="784"/>
                    <a:pt x="876" y="614"/>
                    <a:pt x="876" y="416"/>
                  </a:cubicBezTo>
                  <a:cubicBezTo>
                    <a:pt x="876" y="306"/>
                    <a:pt x="831" y="200"/>
                    <a:pt x="753" y="122"/>
                  </a:cubicBezTo>
                  <a:cubicBezTo>
                    <a:pt x="673" y="42"/>
                    <a:pt x="567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53"/>
            <p:cNvSpPr/>
            <p:nvPr/>
          </p:nvSpPr>
          <p:spPr>
            <a:xfrm>
              <a:off x="6361375" y="1989800"/>
              <a:ext cx="58400" cy="52425"/>
            </a:xfrm>
            <a:custGeom>
              <a:rect b="b" l="l" r="r" t="t"/>
              <a:pathLst>
                <a:path extrusionOk="0" h="2097" w="2336">
                  <a:moveTo>
                    <a:pt x="1866" y="1"/>
                  </a:moveTo>
                  <a:cubicBezTo>
                    <a:pt x="1818" y="1"/>
                    <a:pt x="1769" y="9"/>
                    <a:pt x="1722" y="27"/>
                  </a:cubicBezTo>
                  <a:lnTo>
                    <a:pt x="1683" y="43"/>
                  </a:lnTo>
                  <a:cubicBezTo>
                    <a:pt x="985" y="302"/>
                    <a:pt x="418" y="824"/>
                    <a:pt x="104" y="1498"/>
                  </a:cubicBezTo>
                  <a:cubicBezTo>
                    <a:pt x="0" y="1706"/>
                    <a:pt x="90" y="1958"/>
                    <a:pt x="300" y="2057"/>
                  </a:cubicBezTo>
                  <a:cubicBezTo>
                    <a:pt x="357" y="2084"/>
                    <a:pt x="417" y="2096"/>
                    <a:pt x="476" y="2096"/>
                  </a:cubicBezTo>
                  <a:cubicBezTo>
                    <a:pt x="634" y="2096"/>
                    <a:pt x="786" y="2006"/>
                    <a:pt x="855" y="1852"/>
                  </a:cubicBezTo>
                  <a:cubicBezTo>
                    <a:pt x="1078" y="1374"/>
                    <a:pt x="1480" y="1004"/>
                    <a:pt x="1973" y="820"/>
                  </a:cubicBezTo>
                  <a:lnTo>
                    <a:pt x="2012" y="805"/>
                  </a:lnTo>
                  <a:cubicBezTo>
                    <a:pt x="2228" y="725"/>
                    <a:pt x="2336" y="486"/>
                    <a:pt x="2255" y="272"/>
                  </a:cubicBezTo>
                  <a:cubicBezTo>
                    <a:pt x="2194" y="104"/>
                    <a:pt x="2035" y="1"/>
                    <a:pt x="1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53"/>
            <p:cNvSpPr/>
            <p:nvPr/>
          </p:nvSpPr>
          <p:spPr>
            <a:xfrm>
              <a:off x="6205850" y="1989800"/>
              <a:ext cx="58350" cy="52350"/>
            </a:xfrm>
            <a:custGeom>
              <a:rect b="b" l="l" r="r" t="t"/>
              <a:pathLst>
                <a:path extrusionOk="0" h="2094" w="2334">
                  <a:moveTo>
                    <a:pt x="470" y="1"/>
                  </a:moveTo>
                  <a:cubicBezTo>
                    <a:pt x="302" y="1"/>
                    <a:pt x="142" y="104"/>
                    <a:pt x="80" y="272"/>
                  </a:cubicBezTo>
                  <a:cubicBezTo>
                    <a:pt x="0" y="486"/>
                    <a:pt x="108" y="725"/>
                    <a:pt x="324" y="805"/>
                  </a:cubicBezTo>
                  <a:lnTo>
                    <a:pt x="363" y="820"/>
                  </a:lnTo>
                  <a:cubicBezTo>
                    <a:pt x="857" y="1004"/>
                    <a:pt x="1258" y="1374"/>
                    <a:pt x="1481" y="1852"/>
                  </a:cubicBezTo>
                  <a:cubicBezTo>
                    <a:pt x="1551" y="2004"/>
                    <a:pt x="1702" y="2094"/>
                    <a:pt x="1859" y="2094"/>
                  </a:cubicBezTo>
                  <a:cubicBezTo>
                    <a:pt x="1918" y="2094"/>
                    <a:pt x="1978" y="2081"/>
                    <a:pt x="2035" y="2055"/>
                  </a:cubicBezTo>
                  <a:cubicBezTo>
                    <a:pt x="2245" y="1957"/>
                    <a:pt x="2333" y="1706"/>
                    <a:pt x="2232" y="1498"/>
                  </a:cubicBezTo>
                  <a:cubicBezTo>
                    <a:pt x="1919" y="824"/>
                    <a:pt x="1352" y="300"/>
                    <a:pt x="654" y="43"/>
                  </a:cubicBezTo>
                  <a:lnTo>
                    <a:pt x="615" y="27"/>
                  </a:lnTo>
                  <a:cubicBezTo>
                    <a:pt x="567" y="9"/>
                    <a:pt x="519" y="1"/>
                    <a:pt x="4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53"/>
            <p:cNvSpPr/>
            <p:nvPr/>
          </p:nvSpPr>
          <p:spPr>
            <a:xfrm>
              <a:off x="6302300" y="1942325"/>
              <a:ext cx="21025" cy="99975"/>
            </a:xfrm>
            <a:custGeom>
              <a:rect b="b" l="l" r="r" t="t"/>
              <a:pathLst>
                <a:path extrusionOk="0" h="3999" w="841">
                  <a:moveTo>
                    <a:pt x="421" y="0"/>
                  </a:moveTo>
                  <a:cubicBezTo>
                    <a:pt x="195" y="0"/>
                    <a:pt x="11" y="182"/>
                    <a:pt x="5" y="408"/>
                  </a:cubicBezTo>
                  <a:lnTo>
                    <a:pt x="5" y="3574"/>
                  </a:lnTo>
                  <a:cubicBezTo>
                    <a:pt x="1" y="3807"/>
                    <a:pt x="188" y="3998"/>
                    <a:pt x="421" y="3998"/>
                  </a:cubicBezTo>
                  <a:cubicBezTo>
                    <a:pt x="654" y="3998"/>
                    <a:pt x="841" y="3807"/>
                    <a:pt x="837" y="3574"/>
                  </a:cubicBezTo>
                  <a:lnTo>
                    <a:pt x="837" y="408"/>
                  </a:lnTo>
                  <a:cubicBezTo>
                    <a:pt x="831" y="182"/>
                    <a:pt x="647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65" name="Google Shape;4165;p53"/>
          <p:cNvGrpSpPr/>
          <p:nvPr/>
        </p:nvGrpSpPr>
        <p:grpSpPr>
          <a:xfrm>
            <a:off x="6622555" y="2726712"/>
            <a:ext cx="477429" cy="436593"/>
            <a:chOff x="5992575" y="2542275"/>
            <a:chExt cx="534875" cy="489125"/>
          </a:xfrm>
        </p:grpSpPr>
        <p:sp>
          <p:nvSpPr>
            <p:cNvPr id="4166" name="Google Shape;4166;p53"/>
            <p:cNvSpPr/>
            <p:nvPr/>
          </p:nvSpPr>
          <p:spPr>
            <a:xfrm>
              <a:off x="6298700" y="29087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50" y="0"/>
                    <a:pt x="78" y="140"/>
                    <a:pt x="39" y="334"/>
                  </a:cubicBezTo>
                  <a:cubicBezTo>
                    <a:pt x="1" y="530"/>
                    <a:pt x="104" y="724"/>
                    <a:pt x="288" y="800"/>
                  </a:cubicBezTo>
                  <a:cubicBezTo>
                    <a:pt x="340" y="822"/>
                    <a:pt x="395" y="832"/>
                    <a:pt x="448" y="832"/>
                  </a:cubicBezTo>
                  <a:cubicBezTo>
                    <a:pt x="584" y="832"/>
                    <a:pt x="715" y="766"/>
                    <a:pt x="794" y="648"/>
                  </a:cubicBezTo>
                  <a:cubicBezTo>
                    <a:pt x="904" y="482"/>
                    <a:pt x="883" y="262"/>
                    <a:pt x="742" y="121"/>
                  </a:cubicBezTo>
                  <a:cubicBezTo>
                    <a:pt x="664" y="43"/>
                    <a:pt x="558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53"/>
            <p:cNvSpPr/>
            <p:nvPr/>
          </p:nvSpPr>
          <p:spPr>
            <a:xfrm>
              <a:off x="6276750" y="2665525"/>
              <a:ext cx="21900" cy="20825"/>
            </a:xfrm>
            <a:custGeom>
              <a:rect b="b" l="l" r="r" t="t"/>
              <a:pathLst>
                <a:path extrusionOk="0" h="833" w="876">
                  <a:moveTo>
                    <a:pt x="416" y="0"/>
                  </a:moveTo>
                  <a:cubicBezTo>
                    <a:pt x="389" y="0"/>
                    <a:pt x="362" y="3"/>
                    <a:pt x="335" y="8"/>
                  </a:cubicBezTo>
                  <a:cubicBezTo>
                    <a:pt x="140" y="47"/>
                    <a:pt x="1" y="219"/>
                    <a:pt x="1" y="417"/>
                  </a:cubicBezTo>
                  <a:cubicBezTo>
                    <a:pt x="1" y="527"/>
                    <a:pt x="44" y="633"/>
                    <a:pt x="123" y="711"/>
                  </a:cubicBezTo>
                  <a:cubicBezTo>
                    <a:pt x="203" y="791"/>
                    <a:pt x="310" y="832"/>
                    <a:pt x="417" y="832"/>
                  </a:cubicBezTo>
                  <a:cubicBezTo>
                    <a:pt x="497" y="832"/>
                    <a:pt x="577" y="809"/>
                    <a:pt x="647" y="763"/>
                  </a:cubicBezTo>
                  <a:cubicBezTo>
                    <a:pt x="812" y="652"/>
                    <a:pt x="876" y="440"/>
                    <a:pt x="801" y="257"/>
                  </a:cubicBezTo>
                  <a:cubicBezTo>
                    <a:pt x="735" y="100"/>
                    <a:pt x="58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53"/>
            <p:cNvSpPr/>
            <p:nvPr/>
          </p:nvSpPr>
          <p:spPr>
            <a:xfrm>
              <a:off x="5992575" y="2542275"/>
              <a:ext cx="534875" cy="425600"/>
            </a:xfrm>
            <a:custGeom>
              <a:rect b="b" l="l" r="r" t="t"/>
              <a:pathLst>
                <a:path extrusionOk="0" h="17024" w="21395">
                  <a:moveTo>
                    <a:pt x="9432" y="985"/>
                  </a:moveTo>
                  <a:lnTo>
                    <a:pt x="9640" y="1344"/>
                  </a:lnTo>
                  <a:lnTo>
                    <a:pt x="8970" y="1731"/>
                  </a:lnTo>
                  <a:lnTo>
                    <a:pt x="8490" y="2007"/>
                  </a:lnTo>
                  <a:lnTo>
                    <a:pt x="8284" y="1649"/>
                  </a:lnTo>
                  <a:lnTo>
                    <a:pt x="9432" y="985"/>
                  </a:lnTo>
                  <a:close/>
                  <a:moveTo>
                    <a:pt x="10956" y="1545"/>
                  </a:moveTo>
                  <a:lnTo>
                    <a:pt x="14988" y="8527"/>
                  </a:lnTo>
                  <a:cubicBezTo>
                    <a:pt x="14919" y="8584"/>
                    <a:pt x="14855" y="8643"/>
                    <a:pt x="14791" y="8704"/>
                  </a:cubicBezTo>
                  <a:lnTo>
                    <a:pt x="14791" y="8703"/>
                  </a:lnTo>
                  <a:cubicBezTo>
                    <a:pt x="14469" y="9025"/>
                    <a:pt x="14046" y="9186"/>
                    <a:pt x="13623" y="9186"/>
                  </a:cubicBezTo>
                  <a:cubicBezTo>
                    <a:pt x="13200" y="9186"/>
                    <a:pt x="12777" y="9025"/>
                    <a:pt x="12454" y="8703"/>
                  </a:cubicBezTo>
                  <a:cubicBezTo>
                    <a:pt x="11970" y="8219"/>
                    <a:pt x="11334" y="7977"/>
                    <a:pt x="10697" y="7977"/>
                  </a:cubicBezTo>
                  <a:cubicBezTo>
                    <a:pt x="10061" y="7977"/>
                    <a:pt x="9424" y="8219"/>
                    <a:pt x="8940" y="8703"/>
                  </a:cubicBezTo>
                  <a:cubicBezTo>
                    <a:pt x="8618" y="9024"/>
                    <a:pt x="8195" y="9187"/>
                    <a:pt x="7771" y="9187"/>
                  </a:cubicBezTo>
                  <a:cubicBezTo>
                    <a:pt x="7382" y="9187"/>
                    <a:pt x="6993" y="9050"/>
                    <a:pt x="6679" y="8775"/>
                  </a:cubicBezTo>
                  <a:lnTo>
                    <a:pt x="10458" y="6593"/>
                  </a:lnTo>
                  <a:cubicBezTo>
                    <a:pt x="10657" y="6478"/>
                    <a:pt x="10726" y="6224"/>
                    <a:pt x="10611" y="6025"/>
                  </a:cubicBezTo>
                  <a:cubicBezTo>
                    <a:pt x="10534" y="5892"/>
                    <a:pt x="10393" y="5817"/>
                    <a:pt x="10249" y="5817"/>
                  </a:cubicBezTo>
                  <a:cubicBezTo>
                    <a:pt x="10179" y="5817"/>
                    <a:pt x="10108" y="5835"/>
                    <a:pt x="10042" y="5872"/>
                  </a:cubicBezTo>
                  <a:lnTo>
                    <a:pt x="5999" y="8207"/>
                  </a:lnTo>
                  <a:lnTo>
                    <a:pt x="4354" y="5357"/>
                  </a:lnTo>
                  <a:lnTo>
                    <a:pt x="10956" y="1545"/>
                  </a:lnTo>
                  <a:close/>
                  <a:moveTo>
                    <a:pt x="10697" y="8809"/>
                  </a:moveTo>
                  <a:cubicBezTo>
                    <a:pt x="11120" y="8809"/>
                    <a:pt x="11543" y="8971"/>
                    <a:pt x="11866" y="9293"/>
                  </a:cubicBezTo>
                  <a:cubicBezTo>
                    <a:pt x="12100" y="9528"/>
                    <a:pt x="12379" y="9713"/>
                    <a:pt x="12687" y="9837"/>
                  </a:cubicBezTo>
                  <a:lnTo>
                    <a:pt x="8378" y="12325"/>
                  </a:lnTo>
                  <a:lnTo>
                    <a:pt x="6969" y="9886"/>
                  </a:lnTo>
                  <a:lnTo>
                    <a:pt x="6969" y="9886"/>
                  </a:lnTo>
                  <a:cubicBezTo>
                    <a:pt x="7232" y="9975"/>
                    <a:pt x="7503" y="10019"/>
                    <a:pt x="7772" y="10019"/>
                  </a:cubicBezTo>
                  <a:cubicBezTo>
                    <a:pt x="8420" y="10019"/>
                    <a:pt x="9055" y="9766"/>
                    <a:pt x="9529" y="9293"/>
                  </a:cubicBezTo>
                  <a:cubicBezTo>
                    <a:pt x="9852" y="8971"/>
                    <a:pt x="10275" y="8809"/>
                    <a:pt x="10697" y="8809"/>
                  </a:cubicBezTo>
                  <a:close/>
                  <a:moveTo>
                    <a:pt x="9584" y="0"/>
                  </a:moveTo>
                  <a:cubicBezTo>
                    <a:pt x="9514" y="0"/>
                    <a:pt x="9442" y="18"/>
                    <a:pt x="9376" y="56"/>
                  </a:cubicBezTo>
                  <a:lnTo>
                    <a:pt x="7507" y="1135"/>
                  </a:lnTo>
                  <a:cubicBezTo>
                    <a:pt x="7308" y="1250"/>
                    <a:pt x="7239" y="1505"/>
                    <a:pt x="7354" y="1704"/>
                  </a:cubicBezTo>
                  <a:lnTo>
                    <a:pt x="7770" y="2423"/>
                  </a:lnTo>
                  <a:lnTo>
                    <a:pt x="3331" y="4986"/>
                  </a:lnTo>
                  <a:cubicBezTo>
                    <a:pt x="3167" y="5080"/>
                    <a:pt x="3086" y="5272"/>
                    <a:pt x="3135" y="5455"/>
                  </a:cubicBezTo>
                  <a:cubicBezTo>
                    <a:pt x="3184" y="5638"/>
                    <a:pt x="3350" y="5764"/>
                    <a:pt x="3539" y="5764"/>
                  </a:cubicBezTo>
                  <a:cubicBezTo>
                    <a:pt x="3567" y="5763"/>
                    <a:pt x="3594" y="5760"/>
                    <a:pt x="3622" y="5754"/>
                  </a:cubicBezTo>
                  <a:lnTo>
                    <a:pt x="4905" y="7979"/>
                  </a:lnTo>
                  <a:cubicBezTo>
                    <a:pt x="4883" y="7979"/>
                    <a:pt x="4860" y="7978"/>
                    <a:pt x="4837" y="7978"/>
                  </a:cubicBezTo>
                  <a:cubicBezTo>
                    <a:pt x="4182" y="7978"/>
                    <a:pt x="3554" y="8240"/>
                    <a:pt x="3089" y="8704"/>
                  </a:cubicBezTo>
                  <a:cubicBezTo>
                    <a:pt x="2766" y="9026"/>
                    <a:pt x="2343" y="9187"/>
                    <a:pt x="1920" y="9187"/>
                  </a:cubicBezTo>
                  <a:cubicBezTo>
                    <a:pt x="1497" y="9187"/>
                    <a:pt x="1074" y="9026"/>
                    <a:pt x="752" y="8704"/>
                  </a:cubicBezTo>
                  <a:cubicBezTo>
                    <a:pt x="671" y="8623"/>
                    <a:pt x="564" y="8582"/>
                    <a:pt x="458" y="8582"/>
                  </a:cubicBezTo>
                  <a:cubicBezTo>
                    <a:pt x="351" y="8582"/>
                    <a:pt x="245" y="8623"/>
                    <a:pt x="164" y="8704"/>
                  </a:cubicBezTo>
                  <a:cubicBezTo>
                    <a:pt x="1" y="8867"/>
                    <a:pt x="1" y="9130"/>
                    <a:pt x="164" y="9293"/>
                  </a:cubicBezTo>
                  <a:cubicBezTo>
                    <a:pt x="648" y="9777"/>
                    <a:pt x="1284" y="10019"/>
                    <a:pt x="1920" y="10019"/>
                  </a:cubicBezTo>
                  <a:cubicBezTo>
                    <a:pt x="2556" y="10019"/>
                    <a:pt x="3192" y="9777"/>
                    <a:pt x="3678" y="9293"/>
                  </a:cubicBezTo>
                  <a:cubicBezTo>
                    <a:pt x="3994" y="8977"/>
                    <a:pt x="4416" y="8809"/>
                    <a:pt x="4847" y="8809"/>
                  </a:cubicBezTo>
                  <a:cubicBezTo>
                    <a:pt x="5050" y="8809"/>
                    <a:pt x="5255" y="8846"/>
                    <a:pt x="5451" y="8923"/>
                  </a:cubicBezTo>
                  <a:lnTo>
                    <a:pt x="9729" y="16331"/>
                  </a:lnTo>
                  <a:cubicBezTo>
                    <a:pt x="9594" y="16484"/>
                    <a:pt x="9588" y="16713"/>
                    <a:pt x="9717" y="16871"/>
                  </a:cubicBezTo>
                  <a:cubicBezTo>
                    <a:pt x="9798" y="16971"/>
                    <a:pt x="9918" y="17024"/>
                    <a:pt x="10039" y="17024"/>
                  </a:cubicBezTo>
                  <a:cubicBezTo>
                    <a:pt x="10110" y="17024"/>
                    <a:pt x="10182" y="17006"/>
                    <a:pt x="10247" y="16969"/>
                  </a:cubicBezTo>
                  <a:lnTo>
                    <a:pt x="11460" y="16274"/>
                  </a:lnTo>
                  <a:cubicBezTo>
                    <a:pt x="11666" y="16161"/>
                    <a:pt x="11741" y="15902"/>
                    <a:pt x="11624" y="15700"/>
                  </a:cubicBezTo>
                  <a:cubicBezTo>
                    <a:pt x="11547" y="15565"/>
                    <a:pt x="11406" y="15490"/>
                    <a:pt x="11262" y="15490"/>
                  </a:cubicBezTo>
                  <a:cubicBezTo>
                    <a:pt x="11188" y="15490"/>
                    <a:pt x="11113" y="15510"/>
                    <a:pt x="11045" y="15551"/>
                  </a:cubicBezTo>
                  <a:lnTo>
                    <a:pt x="10440" y="15898"/>
                  </a:lnTo>
                  <a:lnTo>
                    <a:pt x="8793" y="13047"/>
                  </a:lnTo>
                  <a:lnTo>
                    <a:pt x="14128" y="9968"/>
                  </a:lnTo>
                  <a:cubicBezTo>
                    <a:pt x="14603" y="9870"/>
                    <a:pt x="15039" y="9635"/>
                    <a:pt x="15381" y="9293"/>
                  </a:cubicBezTo>
                  <a:cubicBezTo>
                    <a:pt x="15391" y="9283"/>
                    <a:pt x="15403" y="9273"/>
                    <a:pt x="15413" y="9263"/>
                  </a:cubicBezTo>
                  <a:lnTo>
                    <a:pt x="17042" y="12085"/>
                  </a:lnTo>
                  <a:lnTo>
                    <a:pt x="13934" y="13879"/>
                  </a:lnTo>
                  <a:cubicBezTo>
                    <a:pt x="13734" y="13994"/>
                    <a:pt x="13666" y="14249"/>
                    <a:pt x="13781" y="14448"/>
                  </a:cubicBezTo>
                  <a:cubicBezTo>
                    <a:pt x="13858" y="14582"/>
                    <a:pt x="13998" y="14656"/>
                    <a:pt x="14142" y="14656"/>
                  </a:cubicBezTo>
                  <a:cubicBezTo>
                    <a:pt x="14212" y="14656"/>
                    <a:pt x="14284" y="14638"/>
                    <a:pt x="14350" y="14600"/>
                  </a:cubicBezTo>
                  <a:lnTo>
                    <a:pt x="18065" y="12456"/>
                  </a:lnTo>
                  <a:cubicBezTo>
                    <a:pt x="18241" y="12354"/>
                    <a:pt x="18318" y="12138"/>
                    <a:pt x="18245" y="11947"/>
                  </a:cubicBezTo>
                  <a:cubicBezTo>
                    <a:pt x="18183" y="11783"/>
                    <a:pt x="18027" y="11679"/>
                    <a:pt x="17858" y="11679"/>
                  </a:cubicBezTo>
                  <a:cubicBezTo>
                    <a:pt x="17830" y="11679"/>
                    <a:pt x="17801" y="11682"/>
                    <a:pt x="17773" y="11688"/>
                  </a:cubicBezTo>
                  <a:lnTo>
                    <a:pt x="16141" y="8861"/>
                  </a:lnTo>
                  <a:cubicBezTo>
                    <a:pt x="16277" y="8826"/>
                    <a:pt x="16415" y="8809"/>
                    <a:pt x="16552" y="8809"/>
                  </a:cubicBezTo>
                  <a:cubicBezTo>
                    <a:pt x="16984" y="8809"/>
                    <a:pt x="17405" y="8979"/>
                    <a:pt x="17718" y="9293"/>
                  </a:cubicBezTo>
                  <a:cubicBezTo>
                    <a:pt x="18203" y="9777"/>
                    <a:pt x="18839" y="10019"/>
                    <a:pt x="19475" y="10019"/>
                  </a:cubicBezTo>
                  <a:cubicBezTo>
                    <a:pt x="20112" y="10019"/>
                    <a:pt x="20748" y="9777"/>
                    <a:pt x="21232" y="9293"/>
                  </a:cubicBezTo>
                  <a:cubicBezTo>
                    <a:pt x="21395" y="9130"/>
                    <a:pt x="21395" y="8866"/>
                    <a:pt x="21232" y="8704"/>
                  </a:cubicBezTo>
                  <a:lnTo>
                    <a:pt x="21232" y="8703"/>
                  </a:lnTo>
                  <a:cubicBezTo>
                    <a:pt x="21151" y="8622"/>
                    <a:pt x="21045" y="8581"/>
                    <a:pt x="20938" y="8581"/>
                  </a:cubicBezTo>
                  <a:cubicBezTo>
                    <a:pt x="20832" y="8581"/>
                    <a:pt x="20725" y="8622"/>
                    <a:pt x="20644" y="8703"/>
                  </a:cubicBezTo>
                  <a:cubicBezTo>
                    <a:pt x="20321" y="9025"/>
                    <a:pt x="19898" y="9186"/>
                    <a:pt x="19475" y="9186"/>
                  </a:cubicBezTo>
                  <a:cubicBezTo>
                    <a:pt x="19053" y="9186"/>
                    <a:pt x="18630" y="9025"/>
                    <a:pt x="18307" y="8703"/>
                  </a:cubicBezTo>
                  <a:cubicBezTo>
                    <a:pt x="17832" y="8229"/>
                    <a:pt x="17197" y="7976"/>
                    <a:pt x="16549" y="7976"/>
                  </a:cubicBezTo>
                  <a:cubicBezTo>
                    <a:pt x="16269" y="7976"/>
                    <a:pt x="15988" y="8023"/>
                    <a:pt x="15715" y="8120"/>
                  </a:cubicBezTo>
                  <a:lnTo>
                    <a:pt x="11667" y="1109"/>
                  </a:lnTo>
                  <a:cubicBezTo>
                    <a:pt x="11802" y="957"/>
                    <a:pt x="11807" y="729"/>
                    <a:pt x="11679" y="571"/>
                  </a:cubicBezTo>
                  <a:cubicBezTo>
                    <a:pt x="11597" y="471"/>
                    <a:pt x="11477" y="417"/>
                    <a:pt x="11355" y="417"/>
                  </a:cubicBezTo>
                  <a:cubicBezTo>
                    <a:pt x="11284" y="417"/>
                    <a:pt x="11213" y="436"/>
                    <a:pt x="11148" y="473"/>
                  </a:cubicBezTo>
                  <a:lnTo>
                    <a:pt x="10902" y="616"/>
                  </a:lnTo>
                  <a:lnTo>
                    <a:pt x="10361" y="928"/>
                  </a:lnTo>
                  <a:lnTo>
                    <a:pt x="9945" y="208"/>
                  </a:lnTo>
                  <a:cubicBezTo>
                    <a:pt x="9868" y="75"/>
                    <a:pt x="9728" y="0"/>
                    <a:pt x="9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53"/>
            <p:cNvSpPr/>
            <p:nvPr/>
          </p:nvSpPr>
          <p:spPr>
            <a:xfrm>
              <a:off x="6326800" y="2956475"/>
              <a:ext cx="73600" cy="70775"/>
            </a:xfrm>
            <a:custGeom>
              <a:rect b="b" l="l" r="r" t="t"/>
              <a:pathLst>
                <a:path extrusionOk="0" h="2831" w="2944">
                  <a:moveTo>
                    <a:pt x="1528" y="833"/>
                  </a:moveTo>
                  <a:cubicBezTo>
                    <a:pt x="1603" y="833"/>
                    <a:pt x="1678" y="847"/>
                    <a:pt x="1750" y="877"/>
                  </a:cubicBezTo>
                  <a:cubicBezTo>
                    <a:pt x="1968" y="968"/>
                    <a:pt x="2110" y="1179"/>
                    <a:pt x="2110" y="1415"/>
                  </a:cubicBezTo>
                  <a:cubicBezTo>
                    <a:pt x="2110" y="1738"/>
                    <a:pt x="1850" y="1998"/>
                    <a:pt x="1527" y="1998"/>
                  </a:cubicBezTo>
                  <a:cubicBezTo>
                    <a:pt x="1291" y="1998"/>
                    <a:pt x="1080" y="1857"/>
                    <a:pt x="989" y="1638"/>
                  </a:cubicBezTo>
                  <a:cubicBezTo>
                    <a:pt x="898" y="1421"/>
                    <a:pt x="949" y="1171"/>
                    <a:pt x="1116" y="1004"/>
                  </a:cubicBezTo>
                  <a:cubicBezTo>
                    <a:pt x="1226" y="892"/>
                    <a:pt x="1376" y="833"/>
                    <a:pt x="1528" y="833"/>
                  </a:cubicBezTo>
                  <a:close/>
                  <a:moveTo>
                    <a:pt x="1527" y="1"/>
                  </a:moveTo>
                  <a:cubicBezTo>
                    <a:pt x="955" y="1"/>
                    <a:pt x="438" y="345"/>
                    <a:pt x="219" y="874"/>
                  </a:cubicBezTo>
                  <a:cubicBezTo>
                    <a:pt x="1" y="1402"/>
                    <a:pt x="121" y="2012"/>
                    <a:pt x="526" y="2417"/>
                  </a:cubicBezTo>
                  <a:cubicBezTo>
                    <a:pt x="797" y="2687"/>
                    <a:pt x="1159" y="2831"/>
                    <a:pt x="1528" y="2831"/>
                  </a:cubicBezTo>
                  <a:cubicBezTo>
                    <a:pt x="1710" y="2831"/>
                    <a:pt x="1894" y="2796"/>
                    <a:pt x="2068" y="2723"/>
                  </a:cubicBezTo>
                  <a:cubicBezTo>
                    <a:pt x="2598" y="2505"/>
                    <a:pt x="2943" y="1988"/>
                    <a:pt x="2943" y="1415"/>
                  </a:cubicBezTo>
                  <a:cubicBezTo>
                    <a:pt x="2942" y="634"/>
                    <a:pt x="2309" y="1"/>
                    <a:pt x="15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53"/>
            <p:cNvSpPr/>
            <p:nvPr/>
          </p:nvSpPr>
          <p:spPr>
            <a:xfrm>
              <a:off x="6051250" y="2941900"/>
              <a:ext cx="69300" cy="66650"/>
            </a:xfrm>
            <a:custGeom>
              <a:rect b="b" l="l" r="r" t="t"/>
              <a:pathLst>
                <a:path extrusionOk="0" h="2666" w="2772">
                  <a:moveTo>
                    <a:pt x="1434" y="833"/>
                  </a:moveTo>
                  <a:cubicBezTo>
                    <a:pt x="1691" y="833"/>
                    <a:pt x="1938" y="1032"/>
                    <a:pt x="1938" y="1333"/>
                  </a:cubicBezTo>
                  <a:cubicBezTo>
                    <a:pt x="1938" y="1610"/>
                    <a:pt x="1715" y="1833"/>
                    <a:pt x="1439" y="1833"/>
                  </a:cubicBezTo>
                  <a:cubicBezTo>
                    <a:pt x="994" y="1833"/>
                    <a:pt x="771" y="1295"/>
                    <a:pt x="1085" y="979"/>
                  </a:cubicBezTo>
                  <a:cubicBezTo>
                    <a:pt x="1186" y="878"/>
                    <a:pt x="1311" y="833"/>
                    <a:pt x="1434" y="833"/>
                  </a:cubicBezTo>
                  <a:close/>
                  <a:moveTo>
                    <a:pt x="1439" y="1"/>
                  </a:moveTo>
                  <a:cubicBezTo>
                    <a:pt x="899" y="1"/>
                    <a:pt x="414" y="326"/>
                    <a:pt x="207" y="824"/>
                  </a:cubicBezTo>
                  <a:cubicBezTo>
                    <a:pt x="1" y="1322"/>
                    <a:pt x="115" y="1895"/>
                    <a:pt x="496" y="2276"/>
                  </a:cubicBezTo>
                  <a:cubicBezTo>
                    <a:pt x="751" y="2530"/>
                    <a:pt x="1092" y="2666"/>
                    <a:pt x="1438" y="2666"/>
                  </a:cubicBezTo>
                  <a:cubicBezTo>
                    <a:pt x="1610" y="2666"/>
                    <a:pt x="1783" y="2632"/>
                    <a:pt x="1948" y="2564"/>
                  </a:cubicBezTo>
                  <a:cubicBezTo>
                    <a:pt x="2446" y="2358"/>
                    <a:pt x="2771" y="1872"/>
                    <a:pt x="2770" y="1333"/>
                  </a:cubicBezTo>
                  <a:cubicBezTo>
                    <a:pt x="2770" y="598"/>
                    <a:pt x="2174" y="2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53"/>
            <p:cNvSpPr/>
            <p:nvPr/>
          </p:nvSpPr>
          <p:spPr>
            <a:xfrm>
              <a:off x="6165300" y="3010550"/>
              <a:ext cx="40275" cy="20850"/>
            </a:xfrm>
            <a:custGeom>
              <a:rect b="b" l="l" r="r" t="t"/>
              <a:pathLst>
                <a:path extrusionOk="0" h="834" w="1611">
                  <a:moveTo>
                    <a:pt x="418" y="1"/>
                  </a:moveTo>
                  <a:cubicBezTo>
                    <a:pt x="188" y="1"/>
                    <a:pt x="1" y="188"/>
                    <a:pt x="1" y="418"/>
                  </a:cubicBezTo>
                  <a:cubicBezTo>
                    <a:pt x="1" y="647"/>
                    <a:pt x="188" y="834"/>
                    <a:pt x="418" y="834"/>
                  </a:cubicBezTo>
                  <a:lnTo>
                    <a:pt x="1194" y="834"/>
                  </a:lnTo>
                  <a:cubicBezTo>
                    <a:pt x="1424" y="834"/>
                    <a:pt x="1611" y="647"/>
                    <a:pt x="1611" y="418"/>
                  </a:cubicBezTo>
                  <a:cubicBezTo>
                    <a:pt x="1611" y="188"/>
                    <a:pt x="1424" y="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53"/>
            <p:cNvSpPr/>
            <p:nvPr/>
          </p:nvSpPr>
          <p:spPr>
            <a:xfrm>
              <a:off x="6456600" y="2981450"/>
              <a:ext cx="37700" cy="20850"/>
            </a:xfrm>
            <a:custGeom>
              <a:rect b="b" l="l" r="r" t="t"/>
              <a:pathLst>
                <a:path extrusionOk="0" h="834" w="1508">
                  <a:moveTo>
                    <a:pt x="408" y="0"/>
                  </a:moveTo>
                  <a:cubicBezTo>
                    <a:pt x="180" y="5"/>
                    <a:pt x="1" y="190"/>
                    <a:pt x="1" y="416"/>
                  </a:cubicBezTo>
                  <a:cubicBezTo>
                    <a:pt x="1" y="644"/>
                    <a:pt x="180" y="828"/>
                    <a:pt x="408" y="834"/>
                  </a:cubicBezTo>
                  <a:lnTo>
                    <a:pt x="1100" y="834"/>
                  </a:lnTo>
                  <a:cubicBezTo>
                    <a:pt x="1326" y="828"/>
                    <a:pt x="1507" y="644"/>
                    <a:pt x="1507" y="416"/>
                  </a:cubicBezTo>
                  <a:cubicBezTo>
                    <a:pt x="1507" y="190"/>
                    <a:pt x="1326" y="5"/>
                    <a:pt x="1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53"/>
            <p:cNvSpPr/>
            <p:nvPr/>
          </p:nvSpPr>
          <p:spPr>
            <a:xfrm>
              <a:off x="6031175" y="2861000"/>
              <a:ext cx="34150" cy="20850"/>
            </a:xfrm>
            <a:custGeom>
              <a:rect b="b" l="l" r="r" t="t"/>
              <a:pathLst>
                <a:path extrusionOk="0" h="834" w="1366">
                  <a:moveTo>
                    <a:pt x="417" y="1"/>
                  </a:moveTo>
                  <a:cubicBezTo>
                    <a:pt x="187" y="1"/>
                    <a:pt x="1" y="188"/>
                    <a:pt x="1" y="418"/>
                  </a:cubicBezTo>
                  <a:cubicBezTo>
                    <a:pt x="1" y="647"/>
                    <a:pt x="187" y="834"/>
                    <a:pt x="417" y="834"/>
                  </a:cubicBezTo>
                  <a:lnTo>
                    <a:pt x="949" y="834"/>
                  </a:lnTo>
                  <a:cubicBezTo>
                    <a:pt x="1180" y="834"/>
                    <a:pt x="1365" y="647"/>
                    <a:pt x="1365" y="418"/>
                  </a:cubicBezTo>
                  <a:cubicBezTo>
                    <a:pt x="1365" y="188"/>
                    <a:pt x="1178" y="1"/>
                    <a:pt x="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74" name="Google Shape;4174;p53"/>
          <p:cNvGrpSpPr/>
          <p:nvPr/>
        </p:nvGrpSpPr>
        <p:grpSpPr>
          <a:xfrm>
            <a:off x="7282576" y="3375402"/>
            <a:ext cx="477340" cy="475533"/>
            <a:chOff x="6729725" y="3370950"/>
            <a:chExt cx="534775" cy="532750"/>
          </a:xfrm>
        </p:grpSpPr>
        <p:sp>
          <p:nvSpPr>
            <p:cNvPr id="4175" name="Google Shape;4175;p53"/>
            <p:cNvSpPr/>
            <p:nvPr/>
          </p:nvSpPr>
          <p:spPr>
            <a:xfrm>
              <a:off x="6986850" y="364980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394" y="0"/>
                    <a:pt x="340" y="11"/>
                    <a:pt x="288" y="32"/>
                  </a:cubicBezTo>
                  <a:cubicBezTo>
                    <a:pt x="105" y="109"/>
                    <a:pt x="0" y="303"/>
                    <a:pt x="39" y="497"/>
                  </a:cubicBezTo>
                  <a:cubicBezTo>
                    <a:pt x="78" y="691"/>
                    <a:pt x="249" y="832"/>
                    <a:pt x="448" y="832"/>
                  </a:cubicBezTo>
                  <a:cubicBezTo>
                    <a:pt x="559" y="831"/>
                    <a:pt x="664" y="788"/>
                    <a:pt x="742" y="710"/>
                  </a:cubicBezTo>
                  <a:cubicBezTo>
                    <a:pt x="883" y="569"/>
                    <a:pt x="904" y="350"/>
                    <a:pt x="793" y="185"/>
                  </a:cubicBezTo>
                  <a:cubicBezTo>
                    <a:pt x="714" y="66"/>
                    <a:pt x="583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53"/>
            <p:cNvSpPr/>
            <p:nvPr/>
          </p:nvSpPr>
          <p:spPr>
            <a:xfrm>
              <a:off x="6729725" y="3370950"/>
              <a:ext cx="534775" cy="532750"/>
            </a:xfrm>
            <a:custGeom>
              <a:rect b="b" l="l" r="r" t="t"/>
              <a:pathLst>
                <a:path extrusionOk="0" h="21310" w="21391">
                  <a:moveTo>
                    <a:pt x="16228" y="831"/>
                  </a:moveTo>
                  <a:cubicBezTo>
                    <a:pt x="16847" y="831"/>
                    <a:pt x="17440" y="1107"/>
                    <a:pt x="17839" y="1595"/>
                  </a:cubicBezTo>
                  <a:cubicBezTo>
                    <a:pt x="17919" y="1694"/>
                    <a:pt x="18039" y="1749"/>
                    <a:pt x="18162" y="1749"/>
                  </a:cubicBezTo>
                  <a:cubicBezTo>
                    <a:pt x="18195" y="1749"/>
                    <a:pt x="18229" y="1745"/>
                    <a:pt x="18262" y="1736"/>
                  </a:cubicBezTo>
                  <a:cubicBezTo>
                    <a:pt x="18412" y="1698"/>
                    <a:pt x="18563" y="1680"/>
                    <a:pt x="18714" y="1680"/>
                  </a:cubicBezTo>
                  <a:cubicBezTo>
                    <a:pt x="19195" y="1680"/>
                    <a:pt x="19664" y="1868"/>
                    <a:pt x="20013" y="2215"/>
                  </a:cubicBezTo>
                  <a:cubicBezTo>
                    <a:pt x="20474" y="2672"/>
                    <a:pt x="20659" y="3336"/>
                    <a:pt x="20505" y="3965"/>
                  </a:cubicBezTo>
                  <a:cubicBezTo>
                    <a:pt x="20350" y="4593"/>
                    <a:pt x="19878" y="5095"/>
                    <a:pt x="19259" y="5286"/>
                  </a:cubicBezTo>
                  <a:cubicBezTo>
                    <a:pt x="19080" y="5342"/>
                    <a:pt x="18896" y="5369"/>
                    <a:pt x="18713" y="5369"/>
                  </a:cubicBezTo>
                  <a:cubicBezTo>
                    <a:pt x="18267" y="5369"/>
                    <a:pt x="17828" y="5207"/>
                    <a:pt x="17485" y="4901"/>
                  </a:cubicBezTo>
                  <a:cubicBezTo>
                    <a:pt x="17407" y="4831"/>
                    <a:pt x="17308" y="4795"/>
                    <a:pt x="17208" y="4795"/>
                  </a:cubicBezTo>
                  <a:cubicBezTo>
                    <a:pt x="17153" y="4795"/>
                    <a:pt x="17097" y="4806"/>
                    <a:pt x="17045" y="4829"/>
                  </a:cubicBezTo>
                  <a:cubicBezTo>
                    <a:pt x="16782" y="4940"/>
                    <a:pt x="16505" y="4995"/>
                    <a:pt x="16229" y="4995"/>
                  </a:cubicBezTo>
                  <a:cubicBezTo>
                    <a:pt x="15763" y="4995"/>
                    <a:pt x="15303" y="4839"/>
                    <a:pt x="14926" y="4537"/>
                  </a:cubicBezTo>
                  <a:lnTo>
                    <a:pt x="14378" y="3990"/>
                  </a:lnTo>
                  <a:cubicBezTo>
                    <a:pt x="14300" y="3912"/>
                    <a:pt x="14194" y="3869"/>
                    <a:pt x="14084" y="3869"/>
                  </a:cubicBezTo>
                  <a:lnTo>
                    <a:pt x="10733" y="3867"/>
                  </a:lnTo>
                  <a:cubicBezTo>
                    <a:pt x="10503" y="3867"/>
                    <a:pt x="10317" y="4055"/>
                    <a:pt x="10317" y="4285"/>
                  </a:cubicBezTo>
                  <a:lnTo>
                    <a:pt x="10317" y="4388"/>
                  </a:lnTo>
                  <a:cubicBezTo>
                    <a:pt x="10229" y="4391"/>
                    <a:pt x="10146" y="4421"/>
                    <a:pt x="10077" y="4476"/>
                  </a:cubicBezTo>
                  <a:cubicBezTo>
                    <a:pt x="9720" y="4758"/>
                    <a:pt x="9278" y="4912"/>
                    <a:pt x="8824" y="4912"/>
                  </a:cubicBezTo>
                  <a:cubicBezTo>
                    <a:pt x="8822" y="4912"/>
                    <a:pt x="8820" y="4912"/>
                    <a:pt x="8818" y="4912"/>
                  </a:cubicBezTo>
                  <a:cubicBezTo>
                    <a:pt x="8328" y="4911"/>
                    <a:pt x="7856" y="4735"/>
                    <a:pt x="7485" y="4416"/>
                  </a:cubicBezTo>
                  <a:cubicBezTo>
                    <a:pt x="7407" y="4348"/>
                    <a:pt x="7311" y="4315"/>
                    <a:pt x="7214" y="4315"/>
                  </a:cubicBezTo>
                  <a:cubicBezTo>
                    <a:pt x="7111" y="4315"/>
                    <a:pt x="7008" y="4353"/>
                    <a:pt x="6928" y="4429"/>
                  </a:cubicBezTo>
                  <a:cubicBezTo>
                    <a:pt x="6526" y="4808"/>
                    <a:pt x="6013" y="4995"/>
                    <a:pt x="5502" y="4995"/>
                  </a:cubicBezTo>
                  <a:cubicBezTo>
                    <a:pt x="4921" y="4995"/>
                    <a:pt x="4343" y="4753"/>
                    <a:pt x="3931" y="4278"/>
                  </a:cubicBezTo>
                  <a:cubicBezTo>
                    <a:pt x="3848" y="4183"/>
                    <a:pt x="3732" y="4135"/>
                    <a:pt x="3616" y="4135"/>
                  </a:cubicBezTo>
                  <a:cubicBezTo>
                    <a:pt x="3508" y="4135"/>
                    <a:pt x="3399" y="4177"/>
                    <a:pt x="3318" y="4262"/>
                  </a:cubicBezTo>
                  <a:cubicBezTo>
                    <a:pt x="3048" y="4539"/>
                    <a:pt x="2682" y="4689"/>
                    <a:pt x="2308" y="4689"/>
                  </a:cubicBezTo>
                  <a:cubicBezTo>
                    <a:pt x="2159" y="4689"/>
                    <a:pt x="2008" y="4665"/>
                    <a:pt x="1861" y="4616"/>
                  </a:cubicBezTo>
                  <a:cubicBezTo>
                    <a:pt x="1348" y="4443"/>
                    <a:pt x="981" y="3990"/>
                    <a:pt x="917" y="3452"/>
                  </a:cubicBezTo>
                  <a:cubicBezTo>
                    <a:pt x="854" y="2913"/>
                    <a:pt x="1106" y="2388"/>
                    <a:pt x="1565" y="2100"/>
                  </a:cubicBezTo>
                  <a:cubicBezTo>
                    <a:pt x="1792" y="1958"/>
                    <a:pt x="2050" y="1886"/>
                    <a:pt x="2308" y="1886"/>
                  </a:cubicBezTo>
                  <a:cubicBezTo>
                    <a:pt x="2571" y="1886"/>
                    <a:pt x="2833" y="1960"/>
                    <a:pt x="3063" y="2108"/>
                  </a:cubicBezTo>
                  <a:cubicBezTo>
                    <a:pt x="3133" y="2152"/>
                    <a:pt x="3210" y="2173"/>
                    <a:pt x="3287" y="2173"/>
                  </a:cubicBezTo>
                  <a:cubicBezTo>
                    <a:pt x="3437" y="2173"/>
                    <a:pt x="3582" y="2093"/>
                    <a:pt x="3657" y="1949"/>
                  </a:cubicBezTo>
                  <a:cubicBezTo>
                    <a:pt x="4036" y="1225"/>
                    <a:pt x="4765" y="832"/>
                    <a:pt x="5505" y="832"/>
                  </a:cubicBezTo>
                  <a:cubicBezTo>
                    <a:pt x="5994" y="832"/>
                    <a:pt x="6488" y="1003"/>
                    <a:pt x="6889" y="1364"/>
                  </a:cubicBezTo>
                  <a:cubicBezTo>
                    <a:pt x="6969" y="1434"/>
                    <a:pt x="7068" y="1469"/>
                    <a:pt x="7167" y="1469"/>
                  </a:cubicBezTo>
                  <a:cubicBezTo>
                    <a:pt x="7267" y="1469"/>
                    <a:pt x="7368" y="1433"/>
                    <a:pt x="7448" y="1361"/>
                  </a:cubicBezTo>
                  <a:cubicBezTo>
                    <a:pt x="7842" y="1003"/>
                    <a:pt x="8331" y="832"/>
                    <a:pt x="8815" y="832"/>
                  </a:cubicBezTo>
                  <a:cubicBezTo>
                    <a:pt x="9512" y="832"/>
                    <a:pt x="10201" y="1187"/>
                    <a:pt x="10585" y="1851"/>
                  </a:cubicBezTo>
                  <a:cubicBezTo>
                    <a:pt x="10662" y="1986"/>
                    <a:pt x="10802" y="2060"/>
                    <a:pt x="10945" y="2060"/>
                  </a:cubicBezTo>
                  <a:cubicBezTo>
                    <a:pt x="11025" y="2060"/>
                    <a:pt x="11105" y="2037"/>
                    <a:pt x="11176" y="1990"/>
                  </a:cubicBezTo>
                  <a:cubicBezTo>
                    <a:pt x="11489" y="1781"/>
                    <a:pt x="11844" y="1680"/>
                    <a:pt x="12197" y="1680"/>
                  </a:cubicBezTo>
                  <a:cubicBezTo>
                    <a:pt x="12711" y="1680"/>
                    <a:pt x="13219" y="1894"/>
                    <a:pt x="13581" y="2305"/>
                  </a:cubicBezTo>
                  <a:cubicBezTo>
                    <a:pt x="13665" y="2400"/>
                    <a:pt x="13779" y="2445"/>
                    <a:pt x="13891" y="2445"/>
                  </a:cubicBezTo>
                  <a:cubicBezTo>
                    <a:pt x="14055" y="2445"/>
                    <a:pt x="14216" y="2350"/>
                    <a:pt x="14282" y="2177"/>
                  </a:cubicBezTo>
                  <a:cubicBezTo>
                    <a:pt x="14545" y="1480"/>
                    <a:pt x="15159" y="979"/>
                    <a:pt x="15893" y="858"/>
                  </a:cubicBezTo>
                  <a:cubicBezTo>
                    <a:pt x="16005" y="840"/>
                    <a:pt x="16117" y="831"/>
                    <a:pt x="16228" y="831"/>
                  </a:cubicBezTo>
                  <a:close/>
                  <a:moveTo>
                    <a:pt x="4406" y="9323"/>
                  </a:moveTo>
                  <a:lnTo>
                    <a:pt x="4406" y="20480"/>
                  </a:lnTo>
                  <a:lnTo>
                    <a:pt x="909" y="20480"/>
                  </a:lnTo>
                  <a:lnTo>
                    <a:pt x="909" y="19314"/>
                  </a:lnTo>
                  <a:lnTo>
                    <a:pt x="2477" y="19314"/>
                  </a:lnTo>
                  <a:cubicBezTo>
                    <a:pt x="2706" y="19313"/>
                    <a:pt x="2893" y="19127"/>
                    <a:pt x="2893" y="18897"/>
                  </a:cubicBezTo>
                  <a:cubicBezTo>
                    <a:pt x="2893" y="18668"/>
                    <a:pt x="2706" y="18481"/>
                    <a:pt x="2477" y="18481"/>
                  </a:cubicBezTo>
                  <a:lnTo>
                    <a:pt x="909" y="18481"/>
                  </a:lnTo>
                  <a:lnTo>
                    <a:pt x="909" y="17315"/>
                  </a:lnTo>
                  <a:lnTo>
                    <a:pt x="2477" y="17315"/>
                  </a:lnTo>
                  <a:cubicBezTo>
                    <a:pt x="2706" y="17315"/>
                    <a:pt x="2893" y="17128"/>
                    <a:pt x="2893" y="16899"/>
                  </a:cubicBezTo>
                  <a:cubicBezTo>
                    <a:pt x="2893" y="16669"/>
                    <a:pt x="2706" y="16483"/>
                    <a:pt x="2477" y="16483"/>
                  </a:cubicBezTo>
                  <a:lnTo>
                    <a:pt x="909" y="16483"/>
                  </a:lnTo>
                  <a:lnTo>
                    <a:pt x="909" y="15318"/>
                  </a:lnTo>
                  <a:lnTo>
                    <a:pt x="2477" y="15318"/>
                  </a:lnTo>
                  <a:cubicBezTo>
                    <a:pt x="2706" y="15316"/>
                    <a:pt x="2893" y="15131"/>
                    <a:pt x="2893" y="14900"/>
                  </a:cubicBezTo>
                  <a:cubicBezTo>
                    <a:pt x="2893" y="14672"/>
                    <a:pt x="2706" y="14485"/>
                    <a:pt x="2477" y="14485"/>
                  </a:cubicBezTo>
                  <a:lnTo>
                    <a:pt x="909" y="14485"/>
                  </a:lnTo>
                  <a:lnTo>
                    <a:pt x="909" y="13319"/>
                  </a:lnTo>
                  <a:lnTo>
                    <a:pt x="2477" y="13319"/>
                  </a:lnTo>
                  <a:cubicBezTo>
                    <a:pt x="2706" y="13319"/>
                    <a:pt x="2893" y="13132"/>
                    <a:pt x="2893" y="12903"/>
                  </a:cubicBezTo>
                  <a:cubicBezTo>
                    <a:pt x="2893" y="12673"/>
                    <a:pt x="2706" y="12487"/>
                    <a:pt x="2477" y="12487"/>
                  </a:cubicBezTo>
                  <a:lnTo>
                    <a:pt x="909" y="12487"/>
                  </a:lnTo>
                  <a:lnTo>
                    <a:pt x="909" y="11322"/>
                  </a:lnTo>
                  <a:lnTo>
                    <a:pt x="2477" y="11322"/>
                  </a:lnTo>
                  <a:cubicBezTo>
                    <a:pt x="2706" y="11320"/>
                    <a:pt x="2893" y="11135"/>
                    <a:pt x="2893" y="10904"/>
                  </a:cubicBezTo>
                  <a:cubicBezTo>
                    <a:pt x="2893" y="10675"/>
                    <a:pt x="2706" y="10488"/>
                    <a:pt x="2477" y="10488"/>
                  </a:cubicBezTo>
                  <a:lnTo>
                    <a:pt x="909" y="10488"/>
                  </a:lnTo>
                  <a:lnTo>
                    <a:pt x="909" y="9323"/>
                  </a:lnTo>
                  <a:close/>
                  <a:moveTo>
                    <a:pt x="12730" y="13651"/>
                  </a:moveTo>
                  <a:lnTo>
                    <a:pt x="12730" y="20480"/>
                  </a:lnTo>
                  <a:lnTo>
                    <a:pt x="5237" y="20480"/>
                  </a:lnTo>
                  <a:lnTo>
                    <a:pt x="5237" y="13651"/>
                  </a:lnTo>
                  <a:close/>
                  <a:moveTo>
                    <a:pt x="20556" y="11322"/>
                  </a:moveTo>
                  <a:lnTo>
                    <a:pt x="20556" y="20480"/>
                  </a:lnTo>
                  <a:lnTo>
                    <a:pt x="15394" y="20480"/>
                  </a:lnTo>
                  <a:lnTo>
                    <a:pt x="15394" y="19314"/>
                  </a:lnTo>
                  <a:lnTo>
                    <a:pt x="17052" y="19314"/>
                  </a:lnTo>
                  <a:cubicBezTo>
                    <a:pt x="17282" y="19313"/>
                    <a:pt x="17468" y="19127"/>
                    <a:pt x="17468" y="18897"/>
                  </a:cubicBezTo>
                  <a:cubicBezTo>
                    <a:pt x="17468" y="18668"/>
                    <a:pt x="17282" y="18481"/>
                    <a:pt x="17052" y="18481"/>
                  </a:cubicBezTo>
                  <a:lnTo>
                    <a:pt x="15394" y="18481"/>
                  </a:lnTo>
                  <a:lnTo>
                    <a:pt x="15394" y="17315"/>
                  </a:lnTo>
                  <a:lnTo>
                    <a:pt x="17052" y="17315"/>
                  </a:lnTo>
                  <a:cubicBezTo>
                    <a:pt x="17282" y="17315"/>
                    <a:pt x="17468" y="17128"/>
                    <a:pt x="17468" y="16899"/>
                  </a:cubicBezTo>
                  <a:cubicBezTo>
                    <a:pt x="17468" y="16669"/>
                    <a:pt x="17282" y="16483"/>
                    <a:pt x="17052" y="16483"/>
                  </a:cubicBezTo>
                  <a:lnTo>
                    <a:pt x="15394" y="16483"/>
                  </a:lnTo>
                  <a:lnTo>
                    <a:pt x="15394" y="15318"/>
                  </a:lnTo>
                  <a:lnTo>
                    <a:pt x="17052" y="15318"/>
                  </a:lnTo>
                  <a:cubicBezTo>
                    <a:pt x="17282" y="15316"/>
                    <a:pt x="17468" y="15131"/>
                    <a:pt x="17468" y="14900"/>
                  </a:cubicBezTo>
                  <a:cubicBezTo>
                    <a:pt x="17468" y="14672"/>
                    <a:pt x="17282" y="14485"/>
                    <a:pt x="17052" y="14485"/>
                  </a:cubicBezTo>
                  <a:lnTo>
                    <a:pt x="15394" y="14485"/>
                  </a:lnTo>
                  <a:lnTo>
                    <a:pt x="15394" y="13319"/>
                  </a:lnTo>
                  <a:lnTo>
                    <a:pt x="17052" y="13319"/>
                  </a:lnTo>
                  <a:cubicBezTo>
                    <a:pt x="17282" y="13319"/>
                    <a:pt x="17468" y="13132"/>
                    <a:pt x="17468" y="12903"/>
                  </a:cubicBezTo>
                  <a:cubicBezTo>
                    <a:pt x="17468" y="12673"/>
                    <a:pt x="17282" y="12487"/>
                    <a:pt x="17052" y="12487"/>
                  </a:cubicBezTo>
                  <a:lnTo>
                    <a:pt x="15394" y="12487"/>
                  </a:lnTo>
                  <a:lnTo>
                    <a:pt x="15394" y="11322"/>
                  </a:lnTo>
                  <a:close/>
                  <a:moveTo>
                    <a:pt x="8816" y="0"/>
                  </a:moveTo>
                  <a:cubicBezTo>
                    <a:pt x="8245" y="0"/>
                    <a:pt x="7668" y="171"/>
                    <a:pt x="7167" y="523"/>
                  </a:cubicBezTo>
                  <a:cubicBezTo>
                    <a:pt x="6660" y="170"/>
                    <a:pt x="6080" y="1"/>
                    <a:pt x="5505" y="1"/>
                  </a:cubicBezTo>
                  <a:cubicBezTo>
                    <a:pt x="4598" y="1"/>
                    <a:pt x="3706" y="422"/>
                    <a:pt x="3138" y="1212"/>
                  </a:cubicBezTo>
                  <a:cubicBezTo>
                    <a:pt x="2870" y="1106"/>
                    <a:pt x="2590" y="1054"/>
                    <a:pt x="2311" y="1054"/>
                  </a:cubicBezTo>
                  <a:cubicBezTo>
                    <a:pt x="1827" y="1054"/>
                    <a:pt x="1348" y="1212"/>
                    <a:pt x="952" y="1516"/>
                  </a:cubicBezTo>
                  <a:cubicBezTo>
                    <a:pt x="327" y="1995"/>
                    <a:pt x="1" y="2768"/>
                    <a:pt x="93" y="3549"/>
                  </a:cubicBezTo>
                  <a:cubicBezTo>
                    <a:pt x="185" y="4331"/>
                    <a:pt x="681" y="5007"/>
                    <a:pt x="1399" y="5328"/>
                  </a:cubicBezTo>
                  <a:cubicBezTo>
                    <a:pt x="1691" y="5458"/>
                    <a:pt x="2001" y="5522"/>
                    <a:pt x="2311" y="5522"/>
                  </a:cubicBezTo>
                  <a:cubicBezTo>
                    <a:pt x="2764" y="5522"/>
                    <a:pt x="3214" y="5385"/>
                    <a:pt x="3597" y="5117"/>
                  </a:cubicBezTo>
                  <a:cubicBezTo>
                    <a:pt x="4142" y="5589"/>
                    <a:pt x="4822" y="5828"/>
                    <a:pt x="5504" y="5828"/>
                  </a:cubicBezTo>
                  <a:cubicBezTo>
                    <a:pt x="6108" y="5828"/>
                    <a:pt x="6713" y="5641"/>
                    <a:pt x="7228" y="5263"/>
                  </a:cubicBezTo>
                  <a:cubicBezTo>
                    <a:pt x="7698" y="5577"/>
                    <a:pt x="8252" y="5744"/>
                    <a:pt x="8819" y="5744"/>
                  </a:cubicBezTo>
                  <a:cubicBezTo>
                    <a:pt x="8824" y="5744"/>
                    <a:pt x="8829" y="5744"/>
                    <a:pt x="8834" y="5744"/>
                  </a:cubicBezTo>
                  <a:cubicBezTo>
                    <a:pt x="9359" y="5744"/>
                    <a:pt x="9871" y="5597"/>
                    <a:pt x="10317" y="5322"/>
                  </a:cubicBezTo>
                  <a:lnTo>
                    <a:pt x="10317" y="9906"/>
                  </a:lnTo>
                  <a:cubicBezTo>
                    <a:pt x="10317" y="10136"/>
                    <a:pt x="10504" y="10321"/>
                    <a:pt x="10734" y="10321"/>
                  </a:cubicBezTo>
                  <a:cubicBezTo>
                    <a:pt x="10963" y="10321"/>
                    <a:pt x="11150" y="10136"/>
                    <a:pt x="11150" y="9906"/>
                  </a:cubicBezTo>
                  <a:lnTo>
                    <a:pt x="11150" y="4702"/>
                  </a:lnTo>
                  <a:lnTo>
                    <a:pt x="13913" y="4702"/>
                  </a:lnTo>
                  <a:lnTo>
                    <a:pt x="14351" y="5138"/>
                  </a:lnTo>
                  <a:lnTo>
                    <a:pt x="14358" y="5145"/>
                  </a:lnTo>
                  <a:lnTo>
                    <a:pt x="16561" y="7344"/>
                  </a:lnTo>
                  <a:lnTo>
                    <a:pt x="16561" y="10487"/>
                  </a:lnTo>
                  <a:lnTo>
                    <a:pt x="14980" y="10487"/>
                  </a:lnTo>
                  <a:cubicBezTo>
                    <a:pt x="14749" y="10487"/>
                    <a:pt x="14564" y="10674"/>
                    <a:pt x="14564" y="10904"/>
                  </a:cubicBezTo>
                  <a:lnTo>
                    <a:pt x="14564" y="20478"/>
                  </a:lnTo>
                  <a:lnTo>
                    <a:pt x="13565" y="20478"/>
                  </a:lnTo>
                  <a:lnTo>
                    <a:pt x="13565" y="13234"/>
                  </a:lnTo>
                  <a:cubicBezTo>
                    <a:pt x="13565" y="13005"/>
                    <a:pt x="13378" y="12818"/>
                    <a:pt x="13148" y="12818"/>
                  </a:cubicBezTo>
                  <a:lnTo>
                    <a:pt x="5239" y="12818"/>
                  </a:lnTo>
                  <a:lnTo>
                    <a:pt x="5239" y="8905"/>
                  </a:lnTo>
                  <a:cubicBezTo>
                    <a:pt x="5239" y="8675"/>
                    <a:pt x="5053" y="8490"/>
                    <a:pt x="4823" y="8490"/>
                  </a:cubicBezTo>
                  <a:lnTo>
                    <a:pt x="3074" y="8490"/>
                  </a:lnTo>
                  <a:lnTo>
                    <a:pt x="3074" y="7469"/>
                  </a:lnTo>
                  <a:cubicBezTo>
                    <a:pt x="3074" y="7239"/>
                    <a:pt x="2889" y="7053"/>
                    <a:pt x="2659" y="7053"/>
                  </a:cubicBezTo>
                  <a:cubicBezTo>
                    <a:pt x="2428" y="7053"/>
                    <a:pt x="2243" y="7239"/>
                    <a:pt x="2243" y="7469"/>
                  </a:cubicBezTo>
                  <a:lnTo>
                    <a:pt x="2243" y="8490"/>
                  </a:lnTo>
                  <a:lnTo>
                    <a:pt x="494" y="8490"/>
                  </a:lnTo>
                  <a:cubicBezTo>
                    <a:pt x="264" y="8490"/>
                    <a:pt x="77" y="8675"/>
                    <a:pt x="77" y="8905"/>
                  </a:cubicBezTo>
                  <a:lnTo>
                    <a:pt x="77" y="20894"/>
                  </a:lnTo>
                  <a:cubicBezTo>
                    <a:pt x="77" y="21124"/>
                    <a:pt x="264" y="21310"/>
                    <a:pt x="494" y="21310"/>
                  </a:cubicBezTo>
                  <a:lnTo>
                    <a:pt x="20975" y="21310"/>
                  </a:lnTo>
                  <a:cubicBezTo>
                    <a:pt x="21203" y="21310"/>
                    <a:pt x="21390" y="21124"/>
                    <a:pt x="21390" y="20894"/>
                  </a:cubicBezTo>
                  <a:lnTo>
                    <a:pt x="21390" y="10904"/>
                  </a:lnTo>
                  <a:cubicBezTo>
                    <a:pt x="21390" y="10674"/>
                    <a:pt x="21203" y="10487"/>
                    <a:pt x="20975" y="10487"/>
                  </a:cubicBezTo>
                  <a:lnTo>
                    <a:pt x="17394" y="10487"/>
                  </a:lnTo>
                  <a:lnTo>
                    <a:pt x="17394" y="7171"/>
                  </a:lnTo>
                  <a:cubicBezTo>
                    <a:pt x="17394" y="7061"/>
                    <a:pt x="17350" y="6954"/>
                    <a:pt x="17272" y="6876"/>
                  </a:cubicBezTo>
                  <a:lnTo>
                    <a:pt x="16220" y="5829"/>
                  </a:lnTo>
                  <a:lnTo>
                    <a:pt x="16227" y="5829"/>
                  </a:lnTo>
                  <a:cubicBezTo>
                    <a:pt x="16535" y="5829"/>
                    <a:pt x="16839" y="5780"/>
                    <a:pt x="17131" y="5685"/>
                  </a:cubicBezTo>
                  <a:cubicBezTo>
                    <a:pt x="17590" y="6022"/>
                    <a:pt x="18144" y="6203"/>
                    <a:pt x="18712" y="6203"/>
                  </a:cubicBezTo>
                  <a:cubicBezTo>
                    <a:pt x="20189" y="6203"/>
                    <a:pt x="21389" y="5001"/>
                    <a:pt x="21389" y="3525"/>
                  </a:cubicBezTo>
                  <a:cubicBezTo>
                    <a:pt x="21389" y="2050"/>
                    <a:pt x="20189" y="848"/>
                    <a:pt x="18712" y="848"/>
                  </a:cubicBezTo>
                  <a:cubicBezTo>
                    <a:pt x="18579" y="848"/>
                    <a:pt x="18445" y="858"/>
                    <a:pt x="18312" y="879"/>
                  </a:cubicBezTo>
                  <a:cubicBezTo>
                    <a:pt x="17765" y="317"/>
                    <a:pt x="17016" y="1"/>
                    <a:pt x="16233" y="1"/>
                  </a:cubicBezTo>
                  <a:cubicBezTo>
                    <a:pt x="16231" y="1"/>
                    <a:pt x="16229" y="1"/>
                    <a:pt x="16227" y="1"/>
                  </a:cubicBezTo>
                  <a:cubicBezTo>
                    <a:pt x="15223" y="1"/>
                    <a:pt x="14293" y="527"/>
                    <a:pt x="13766" y="1356"/>
                  </a:cubicBezTo>
                  <a:cubicBezTo>
                    <a:pt x="13302" y="1020"/>
                    <a:pt x="12751" y="848"/>
                    <a:pt x="12197" y="848"/>
                  </a:cubicBezTo>
                  <a:cubicBezTo>
                    <a:pt x="11815" y="848"/>
                    <a:pt x="11432" y="930"/>
                    <a:pt x="11074" y="1096"/>
                  </a:cubicBezTo>
                  <a:cubicBezTo>
                    <a:pt x="10509" y="379"/>
                    <a:pt x="9668" y="0"/>
                    <a:pt x="88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53"/>
            <p:cNvSpPr/>
            <p:nvPr/>
          </p:nvSpPr>
          <p:spPr>
            <a:xfrm>
              <a:off x="7041750" y="3539825"/>
              <a:ext cx="20825" cy="41650"/>
            </a:xfrm>
            <a:custGeom>
              <a:rect b="b" l="l" r="r" t="t"/>
              <a:pathLst>
                <a:path extrusionOk="0" h="1666" w="833">
                  <a:moveTo>
                    <a:pt x="416" y="1"/>
                  </a:moveTo>
                  <a:cubicBezTo>
                    <a:pt x="186" y="1"/>
                    <a:pt x="0" y="186"/>
                    <a:pt x="0" y="416"/>
                  </a:cubicBezTo>
                  <a:lnTo>
                    <a:pt x="0" y="1250"/>
                  </a:lnTo>
                  <a:cubicBezTo>
                    <a:pt x="0" y="1478"/>
                    <a:pt x="186" y="1666"/>
                    <a:pt x="416" y="1666"/>
                  </a:cubicBezTo>
                  <a:cubicBezTo>
                    <a:pt x="647" y="1666"/>
                    <a:pt x="832" y="1478"/>
                    <a:pt x="832" y="1248"/>
                  </a:cubicBezTo>
                  <a:lnTo>
                    <a:pt x="832" y="416"/>
                  </a:lnTo>
                  <a:cubicBezTo>
                    <a:pt x="832" y="186"/>
                    <a:pt x="647" y="1"/>
                    <a:pt x="4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53"/>
            <p:cNvSpPr/>
            <p:nvPr/>
          </p:nvSpPr>
          <p:spPr>
            <a:xfrm>
              <a:off x="6891875" y="3740325"/>
              <a:ext cx="20850" cy="41425"/>
            </a:xfrm>
            <a:custGeom>
              <a:rect b="b" l="l" r="r" t="t"/>
              <a:pathLst>
                <a:path extrusionOk="0" h="1657" w="834">
                  <a:moveTo>
                    <a:pt x="418" y="0"/>
                  </a:moveTo>
                  <a:cubicBezTo>
                    <a:pt x="187" y="0"/>
                    <a:pt x="0" y="186"/>
                    <a:pt x="0" y="416"/>
                  </a:cubicBezTo>
                  <a:lnTo>
                    <a:pt x="0" y="1249"/>
                  </a:lnTo>
                  <a:cubicBezTo>
                    <a:pt x="6" y="1475"/>
                    <a:pt x="190" y="1657"/>
                    <a:pt x="418" y="1657"/>
                  </a:cubicBezTo>
                  <a:cubicBezTo>
                    <a:pt x="644" y="1657"/>
                    <a:pt x="829" y="1475"/>
                    <a:pt x="834" y="1249"/>
                  </a:cubicBezTo>
                  <a:lnTo>
                    <a:pt x="834" y="416"/>
                  </a:lnTo>
                  <a:cubicBezTo>
                    <a:pt x="834" y="186"/>
                    <a:pt x="647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53"/>
            <p:cNvSpPr/>
            <p:nvPr/>
          </p:nvSpPr>
          <p:spPr>
            <a:xfrm>
              <a:off x="6943925" y="3740325"/>
              <a:ext cx="20850" cy="41425"/>
            </a:xfrm>
            <a:custGeom>
              <a:rect b="b" l="l" r="r" t="t"/>
              <a:pathLst>
                <a:path extrusionOk="0" h="1657" w="834">
                  <a:moveTo>
                    <a:pt x="418" y="0"/>
                  </a:moveTo>
                  <a:cubicBezTo>
                    <a:pt x="188" y="0"/>
                    <a:pt x="1" y="186"/>
                    <a:pt x="1" y="416"/>
                  </a:cubicBezTo>
                  <a:lnTo>
                    <a:pt x="1" y="1249"/>
                  </a:lnTo>
                  <a:cubicBezTo>
                    <a:pt x="5" y="1475"/>
                    <a:pt x="191" y="1657"/>
                    <a:pt x="417" y="1657"/>
                  </a:cubicBezTo>
                  <a:cubicBezTo>
                    <a:pt x="644" y="1657"/>
                    <a:pt x="828" y="1475"/>
                    <a:pt x="834" y="1249"/>
                  </a:cubicBezTo>
                  <a:lnTo>
                    <a:pt x="834" y="416"/>
                  </a:lnTo>
                  <a:cubicBezTo>
                    <a:pt x="834" y="186"/>
                    <a:pt x="647" y="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53"/>
            <p:cNvSpPr/>
            <p:nvPr/>
          </p:nvSpPr>
          <p:spPr>
            <a:xfrm>
              <a:off x="6995950" y="3740325"/>
              <a:ext cx="20850" cy="41425"/>
            </a:xfrm>
            <a:custGeom>
              <a:rect b="b" l="l" r="r" t="t"/>
              <a:pathLst>
                <a:path extrusionOk="0" h="1657" w="834">
                  <a:moveTo>
                    <a:pt x="416" y="0"/>
                  </a:moveTo>
                  <a:cubicBezTo>
                    <a:pt x="188" y="0"/>
                    <a:pt x="1" y="186"/>
                    <a:pt x="1" y="416"/>
                  </a:cubicBezTo>
                  <a:lnTo>
                    <a:pt x="1" y="1249"/>
                  </a:lnTo>
                  <a:cubicBezTo>
                    <a:pt x="5" y="1475"/>
                    <a:pt x="190" y="1657"/>
                    <a:pt x="416" y="1657"/>
                  </a:cubicBezTo>
                  <a:cubicBezTo>
                    <a:pt x="644" y="1657"/>
                    <a:pt x="828" y="1475"/>
                    <a:pt x="834" y="1249"/>
                  </a:cubicBezTo>
                  <a:lnTo>
                    <a:pt x="834" y="416"/>
                  </a:lnTo>
                  <a:cubicBezTo>
                    <a:pt x="834" y="186"/>
                    <a:pt x="647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53"/>
            <p:cNvSpPr/>
            <p:nvPr/>
          </p:nvSpPr>
          <p:spPr>
            <a:xfrm>
              <a:off x="6891775" y="3805875"/>
              <a:ext cx="21050" cy="41850"/>
            </a:xfrm>
            <a:custGeom>
              <a:rect b="b" l="l" r="r" t="t"/>
              <a:pathLst>
                <a:path extrusionOk="0" h="1674" w="842">
                  <a:moveTo>
                    <a:pt x="422" y="0"/>
                  </a:moveTo>
                  <a:cubicBezTo>
                    <a:pt x="191" y="0"/>
                    <a:pt x="4" y="187"/>
                    <a:pt x="4" y="418"/>
                  </a:cubicBezTo>
                  <a:lnTo>
                    <a:pt x="4" y="1249"/>
                  </a:lnTo>
                  <a:cubicBezTo>
                    <a:pt x="0" y="1482"/>
                    <a:pt x="189" y="1674"/>
                    <a:pt x="422" y="1674"/>
                  </a:cubicBezTo>
                  <a:cubicBezTo>
                    <a:pt x="655" y="1674"/>
                    <a:pt x="842" y="1482"/>
                    <a:pt x="838" y="1249"/>
                  </a:cubicBezTo>
                  <a:lnTo>
                    <a:pt x="838" y="418"/>
                  </a:lnTo>
                  <a:cubicBezTo>
                    <a:pt x="838" y="187"/>
                    <a:pt x="651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53"/>
            <p:cNvSpPr/>
            <p:nvPr/>
          </p:nvSpPr>
          <p:spPr>
            <a:xfrm>
              <a:off x="6943825" y="3805875"/>
              <a:ext cx="21075" cy="41850"/>
            </a:xfrm>
            <a:custGeom>
              <a:rect b="b" l="l" r="r" t="t"/>
              <a:pathLst>
                <a:path extrusionOk="0" h="1674" w="843">
                  <a:moveTo>
                    <a:pt x="422" y="0"/>
                  </a:moveTo>
                  <a:cubicBezTo>
                    <a:pt x="192" y="0"/>
                    <a:pt x="5" y="187"/>
                    <a:pt x="5" y="418"/>
                  </a:cubicBezTo>
                  <a:lnTo>
                    <a:pt x="5" y="1249"/>
                  </a:lnTo>
                  <a:cubicBezTo>
                    <a:pt x="0" y="1482"/>
                    <a:pt x="187" y="1674"/>
                    <a:pt x="421" y="1674"/>
                  </a:cubicBezTo>
                  <a:cubicBezTo>
                    <a:pt x="655" y="1674"/>
                    <a:pt x="842" y="1482"/>
                    <a:pt x="838" y="1249"/>
                  </a:cubicBezTo>
                  <a:lnTo>
                    <a:pt x="838" y="418"/>
                  </a:lnTo>
                  <a:cubicBezTo>
                    <a:pt x="838" y="187"/>
                    <a:pt x="651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53"/>
            <p:cNvSpPr/>
            <p:nvPr/>
          </p:nvSpPr>
          <p:spPr>
            <a:xfrm>
              <a:off x="6995850" y="3805875"/>
              <a:ext cx="21075" cy="41850"/>
            </a:xfrm>
            <a:custGeom>
              <a:rect b="b" l="l" r="r" t="t"/>
              <a:pathLst>
                <a:path extrusionOk="0" h="1674" w="843">
                  <a:moveTo>
                    <a:pt x="420" y="0"/>
                  </a:moveTo>
                  <a:cubicBezTo>
                    <a:pt x="192" y="0"/>
                    <a:pt x="5" y="187"/>
                    <a:pt x="5" y="418"/>
                  </a:cubicBezTo>
                  <a:lnTo>
                    <a:pt x="5" y="1249"/>
                  </a:lnTo>
                  <a:cubicBezTo>
                    <a:pt x="0" y="1482"/>
                    <a:pt x="187" y="1674"/>
                    <a:pt x="420" y="1674"/>
                  </a:cubicBezTo>
                  <a:cubicBezTo>
                    <a:pt x="654" y="1674"/>
                    <a:pt x="842" y="1482"/>
                    <a:pt x="838" y="1249"/>
                  </a:cubicBezTo>
                  <a:lnTo>
                    <a:pt x="838" y="418"/>
                  </a:lnTo>
                  <a:cubicBezTo>
                    <a:pt x="838" y="187"/>
                    <a:pt x="651" y="0"/>
                    <a:pt x="4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53"/>
            <p:cNvSpPr/>
            <p:nvPr/>
          </p:nvSpPr>
          <p:spPr>
            <a:xfrm>
              <a:off x="7041750" y="3616600"/>
              <a:ext cx="20825" cy="41650"/>
            </a:xfrm>
            <a:custGeom>
              <a:rect b="b" l="l" r="r" t="t"/>
              <a:pathLst>
                <a:path extrusionOk="0" h="1666" w="833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lnTo>
                    <a:pt x="0" y="1250"/>
                  </a:lnTo>
                  <a:cubicBezTo>
                    <a:pt x="0" y="1478"/>
                    <a:pt x="186" y="1665"/>
                    <a:pt x="416" y="1665"/>
                  </a:cubicBezTo>
                  <a:cubicBezTo>
                    <a:pt x="647" y="1665"/>
                    <a:pt x="832" y="1478"/>
                    <a:pt x="832" y="1250"/>
                  </a:cubicBezTo>
                  <a:lnTo>
                    <a:pt x="832" y="416"/>
                  </a:lnTo>
                  <a:cubicBezTo>
                    <a:pt x="832" y="186"/>
                    <a:pt x="647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53"/>
            <p:cNvSpPr/>
            <p:nvPr/>
          </p:nvSpPr>
          <p:spPr>
            <a:xfrm>
              <a:off x="7093650" y="3560400"/>
              <a:ext cx="21075" cy="41875"/>
            </a:xfrm>
            <a:custGeom>
              <a:rect b="b" l="l" r="r" t="t"/>
              <a:pathLst>
                <a:path extrusionOk="0" h="1675" w="843">
                  <a:moveTo>
                    <a:pt x="421" y="1"/>
                  </a:moveTo>
                  <a:cubicBezTo>
                    <a:pt x="188" y="1"/>
                    <a:pt x="1" y="192"/>
                    <a:pt x="5" y="425"/>
                  </a:cubicBezTo>
                  <a:lnTo>
                    <a:pt x="5" y="1258"/>
                  </a:lnTo>
                  <a:cubicBezTo>
                    <a:pt x="5" y="1489"/>
                    <a:pt x="192" y="1674"/>
                    <a:pt x="423" y="1674"/>
                  </a:cubicBezTo>
                  <a:cubicBezTo>
                    <a:pt x="651" y="1674"/>
                    <a:pt x="838" y="1489"/>
                    <a:pt x="838" y="1258"/>
                  </a:cubicBezTo>
                  <a:lnTo>
                    <a:pt x="838" y="425"/>
                  </a:lnTo>
                  <a:cubicBezTo>
                    <a:pt x="843" y="192"/>
                    <a:pt x="656" y="1"/>
                    <a:pt x="4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6" name="Google Shape;4186;p53"/>
          <p:cNvGrpSpPr/>
          <p:nvPr/>
        </p:nvGrpSpPr>
        <p:grpSpPr>
          <a:xfrm>
            <a:off x="5964519" y="2707210"/>
            <a:ext cx="475644" cy="475600"/>
            <a:chOff x="5228525" y="2574350"/>
            <a:chExt cx="532875" cy="532825"/>
          </a:xfrm>
        </p:grpSpPr>
        <p:sp>
          <p:nvSpPr>
            <p:cNvPr id="4187" name="Google Shape;4187;p53"/>
            <p:cNvSpPr/>
            <p:nvPr/>
          </p:nvSpPr>
          <p:spPr>
            <a:xfrm>
              <a:off x="5228525" y="2577675"/>
              <a:ext cx="532875" cy="529500"/>
            </a:xfrm>
            <a:custGeom>
              <a:rect b="b" l="l" r="r" t="t"/>
              <a:pathLst>
                <a:path extrusionOk="0" h="21180" w="21315">
                  <a:moveTo>
                    <a:pt x="12308" y="1"/>
                  </a:moveTo>
                  <a:cubicBezTo>
                    <a:pt x="12107" y="1"/>
                    <a:pt x="11931" y="146"/>
                    <a:pt x="11897" y="349"/>
                  </a:cubicBezTo>
                  <a:cubicBezTo>
                    <a:pt x="11861" y="578"/>
                    <a:pt x="12017" y="793"/>
                    <a:pt x="12245" y="829"/>
                  </a:cubicBezTo>
                  <a:cubicBezTo>
                    <a:pt x="17017" y="1603"/>
                    <a:pt x="20481" y="5681"/>
                    <a:pt x="20481" y="10523"/>
                  </a:cubicBezTo>
                  <a:cubicBezTo>
                    <a:pt x="20481" y="15940"/>
                    <a:pt x="16075" y="20348"/>
                    <a:pt x="10657" y="20348"/>
                  </a:cubicBezTo>
                  <a:cubicBezTo>
                    <a:pt x="5240" y="20348"/>
                    <a:pt x="834" y="15940"/>
                    <a:pt x="834" y="10523"/>
                  </a:cubicBezTo>
                  <a:cubicBezTo>
                    <a:pt x="834" y="5688"/>
                    <a:pt x="4291" y="1611"/>
                    <a:pt x="9055" y="830"/>
                  </a:cubicBezTo>
                  <a:cubicBezTo>
                    <a:pt x="9281" y="793"/>
                    <a:pt x="9435" y="578"/>
                    <a:pt x="9398" y="351"/>
                  </a:cubicBezTo>
                  <a:cubicBezTo>
                    <a:pt x="9364" y="148"/>
                    <a:pt x="9188" y="3"/>
                    <a:pt x="8988" y="3"/>
                  </a:cubicBezTo>
                  <a:cubicBezTo>
                    <a:pt x="8966" y="3"/>
                    <a:pt x="8943" y="5"/>
                    <a:pt x="8920" y="8"/>
                  </a:cubicBezTo>
                  <a:cubicBezTo>
                    <a:pt x="6456" y="413"/>
                    <a:pt x="4197" y="1685"/>
                    <a:pt x="2564" y="3592"/>
                  </a:cubicBezTo>
                  <a:cubicBezTo>
                    <a:pt x="909" y="5523"/>
                    <a:pt x="1" y="7981"/>
                    <a:pt x="1" y="10523"/>
                  </a:cubicBezTo>
                  <a:cubicBezTo>
                    <a:pt x="1" y="13370"/>
                    <a:pt x="1109" y="16046"/>
                    <a:pt x="3122" y="18058"/>
                  </a:cubicBezTo>
                  <a:cubicBezTo>
                    <a:pt x="5135" y="20071"/>
                    <a:pt x="7810" y="21179"/>
                    <a:pt x="10657" y="21179"/>
                  </a:cubicBezTo>
                  <a:cubicBezTo>
                    <a:pt x="13503" y="21179"/>
                    <a:pt x="16180" y="20071"/>
                    <a:pt x="18193" y="18058"/>
                  </a:cubicBezTo>
                  <a:cubicBezTo>
                    <a:pt x="20206" y="16046"/>
                    <a:pt x="21314" y="13370"/>
                    <a:pt x="21314" y="10523"/>
                  </a:cubicBezTo>
                  <a:cubicBezTo>
                    <a:pt x="21314" y="7978"/>
                    <a:pt x="20403" y="5517"/>
                    <a:pt x="18746" y="3586"/>
                  </a:cubicBezTo>
                  <a:lnTo>
                    <a:pt x="18747" y="3586"/>
                  </a:lnTo>
                  <a:cubicBezTo>
                    <a:pt x="17109" y="1678"/>
                    <a:pt x="14847" y="407"/>
                    <a:pt x="12379" y="7"/>
                  </a:cubicBezTo>
                  <a:cubicBezTo>
                    <a:pt x="12355" y="3"/>
                    <a:pt x="12332" y="1"/>
                    <a:pt x="12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53"/>
            <p:cNvSpPr/>
            <p:nvPr/>
          </p:nvSpPr>
          <p:spPr>
            <a:xfrm>
              <a:off x="5484600" y="2574350"/>
              <a:ext cx="20825" cy="20850"/>
            </a:xfrm>
            <a:custGeom>
              <a:rect b="b" l="l" r="r" t="t"/>
              <a:pathLst>
                <a:path extrusionOk="0" h="834" w="833">
                  <a:moveTo>
                    <a:pt x="409" y="0"/>
                  </a:moveTo>
                  <a:cubicBezTo>
                    <a:pt x="182" y="5"/>
                    <a:pt x="1" y="189"/>
                    <a:pt x="1" y="416"/>
                  </a:cubicBezTo>
                  <a:cubicBezTo>
                    <a:pt x="1" y="642"/>
                    <a:pt x="182" y="828"/>
                    <a:pt x="409" y="832"/>
                  </a:cubicBezTo>
                  <a:lnTo>
                    <a:pt x="409" y="834"/>
                  </a:lnTo>
                  <a:lnTo>
                    <a:pt x="418" y="834"/>
                  </a:lnTo>
                  <a:cubicBezTo>
                    <a:pt x="647" y="832"/>
                    <a:pt x="831" y="648"/>
                    <a:pt x="833" y="419"/>
                  </a:cubicBezTo>
                  <a:cubicBezTo>
                    <a:pt x="833" y="336"/>
                    <a:pt x="808" y="252"/>
                    <a:pt x="761" y="183"/>
                  </a:cubicBezTo>
                  <a:cubicBezTo>
                    <a:pt x="683" y="69"/>
                    <a:pt x="555" y="0"/>
                    <a:pt x="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53"/>
            <p:cNvSpPr/>
            <p:nvPr/>
          </p:nvSpPr>
          <p:spPr>
            <a:xfrm>
              <a:off x="5280150" y="2653400"/>
              <a:ext cx="429900" cy="402550"/>
            </a:xfrm>
            <a:custGeom>
              <a:rect b="b" l="l" r="r" t="t"/>
              <a:pathLst>
                <a:path extrusionOk="0" h="16102" w="17196">
                  <a:moveTo>
                    <a:pt x="4360" y="996"/>
                  </a:moveTo>
                  <a:lnTo>
                    <a:pt x="6956" y="5491"/>
                  </a:lnTo>
                  <a:cubicBezTo>
                    <a:pt x="6466" y="5890"/>
                    <a:pt x="6141" y="6455"/>
                    <a:pt x="6040" y="7078"/>
                  </a:cubicBezTo>
                  <a:lnTo>
                    <a:pt x="845" y="7078"/>
                  </a:lnTo>
                  <a:cubicBezTo>
                    <a:pt x="982" y="4612"/>
                    <a:pt x="2295" y="2341"/>
                    <a:pt x="4360" y="996"/>
                  </a:cubicBezTo>
                  <a:close/>
                  <a:moveTo>
                    <a:pt x="12841" y="1001"/>
                  </a:moveTo>
                  <a:cubicBezTo>
                    <a:pt x="14908" y="2354"/>
                    <a:pt x="16219" y="4625"/>
                    <a:pt x="16352" y="7087"/>
                  </a:cubicBezTo>
                  <a:lnTo>
                    <a:pt x="11148" y="7087"/>
                  </a:lnTo>
                  <a:cubicBezTo>
                    <a:pt x="11050" y="6465"/>
                    <a:pt x="10727" y="5903"/>
                    <a:pt x="10244" y="5501"/>
                  </a:cubicBezTo>
                  <a:lnTo>
                    <a:pt x="12841" y="1001"/>
                  </a:lnTo>
                  <a:close/>
                  <a:moveTo>
                    <a:pt x="8590" y="5740"/>
                  </a:moveTo>
                  <a:cubicBezTo>
                    <a:pt x="8898" y="5740"/>
                    <a:pt x="9200" y="5821"/>
                    <a:pt x="9468" y="5973"/>
                  </a:cubicBezTo>
                  <a:cubicBezTo>
                    <a:pt x="9474" y="5978"/>
                    <a:pt x="9478" y="5980"/>
                    <a:pt x="9484" y="5983"/>
                  </a:cubicBezTo>
                  <a:cubicBezTo>
                    <a:pt x="9485" y="5985"/>
                    <a:pt x="9488" y="5986"/>
                    <a:pt x="9491" y="5988"/>
                  </a:cubicBezTo>
                  <a:cubicBezTo>
                    <a:pt x="10166" y="6388"/>
                    <a:pt x="10493" y="7189"/>
                    <a:pt x="10288" y="7948"/>
                  </a:cubicBezTo>
                  <a:lnTo>
                    <a:pt x="10288" y="7949"/>
                  </a:lnTo>
                  <a:cubicBezTo>
                    <a:pt x="10080" y="8722"/>
                    <a:pt x="9379" y="9249"/>
                    <a:pt x="8596" y="9249"/>
                  </a:cubicBezTo>
                  <a:cubicBezTo>
                    <a:pt x="8525" y="9249"/>
                    <a:pt x="8454" y="9244"/>
                    <a:pt x="8382" y="9236"/>
                  </a:cubicBezTo>
                  <a:cubicBezTo>
                    <a:pt x="7514" y="9131"/>
                    <a:pt x="6856" y="8402"/>
                    <a:pt x="6839" y="7529"/>
                  </a:cubicBezTo>
                  <a:cubicBezTo>
                    <a:pt x="6839" y="7517"/>
                    <a:pt x="6840" y="7506"/>
                    <a:pt x="6840" y="7494"/>
                  </a:cubicBezTo>
                  <a:cubicBezTo>
                    <a:pt x="6840" y="7483"/>
                    <a:pt x="6840" y="7471"/>
                    <a:pt x="6839" y="7458"/>
                  </a:cubicBezTo>
                  <a:cubicBezTo>
                    <a:pt x="6842" y="7317"/>
                    <a:pt x="6862" y="7176"/>
                    <a:pt x="6898" y="7040"/>
                  </a:cubicBezTo>
                  <a:cubicBezTo>
                    <a:pt x="7104" y="6274"/>
                    <a:pt x="7797" y="5740"/>
                    <a:pt x="8590" y="5740"/>
                  </a:cubicBezTo>
                  <a:close/>
                  <a:moveTo>
                    <a:pt x="9501" y="9918"/>
                  </a:moveTo>
                  <a:lnTo>
                    <a:pt x="12106" y="14429"/>
                  </a:lnTo>
                  <a:cubicBezTo>
                    <a:pt x="11004" y="14986"/>
                    <a:pt x="9798" y="15264"/>
                    <a:pt x="8593" y="15264"/>
                  </a:cubicBezTo>
                  <a:cubicBezTo>
                    <a:pt x="7386" y="15264"/>
                    <a:pt x="6180" y="14985"/>
                    <a:pt x="5081" y="14428"/>
                  </a:cubicBezTo>
                  <a:lnTo>
                    <a:pt x="5081" y="14426"/>
                  </a:lnTo>
                  <a:lnTo>
                    <a:pt x="7685" y="9918"/>
                  </a:lnTo>
                  <a:cubicBezTo>
                    <a:pt x="7976" y="10026"/>
                    <a:pt x="8285" y="10082"/>
                    <a:pt x="8598" y="10083"/>
                  </a:cubicBezTo>
                  <a:cubicBezTo>
                    <a:pt x="8905" y="10083"/>
                    <a:pt x="9212" y="10027"/>
                    <a:pt x="9501" y="9918"/>
                  </a:cubicBezTo>
                  <a:close/>
                  <a:moveTo>
                    <a:pt x="4506" y="0"/>
                  </a:moveTo>
                  <a:cubicBezTo>
                    <a:pt x="4436" y="0"/>
                    <a:pt x="4364" y="18"/>
                    <a:pt x="4299" y="56"/>
                  </a:cubicBezTo>
                  <a:cubicBezTo>
                    <a:pt x="1641" y="1590"/>
                    <a:pt x="4" y="4423"/>
                    <a:pt x="1" y="7490"/>
                  </a:cubicBezTo>
                  <a:cubicBezTo>
                    <a:pt x="1" y="7618"/>
                    <a:pt x="58" y="7738"/>
                    <a:pt x="158" y="7818"/>
                  </a:cubicBezTo>
                  <a:lnTo>
                    <a:pt x="162" y="7821"/>
                  </a:lnTo>
                  <a:cubicBezTo>
                    <a:pt x="235" y="7879"/>
                    <a:pt x="327" y="7910"/>
                    <a:pt x="421" y="7910"/>
                  </a:cubicBezTo>
                  <a:lnTo>
                    <a:pt x="6040" y="7910"/>
                  </a:lnTo>
                  <a:cubicBezTo>
                    <a:pt x="6141" y="8536"/>
                    <a:pt x="6469" y="9103"/>
                    <a:pt x="6963" y="9503"/>
                  </a:cubicBezTo>
                  <a:lnTo>
                    <a:pt x="4147" y="14380"/>
                  </a:lnTo>
                  <a:cubicBezTo>
                    <a:pt x="4031" y="14579"/>
                    <a:pt x="4099" y="14833"/>
                    <a:pt x="4299" y="14949"/>
                  </a:cubicBezTo>
                  <a:cubicBezTo>
                    <a:pt x="5603" y="15703"/>
                    <a:pt x="7082" y="16100"/>
                    <a:pt x="8587" y="16101"/>
                  </a:cubicBezTo>
                  <a:lnTo>
                    <a:pt x="8661" y="16101"/>
                  </a:lnTo>
                  <a:cubicBezTo>
                    <a:pt x="10145" y="16087"/>
                    <a:pt x="11599" y="15693"/>
                    <a:pt x="12886" y="14954"/>
                  </a:cubicBezTo>
                  <a:cubicBezTo>
                    <a:pt x="12995" y="14891"/>
                    <a:pt x="13071" y="14782"/>
                    <a:pt x="13090" y="14655"/>
                  </a:cubicBezTo>
                  <a:lnTo>
                    <a:pt x="13090" y="14651"/>
                  </a:lnTo>
                  <a:cubicBezTo>
                    <a:pt x="13105" y="14557"/>
                    <a:pt x="13087" y="14462"/>
                    <a:pt x="13038" y="14380"/>
                  </a:cubicBezTo>
                  <a:lnTo>
                    <a:pt x="10224" y="9503"/>
                  </a:lnTo>
                  <a:cubicBezTo>
                    <a:pt x="10713" y="9105"/>
                    <a:pt x="11041" y="8542"/>
                    <a:pt x="11143" y="7919"/>
                  </a:cubicBezTo>
                  <a:lnTo>
                    <a:pt x="16778" y="7919"/>
                  </a:lnTo>
                  <a:cubicBezTo>
                    <a:pt x="17009" y="7919"/>
                    <a:pt x="17196" y="7733"/>
                    <a:pt x="17196" y="7503"/>
                  </a:cubicBezTo>
                  <a:cubicBezTo>
                    <a:pt x="17196" y="4435"/>
                    <a:pt x="15561" y="1600"/>
                    <a:pt x="12907" y="63"/>
                  </a:cubicBezTo>
                  <a:cubicBezTo>
                    <a:pt x="12843" y="26"/>
                    <a:pt x="12771" y="8"/>
                    <a:pt x="12698" y="8"/>
                  </a:cubicBezTo>
                  <a:cubicBezTo>
                    <a:pt x="12646" y="8"/>
                    <a:pt x="12593" y="17"/>
                    <a:pt x="12543" y="37"/>
                  </a:cubicBezTo>
                  <a:lnTo>
                    <a:pt x="12539" y="39"/>
                  </a:lnTo>
                  <a:cubicBezTo>
                    <a:pt x="12453" y="73"/>
                    <a:pt x="12379" y="137"/>
                    <a:pt x="12333" y="217"/>
                  </a:cubicBezTo>
                  <a:lnTo>
                    <a:pt x="9524" y="5083"/>
                  </a:lnTo>
                  <a:cubicBezTo>
                    <a:pt x="9224" y="4966"/>
                    <a:pt x="8907" y="4908"/>
                    <a:pt x="8591" y="4908"/>
                  </a:cubicBezTo>
                  <a:cubicBezTo>
                    <a:pt x="8281" y="4908"/>
                    <a:pt x="7971" y="4964"/>
                    <a:pt x="7677" y="5075"/>
                  </a:cubicBezTo>
                  <a:lnTo>
                    <a:pt x="4868" y="209"/>
                  </a:lnTo>
                  <a:cubicBezTo>
                    <a:pt x="4790" y="75"/>
                    <a:pt x="4650" y="0"/>
                    <a:pt x="4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53"/>
            <p:cNvSpPr/>
            <p:nvPr/>
          </p:nvSpPr>
          <p:spPr>
            <a:xfrm>
              <a:off x="5675900" y="2899300"/>
              <a:ext cx="23650" cy="21350"/>
            </a:xfrm>
            <a:custGeom>
              <a:rect b="b" l="l" r="r" t="t"/>
              <a:pathLst>
                <a:path extrusionOk="0" h="854" w="946">
                  <a:moveTo>
                    <a:pt x="477" y="0"/>
                  </a:moveTo>
                  <a:cubicBezTo>
                    <a:pt x="306" y="0"/>
                    <a:pt x="145" y="106"/>
                    <a:pt x="85" y="277"/>
                  </a:cubicBezTo>
                  <a:lnTo>
                    <a:pt x="78" y="296"/>
                  </a:lnTo>
                  <a:cubicBezTo>
                    <a:pt x="0" y="512"/>
                    <a:pt x="112" y="751"/>
                    <a:pt x="328" y="829"/>
                  </a:cubicBezTo>
                  <a:cubicBezTo>
                    <a:pt x="375" y="845"/>
                    <a:pt x="423" y="853"/>
                    <a:pt x="470" y="853"/>
                  </a:cubicBezTo>
                  <a:cubicBezTo>
                    <a:pt x="640" y="853"/>
                    <a:pt x="800" y="748"/>
                    <a:pt x="861" y="578"/>
                  </a:cubicBezTo>
                  <a:lnTo>
                    <a:pt x="869" y="555"/>
                  </a:lnTo>
                  <a:cubicBezTo>
                    <a:pt x="946" y="339"/>
                    <a:pt x="833" y="102"/>
                    <a:pt x="616" y="24"/>
                  </a:cubicBezTo>
                  <a:cubicBezTo>
                    <a:pt x="570" y="8"/>
                    <a:pt x="523" y="0"/>
                    <a:pt x="4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53"/>
            <p:cNvSpPr/>
            <p:nvPr/>
          </p:nvSpPr>
          <p:spPr>
            <a:xfrm>
              <a:off x="5625450" y="2936925"/>
              <a:ext cx="56250" cy="61775"/>
            </a:xfrm>
            <a:custGeom>
              <a:rect b="b" l="l" r="r" t="t"/>
              <a:pathLst>
                <a:path extrusionOk="0" h="2471" w="2250">
                  <a:moveTo>
                    <a:pt x="1775" y="0"/>
                  </a:moveTo>
                  <a:cubicBezTo>
                    <a:pt x="1635" y="0"/>
                    <a:pt x="1498" y="72"/>
                    <a:pt x="1419" y="200"/>
                  </a:cubicBezTo>
                  <a:cubicBezTo>
                    <a:pt x="1071" y="770"/>
                    <a:pt x="652" y="1292"/>
                    <a:pt x="172" y="1754"/>
                  </a:cubicBezTo>
                  <a:cubicBezTo>
                    <a:pt x="5" y="1914"/>
                    <a:pt x="1" y="2177"/>
                    <a:pt x="160" y="2343"/>
                  </a:cubicBezTo>
                  <a:cubicBezTo>
                    <a:pt x="242" y="2428"/>
                    <a:pt x="351" y="2471"/>
                    <a:pt x="460" y="2471"/>
                  </a:cubicBezTo>
                  <a:cubicBezTo>
                    <a:pt x="564" y="2471"/>
                    <a:pt x="668" y="2432"/>
                    <a:pt x="749" y="2354"/>
                  </a:cubicBezTo>
                  <a:cubicBezTo>
                    <a:pt x="1281" y="1842"/>
                    <a:pt x="1745" y="1263"/>
                    <a:pt x="2130" y="633"/>
                  </a:cubicBezTo>
                  <a:cubicBezTo>
                    <a:pt x="2250" y="437"/>
                    <a:pt x="2188" y="181"/>
                    <a:pt x="1992" y="62"/>
                  </a:cubicBezTo>
                  <a:cubicBezTo>
                    <a:pt x="1924" y="20"/>
                    <a:pt x="1849" y="0"/>
                    <a:pt x="1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2" name="Google Shape;4192;p53"/>
          <p:cNvGrpSpPr/>
          <p:nvPr/>
        </p:nvGrpSpPr>
        <p:grpSpPr>
          <a:xfrm>
            <a:off x="4027037" y="2732275"/>
            <a:ext cx="475644" cy="425480"/>
            <a:chOff x="3129450" y="2723250"/>
            <a:chExt cx="532875" cy="476675"/>
          </a:xfrm>
        </p:grpSpPr>
        <p:sp>
          <p:nvSpPr>
            <p:cNvPr id="4193" name="Google Shape;4193;p53"/>
            <p:cNvSpPr/>
            <p:nvPr/>
          </p:nvSpPr>
          <p:spPr>
            <a:xfrm>
              <a:off x="3464600" y="3179050"/>
              <a:ext cx="22700" cy="20875"/>
            </a:xfrm>
            <a:custGeom>
              <a:rect b="b" l="l" r="r" t="t"/>
              <a:pathLst>
                <a:path extrusionOk="0" h="835" w="908">
                  <a:moveTo>
                    <a:pt x="447" y="1"/>
                  </a:moveTo>
                  <a:cubicBezTo>
                    <a:pt x="249" y="1"/>
                    <a:pt x="78" y="142"/>
                    <a:pt x="39" y="336"/>
                  </a:cubicBezTo>
                  <a:cubicBezTo>
                    <a:pt x="1" y="532"/>
                    <a:pt x="106" y="726"/>
                    <a:pt x="290" y="803"/>
                  </a:cubicBezTo>
                  <a:cubicBezTo>
                    <a:pt x="342" y="824"/>
                    <a:pt x="397" y="835"/>
                    <a:pt x="450" y="835"/>
                  </a:cubicBezTo>
                  <a:cubicBezTo>
                    <a:pt x="586" y="835"/>
                    <a:pt x="717" y="768"/>
                    <a:pt x="796" y="650"/>
                  </a:cubicBezTo>
                  <a:cubicBezTo>
                    <a:pt x="907" y="484"/>
                    <a:pt x="886" y="263"/>
                    <a:pt x="745" y="122"/>
                  </a:cubicBezTo>
                  <a:cubicBezTo>
                    <a:pt x="665" y="44"/>
                    <a:pt x="560" y="1"/>
                    <a:pt x="450" y="1"/>
                  </a:cubicBezTo>
                  <a:cubicBezTo>
                    <a:pt x="449" y="1"/>
                    <a:pt x="448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53"/>
            <p:cNvSpPr/>
            <p:nvPr/>
          </p:nvSpPr>
          <p:spPr>
            <a:xfrm>
              <a:off x="3129450" y="2723250"/>
              <a:ext cx="532875" cy="476625"/>
            </a:xfrm>
            <a:custGeom>
              <a:rect b="b" l="l" r="r" t="t"/>
              <a:pathLst>
                <a:path extrusionOk="0" h="19065" w="21315">
                  <a:moveTo>
                    <a:pt x="8272" y="2998"/>
                  </a:moveTo>
                  <a:lnTo>
                    <a:pt x="8272" y="4649"/>
                  </a:lnTo>
                  <a:cubicBezTo>
                    <a:pt x="8110" y="4703"/>
                    <a:pt x="7960" y="4791"/>
                    <a:pt x="7830" y="4903"/>
                  </a:cubicBezTo>
                  <a:lnTo>
                    <a:pt x="6400" y="4077"/>
                  </a:lnTo>
                  <a:cubicBezTo>
                    <a:pt x="6863" y="3492"/>
                    <a:pt x="7534" y="3106"/>
                    <a:pt x="8272" y="2998"/>
                  </a:cubicBezTo>
                  <a:close/>
                  <a:moveTo>
                    <a:pt x="11599" y="832"/>
                  </a:moveTo>
                  <a:lnTo>
                    <a:pt x="11599" y="3805"/>
                  </a:lnTo>
                  <a:cubicBezTo>
                    <a:pt x="11592" y="3805"/>
                    <a:pt x="11584" y="3805"/>
                    <a:pt x="11576" y="3805"/>
                  </a:cubicBezTo>
                  <a:cubicBezTo>
                    <a:pt x="11504" y="3805"/>
                    <a:pt x="11431" y="3823"/>
                    <a:pt x="11367" y="3860"/>
                  </a:cubicBezTo>
                  <a:lnTo>
                    <a:pt x="9547" y="4912"/>
                  </a:lnTo>
                  <a:cubicBezTo>
                    <a:pt x="9418" y="4798"/>
                    <a:pt x="9268" y="4710"/>
                    <a:pt x="9105" y="4656"/>
                  </a:cubicBezTo>
                  <a:lnTo>
                    <a:pt x="9105" y="2550"/>
                  </a:lnTo>
                  <a:cubicBezTo>
                    <a:pt x="9105" y="2322"/>
                    <a:pt x="8918" y="2135"/>
                    <a:pt x="8689" y="2135"/>
                  </a:cubicBezTo>
                  <a:cubicBezTo>
                    <a:pt x="7780" y="2136"/>
                    <a:pt x="6902" y="2467"/>
                    <a:pt x="6219" y="3066"/>
                  </a:cubicBezTo>
                  <a:lnTo>
                    <a:pt x="6219" y="832"/>
                  </a:lnTo>
                  <a:close/>
                  <a:moveTo>
                    <a:pt x="8684" y="5418"/>
                  </a:moveTo>
                  <a:cubicBezTo>
                    <a:pt x="8885" y="5418"/>
                    <a:pt x="9076" y="5550"/>
                    <a:pt x="9136" y="5762"/>
                  </a:cubicBezTo>
                  <a:cubicBezTo>
                    <a:pt x="9216" y="6057"/>
                    <a:pt x="8997" y="6348"/>
                    <a:pt x="8691" y="6354"/>
                  </a:cubicBezTo>
                  <a:lnTo>
                    <a:pt x="8687" y="6354"/>
                  </a:lnTo>
                  <a:cubicBezTo>
                    <a:pt x="8563" y="6354"/>
                    <a:pt x="8445" y="6305"/>
                    <a:pt x="8357" y="6219"/>
                  </a:cubicBezTo>
                  <a:cubicBezTo>
                    <a:pt x="8356" y="6217"/>
                    <a:pt x="8354" y="6216"/>
                    <a:pt x="8351" y="6214"/>
                  </a:cubicBezTo>
                  <a:cubicBezTo>
                    <a:pt x="8340" y="6203"/>
                    <a:pt x="8330" y="6190"/>
                    <a:pt x="8320" y="6178"/>
                  </a:cubicBezTo>
                  <a:cubicBezTo>
                    <a:pt x="8317" y="6174"/>
                    <a:pt x="8314" y="6171"/>
                    <a:pt x="8312" y="6168"/>
                  </a:cubicBezTo>
                  <a:cubicBezTo>
                    <a:pt x="8299" y="6152"/>
                    <a:pt x="8289" y="6137"/>
                    <a:pt x="8279" y="6121"/>
                  </a:cubicBezTo>
                  <a:cubicBezTo>
                    <a:pt x="8217" y="6013"/>
                    <a:pt x="8200" y="5885"/>
                    <a:pt x="8233" y="5765"/>
                  </a:cubicBezTo>
                  <a:cubicBezTo>
                    <a:pt x="8243" y="5725"/>
                    <a:pt x="8259" y="5688"/>
                    <a:pt x="8281" y="5652"/>
                  </a:cubicBezTo>
                  <a:cubicBezTo>
                    <a:pt x="8281" y="5650"/>
                    <a:pt x="8282" y="5649"/>
                    <a:pt x="8284" y="5647"/>
                  </a:cubicBezTo>
                  <a:cubicBezTo>
                    <a:pt x="8294" y="5629"/>
                    <a:pt x="8305" y="5613"/>
                    <a:pt x="8317" y="5597"/>
                  </a:cubicBezTo>
                  <a:lnTo>
                    <a:pt x="8325" y="5587"/>
                  </a:lnTo>
                  <a:cubicBezTo>
                    <a:pt x="8333" y="5578"/>
                    <a:pt x="8340" y="5570"/>
                    <a:pt x="8348" y="5561"/>
                  </a:cubicBezTo>
                  <a:cubicBezTo>
                    <a:pt x="8379" y="5529"/>
                    <a:pt x="8413" y="5502"/>
                    <a:pt x="8452" y="5480"/>
                  </a:cubicBezTo>
                  <a:cubicBezTo>
                    <a:pt x="8526" y="5438"/>
                    <a:pt x="8606" y="5418"/>
                    <a:pt x="8684" y="5418"/>
                  </a:cubicBezTo>
                  <a:close/>
                  <a:moveTo>
                    <a:pt x="6219" y="4935"/>
                  </a:moveTo>
                  <a:lnTo>
                    <a:pt x="7413" y="5624"/>
                  </a:lnTo>
                  <a:cubicBezTo>
                    <a:pt x="7377" y="5794"/>
                    <a:pt x="7376" y="5971"/>
                    <a:pt x="7410" y="6141"/>
                  </a:cubicBezTo>
                  <a:lnTo>
                    <a:pt x="6219" y="6829"/>
                  </a:lnTo>
                  <a:lnTo>
                    <a:pt x="6219" y="4935"/>
                  </a:lnTo>
                  <a:close/>
                  <a:moveTo>
                    <a:pt x="11398" y="4805"/>
                  </a:moveTo>
                  <a:cubicBezTo>
                    <a:pt x="11516" y="5103"/>
                    <a:pt x="11585" y="5420"/>
                    <a:pt x="11601" y="5741"/>
                  </a:cubicBezTo>
                  <a:lnTo>
                    <a:pt x="11599" y="6031"/>
                  </a:lnTo>
                  <a:cubicBezTo>
                    <a:pt x="11583" y="6352"/>
                    <a:pt x="11516" y="6669"/>
                    <a:pt x="11396" y="6967"/>
                  </a:cubicBezTo>
                  <a:lnTo>
                    <a:pt x="9967" y="6142"/>
                  </a:lnTo>
                  <a:cubicBezTo>
                    <a:pt x="10000" y="5974"/>
                    <a:pt x="10000" y="5800"/>
                    <a:pt x="9967" y="5631"/>
                  </a:cubicBezTo>
                  <a:lnTo>
                    <a:pt x="11398" y="4805"/>
                  </a:lnTo>
                  <a:close/>
                  <a:moveTo>
                    <a:pt x="7826" y="6862"/>
                  </a:moveTo>
                  <a:cubicBezTo>
                    <a:pt x="7956" y="6975"/>
                    <a:pt x="8107" y="7062"/>
                    <a:pt x="8269" y="7118"/>
                  </a:cubicBezTo>
                  <a:lnTo>
                    <a:pt x="8269" y="8770"/>
                  </a:lnTo>
                  <a:cubicBezTo>
                    <a:pt x="7530" y="8661"/>
                    <a:pt x="6860" y="8273"/>
                    <a:pt x="6397" y="7688"/>
                  </a:cubicBezTo>
                  <a:lnTo>
                    <a:pt x="7826" y="6862"/>
                  </a:lnTo>
                  <a:close/>
                  <a:moveTo>
                    <a:pt x="18650" y="7596"/>
                  </a:moveTo>
                  <a:lnTo>
                    <a:pt x="18650" y="9428"/>
                  </a:lnTo>
                  <a:lnTo>
                    <a:pt x="17817" y="9428"/>
                  </a:lnTo>
                  <a:lnTo>
                    <a:pt x="17817" y="7596"/>
                  </a:lnTo>
                  <a:close/>
                  <a:moveTo>
                    <a:pt x="5385" y="832"/>
                  </a:moveTo>
                  <a:lnTo>
                    <a:pt x="5385" y="10805"/>
                  </a:lnTo>
                  <a:lnTo>
                    <a:pt x="2831" y="10805"/>
                  </a:lnTo>
                  <a:lnTo>
                    <a:pt x="2831" y="6514"/>
                  </a:lnTo>
                  <a:cubicBezTo>
                    <a:pt x="2831" y="6285"/>
                    <a:pt x="2645" y="6098"/>
                    <a:pt x="2415" y="6098"/>
                  </a:cubicBezTo>
                  <a:cubicBezTo>
                    <a:pt x="2185" y="6098"/>
                    <a:pt x="1999" y="6285"/>
                    <a:pt x="1999" y="6514"/>
                  </a:cubicBezTo>
                  <a:lnTo>
                    <a:pt x="1999" y="10805"/>
                  </a:lnTo>
                  <a:lnTo>
                    <a:pt x="834" y="10805"/>
                  </a:lnTo>
                  <a:lnTo>
                    <a:pt x="834" y="832"/>
                  </a:lnTo>
                  <a:close/>
                  <a:moveTo>
                    <a:pt x="9547" y="6860"/>
                  </a:moveTo>
                  <a:lnTo>
                    <a:pt x="11366" y="7911"/>
                  </a:lnTo>
                  <a:cubicBezTo>
                    <a:pt x="11429" y="7947"/>
                    <a:pt x="11501" y="7967"/>
                    <a:pt x="11575" y="7967"/>
                  </a:cubicBezTo>
                  <a:cubicBezTo>
                    <a:pt x="11582" y="7967"/>
                    <a:pt x="11591" y="7966"/>
                    <a:pt x="11599" y="7966"/>
                  </a:cubicBezTo>
                  <a:lnTo>
                    <a:pt x="11599" y="10805"/>
                  </a:lnTo>
                  <a:lnTo>
                    <a:pt x="6219" y="10805"/>
                  </a:lnTo>
                  <a:lnTo>
                    <a:pt x="6219" y="8702"/>
                  </a:lnTo>
                  <a:cubicBezTo>
                    <a:pt x="6901" y="9299"/>
                    <a:pt x="7776" y="9629"/>
                    <a:pt x="8684" y="9632"/>
                  </a:cubicBezTo>
                  <a:cubicBezTo>
                    <a:pt x="8914" y="9632"/>
                    <a:pt x="9101" y="9445"/>
                    <a:pt x="9101" y="9215"/>
                  </a:cubicBezTo>
                  <a:lnTo>
                    <a:pt x="9101" y="7118"/>
                  </a:lnTo>
                  <a:cubicBezTo>
                    <a:pt x="9183" y="7091"/>
                    <a:pt x="9261" y="7055"/>
                    <a:pt x="9336" y="7013"/>
                  </a:cubicBezTo>
                  <a:cubicBezTo>
                    <a:pt x="9410" y="6968"/>
                    <a:pt x="9481" y="6918"/>
                    <a:pt x="9547" y="6860"/>
                  </a:cubicBezTo>
                  <a:close/>
                  <a:moveTo>
                    <a:pt x="16985" y="832"/>
                  </a:moveTo>
                  <a:lnTo>
                    <a:pt x="16985" y="10805"/>
                  </a:lnTo>
                  <a:lnTo>
                    <a:pt x="12432" y="10805"/>
                  </a:lnTo>
                  <a:lnTo>
                    <a:pt x="12432" y="832"/>
                  </a:lnTo>
                  <a:close/>
                  <a:moveTo>
                    <a:pt x="19127" y="13946"/>
                  </a:moveTo>
                  <a:lnTo>
                    <a:pt x="19127" y="13946"/>
                  </a:lnTo>
                  <a:cubicBezTo>
                    <a:pt x="19126" y="13946"/>
                    <a:pt x="19126" y="13946"/>
                    <a:pt x="19125" y="13946"/>
                  </a:cubicBezTo>
                  <a:lnTo>
                    <a:pt x="19127" y="13946"/>
                  </a:lnTo>
                  <a:cubicBezTo>
                    <a:pt x="19127" y="13946"/>
                    <a:pt x="19127" y="13946"/>
                    <a:pt x="19127" y="13946"/>
                  </a:cubicBezTo>
                  <a:close/>
                  <a:moveTo>
                    <a:pt x="415" y="0"/>
                  </a:moveTo>
                  <a:cubicBezTo>
                    <a:pt x="186" y="0"/>
                    <a:pt x="1" y="187"/>
                    <a:pt x="1" y="416"/>
                  </a:cubicBezTo>
                  <a:lnTo>
                    <a:pt x="1" y="11221"/>
                  </a:lnTo>
                  <a:cubicBezTo>
                    <a:pt x="1" y="11451"/>
                    <a:pt x="188" y="11636"/>
                    <a:pt x="418" y="11636"/>
                  </a:cubicBezTo>
                  <a:lnTo>
                    <a:pt x="14251" y="11636"/>
                  </a:lnTo>
                  <a:cubicBezTo>
                    <a:pt x="14079" y="11914"/>
                    <a:pt x="13988" y="12235"/>
                    <a:pt x="13988" y="12562"/>
                  </a:cubicBezTo>
                  <a:lnTo>
                    <a:pt x="13988" y="13383"/>
                  </a:lnTo>
                  <a:cubicBezTo>
                    <a:pt x="13987" y="13900"/>
                    <a:pt x="13568" y="14319"/>
                    <a:pt x="13051" y="14319"/>
                  </a:cubicBezTo>
                  <a:lnTo>
                    <a:pt x="11490" y="14319"/>
                  </a:lnTo>
                  <a:cubicBezTo>
                    <a:pt x="10800" y="14320"/>
                    <a:pt x="10242" y="14879"/>
                    <a:pt x="10241" y="15568"/>
                  </a:cubicBezTo>
                  <a:cubicBezTo>
                    <a:pt x="10241" y="15798"/>
                    <a:pt x="10055" y="15984"/>
                    <a:pt x="9825" y="15984"/>
                  </a:cubicBezTo>
                  <a:lnTo>
                    <a:pt x="7938" y="15984"/>
                  </a:lnTo>
                  <a:cubicBezTo>
                    <a:pt x="7088" y="15984"/>
                    <a:pt x="6398" y="16675"/>
                    <a:pt x="6398" y="17525"/>
                  </a:cubicBezTo>
                  <a:cubicBezTo>
                    <a:pt x="6398" y="18375"/>
                    <a:pt x="7088" y="19065"/>
                    <a:pt x="7938" y="19065"/>
                  </a:cubicBezTo>
                  <a:lnTo>
                    <a:pt x="12191" y="19065"/>
                  </a:lnTo>
                  <a:cubicBezTo>
                    <a:pt x="12421" y="19065"/>
                    <a:pt x="12606" y="18878"/>
                    <a:pt x="12606" y="18649"/>
                  </a:cubicBezTo>
                  <a:cubicBezTo>
                    <a:pt x="12606" y="18419"/>
                    <a:pt x="12421" y="18232"/>
                    <a:pt x="12191" y="18232"/>
                  </a:cubicBezTo>
                  <a:lnTo>
                    <a:pt x="7938" y="18232"/>
                  </a:lnTo>
                  <a:cubicBezTo>
                    <a:pt x="7547" y="18232"/>
                    <a:pt x="7230" y="17915"/>
                    <a:pt x="7230" y="17525"/>
                  </a:cubicBezTo>
                  <a:cubicBezTo>
                    <a:pt x="7230" y="17134"/>
                    <a:pt x="7547" y="16817"/>
                    <a:pt x="7938" y="16817"/>
                  </a:cubicBezTo>
                  <a:lnTo>
                    <a:pt x="9825" y="16817"/>
                  </a:lnTo>
                  <a:cubicBezTo>
                    <a:pt x="10514" y="16816"/>
                    <a:pt x="11072" y="16257"/>
                    <a:pt x="11074" y="15568"/>
                  </a:cubicBezTo>
                  <a:cubicBezTo>
                    <a:pt x="11074" y="15338"/>
                    <a:pt x="11261" y="15152"/>
                    <a:pt x="11490" y="15152"/>
                  </a:cubicBezTo>
                  <a:lnTo>
                    <a:pt x="13051" y="15152"/>
                  </a:lnTo>
                  <a:cubicBezTo>
                    <a:pt x="14027" y="15151"/>
                    <a:pt x="14818" y="14359"/>
                    <a:pt x="14820" y="13382"/>
                  </a:cubicBezTo>
                  <a:lnTo>
                    <a:pt x="14820" y="12562"/>
                  </a:lnTo>
                  <a:cubicBezTo>
                    <a:pt x="14820" y="12051"/>
                    <a:pt x="15234" y="11638"/>
                    <a:pt x="15745" y="11636"/>
                  </a:cubicBezTo>
                  <a:lnTo>
                    <a:pt x="17400" y="11636"/>
                  </a:lnTo>
                  <a:cubicBezTo>
                    <a:pt x="17630" y="11636"/>
                    <a:pt x="17817" y="11451"/>
                    <a:pt x="17817" y="11221"/>
                  </a:cubicBezTo>
                  <a:lnTo>
                    <a:pt x="17817" y="10259"/>
                  </a:lnTo>
                  <a:lnTo>
                    <a:pt x="19066" y="10259"/>
                  </a:lnTo>
                  <a:cubicBezTo>
                    <a:pt x="19297" y="10259"/>
                    <a:pt x="19482" y="10074"/>
                    <a:pt x="19482" y="9843"/>
                  </a:cubicBezTo>
                  <a:lnTo>
                    <a:pt x="19482" y="9164"/>
                  </a:lnTo>
                  <a:cubicBezTo>
                    <a:pt x="20072" y="9325"/>
                    <a:pt x="20481" y="9861"/>
                    <a:pt x="20481" y="10472"/>
                  </a:cubicBezTo>
                  <a:lnTo>
                    <a:pt x="20481" y="11757"/>
                  </a:lnTo>
                  <a:cubicBezTo>
                    <a:pt x="20481" y="12506"/>
                    <a:pt x="19874" y="13113"/>
                    <a:pt x="19125" y="13114"/>
                  </a:cubicBezTo>
                  <a:cubicBezTo>
                    <a:pt x="19124" y="13114"/>
                    <a:pt x="19124" y="13114"/>
                    <a:pt x="19123" y="13114"/>
                  </a:cubicBezTo>
                  <a:cubicBezTo>
                    <a:pt x="18240" y="13114"/>
                    <a:pt x="17527" y="13830"/>
                    <a:pt x="17527" y="14713"/>
                  </a:cubicBezTo>
                  <a:cubicBezTo>
                    <a:pt x="17527" y="15597"/>
                    <a:pt x="18242" y="16313"/>
                    <a:pt x="19125" y="16313"/>
                  </a:cubicBezTo>
                  <a:lnTo>
                    <a:pt x="19521" y="16313"/>
                  </a:lnTo>
                  <a:cubicBezTo>
                    <a:pt x="19526" y="16313"/>
                    <a:pt x="19532" y="16313"/>
                    <a:pt x="19537" y="16313"/>
                  </a:cubicBezTo>
                  <a:cubicBezTo>
                    <a:pt x="20065" y="16313"/>
                    <a:pt x="20494" y="16743"/>
                    <a:pt x="20494" y="17273"/>
                  </a:cubicBezTo>
                  <a:cubicBezTo>
                    <a:pt x="20494" y="17804"/>
                    <a:pt x="20064" y="18233"/>
                    <a:pt x="19534" y="18233"/>
                  </a:cubicBezTo>
                  <a:cubicBezTo>
                    <a:pt x="19530" y="18233"/>
                    <a:pt x="19525" y="18233"/>
                    <a:pt x="19521" y="18233"/>
                  </a:cubicBezTo>
                  <a:lnTo>
                    <a:pt x="15515" y="18233"/>
                  </a:lnTo>
                  <a:cubicBezTo>
                    <a:pt x="15285" y="18233"/>
                    <a:pt x="15099" y="18419"/>
                    <a:pt x="15099" y="18649"/>
                  </a:cubicBezTo>
                  <a:cubicBezTo>
                    <a:pt x="15099" y="18879"/>
                    <a:pt x="15285" y="19065"/>
                    <a:pt x="15515" y="19065"/>
                  </a:cubicBezTo>
                  <a:lnTo>
                    <a:pt x="19522" y="19065"/>
                  </a:lnTo>
                  <a:cubicBezTo>
                    <a:pt x="20513" y="19065"/>
                    <a:pt x="21314" y="18262"/>
                    <a:pt x="21314" y="17273"/>
                  </a:cubicBezTo>
                  <a:cubicBezTo>
                    <a:pt x="21314" y="16283"/>
                    <a:pt x="20513" y="15480"/>
                    <a:pt x="19522" y="15480"/>
                  </a:cubicBezTo>
                  <a:lnTo>
                    <a:pt x="19127" y="15480"/>
                  </a:lnTo>
                  <a:cubicBezTo>
                    <a:pt x="19123" y="15480"/>
                    <a:pt x="19120" y="15480"/>
                    <a:pt x="19116" y="15480"/>
                  </a:cubicBezTo>
                  <a:cubicBezTo>
                    <a:pt x="18692" y="15480"/>
                    <a:pt x="18348" y="15137"/>
                    <a:pt x="18348" y="14713"/>
                  </a:cubicBezTo>
                  <a:cubicBezTo>
                    <a:pt x="18348" y="14289"/>
                    <a:pt x="18691" y="13946"/>
                    <a:pt x="19114" y="13946"/>
                  </a:cubicBezTo>
                  <a:cubicBezTo>
                    <a:pt x="19118" y="13946"/>
                    <a:pt x="19122" y="13946"/>
                    <a:pt x="19127" y="13946"/>
                  </a:cubicBezTo>
                  <a:lnTo>
                    <a:pt x="19127" y="13946"/>
                  </a:lnTo>
                  <a:cubicBezTo>
                    <a:pt x="20335" y="13944"/>
                    <a:pt x="21313" y="12966"/>
                    <a:pt x="21314" y="11757"/>
                  </a:cubicBezTo>
                  <a:lnTo>
                    <a:pt x="21314" y="10472"/>
                  </a:lnTo>
                  <a:cubicBezTo>
                    <a:pt x="21314" y="9387"/>
                    <a:pt x="20520" y="8484"/>
                    <a:pt x="19482" y="8314"/>
                  </a:cubicBezTo>
                  <a:lnTo>
                    <a:pt x="19482" y="7181"/>
                  </a:lnTo>
                  <a:cubicBezTo>
                    <a:pt x="19482" y="6951"/>
                    <a:pt x="19297" y="6764"/>
                    <a:pt x="19066" y="6764"/>
                  </a:cubicBezTo>
                  <a:lnTo>
                    <a:pt x="17817" y="6764"/>
                  </a:lnTo>
                  <a:lnTo>
                    <a:pt x="17817" y="416"/>
                  </a:lnTo>
                  <a:cubicBezTo>
                    <a:pt x="17817" y="187"/>
                    <a:pt x="17633" y="0"/>
                    <a:pt x="17404" y="0"/>
                  </a:cubicBezTo>
                  <a:cubicBezTo>
                    <a:pt x="17403" y="0"/>
                    <a:pt x="17402" y="0"/>
                    <a:pt x="17401" y="0"/>
                  </a:cubicBezTo>
                  <a:lnTo>
                    <a:pt x="418" y="0"/>
                  </a:lnTo>
                  <a:cubicBezTo>
                    <a:pt x="417" y="0"/>
                    <a:pt x="416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53"/>
            <p:cNvSpPr/>
            <p:nvPr/>
          </p:nvSpPr>
          <p:spPr>
            <a:xfrm>
              <a:off x="3178425" y="2834050"/>
              <a:ext cx="22600" cy="20850"/>
            </a:xfrm>
            <a:custGeom>
              <a:rect b="b" l="l" r="r" t="t"/>
              <a:pathLst>
                <a:path extrusionOk="0" h="834" w="904">
                  <a:moveTo>
                    <a:pt x="456" y="1"/>
                  </a:moveTo>
                  <a:cubicBezTo>
                    <a:pt x="321" y="1"/>
                    <a:pt x="189" y="67"/>
                    <a:pt x="111" y="185"/>
                  </a:cubicBezTo>
                  <a:cubicBezTo>
                    <a:pt x="0" y="350"/>
                    <a:pt x="22" y="571"/>
                    <a:pt x="163" y="712"/>
                  </a:cubicBezTo>
                  <a:cubicBezTo>
                    <a:pt x="240" y="789"/>
                    <a:pt x="345" y="832"/>
                    <a:pt x="456" y="834"/>
                  </a:cubicBezTo>
                  <a:cubicBezTo>
                    <a:pt x="655" y="834"/>
                    <a:pt x="826" y="693"/>
                    <a:pt x="865" y="499"/>
                  </a:cubicBezTo>
                  <a:cubicBezTo>
                    <a:pt x="904" y="303"/>
                    <a:pt x="800" y="109"/>
                    <a:pt x="616" y="32"/>
                  </a:cubicBezTo>
                  <a:cubicBezTo>
                    <a:pt x="564" y="11"/>
                    <a:pt x="510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96" name="Google Shape;4196;p53"/>
          <p:cNvGrpSpPr/>
          <p:nvPr/>
        </p:nvGrpSpPr>
        <p:grpSpPr>
          <a:xfrm>
            <a:off x="3366124" y="2727454"/>
            <a:ext cx="478523" cy="435120"/>
            <a:chOff x="2396725" y="2690400"/>
            <a:chExt cx="536100" cy="487475"/>
          </a:xfrm>
        </p:grpSpPr>
        <p:sp>
          <p:nvSpPr>
            <p:cNvPr id="4197" name="Google Shape;4197;p53"/>
            <p:cNvSpPr/>
            <p:nvPr/>
          </p:nvSpPr>
          <p:spPr>
            <a:xfrm>
              <a:off x="2396725" y="2690400"/>
              <a:ext cx="534875" cy="459350"/>
            </a:xfrm>
            <a:custGeom>
              <a:rect b="b" l="l" r="r" t="t"/>
              <a:pathLst>
                <a:path extrusionOk="0" h="18374" w="21395">
                  <a:moveTo>
                    <a:pt x="8100" y="906"/>
                  </a:moveTo>
                  <a:lnTo>
                    <a:pt x="8599" y="1772"/>
                  </a:lnTo>
                  <a:lnTo>
                    <a:pt x="7013" y="2686"/>
                  </a:lnTo>
                  <a:lnTo>
                    <a:pt x="6514" y="1821"/>
                  </a:lnTo>
                  <a:lnTo>
                    <a:pt x="8100" y="906"/>
                  </a:lnTo>
                  <a:close/>
                  <a:moveTo>
                    <a:pt x="9039" y="2480"/>
                  </a:moveTo>
                  <a:lnTo>
                    <a:pt x="10340" y="2831"/>
                  </a:lnTo>
                  <a:cubicBezTo>
                    <a:pt x="11050" y="3021"/>
                    <a:pt x="11654" y="3486"/>
                    <a:pt x="12020" y="4123"/>
                  </a:cubicBezTo>
                  <a:cubicBezTo>
                    <a:pt x="12204" y="4441"/>
                    <a:pt x="12094" y="4849"/>
                    <a:pt x="11776" y="5033"/>
                  </a:cubicBezTo>
                  <a:lnTo>
                    <a:pt x="8249" y="7069"/>
                  </a:lnTo>
                  <a:cubicBezTo>
                    <a:pt x="8144" y="7129"/>
                    <a:pt x="8030" y="7158"/>
                    <a:pt x="7917" y="7158"/>
                  </a:cubicBezTo>
                  <a:cubicBezTo>
                    <a:pt x="7687" y="7158"/>
                    <a:pt x="7463" y="7039"/>
                    <a:pt x="7340" y="6825"/>
                  </a:cubicBezTo>
                  <a:lnTo>
                    <a:pt x="7338" y="6826"/>
                  </a:lnTo>
                  <a:cubicBezTo>
                    <a:pt x="6970" y="6190"/>
                    <a:pt x="6869" y="5434"/>
                    <a:pt x="7061" y="4725"/>
                  </a:cubicBezTo>
                  <a:lnTo>
                    <a:pt x="7406" y="3421"/>
                  </a:lnTo>
                  <a:lnTo>
                    <a:pt x="9039" y="2480"/>
                  </a:lnTo>
                  <a:close/>
                  <a:moveTo>
                    <a:pt x="12524" y="5664"/>
                  </a:moveTo>
                  <a:cubicBezTo>
                    <a:pt x="12755" y="5664"/>
                    <a:pt x="12979" y="5783"/>
                    <a:pt x="13103" y="5997"/>
                  </a:cubicBezTo>
                  <a:lnTo>
                    <a:pt x="14018" y="7583"/>
                  </a:lnTo>
                  <a:cubicBezTo>
                    <a:pt x="14172" y="7851"/>
                    <a:pt x="14123" y="8190"/>
                    <a:pt x="13898" y="8402"/>
                  </a:cubicBezTo>
                  <a:cubicBezTo>
                    <a:pt x="13807" y="8417"/>
                    <a:pt x="13716" y="8424"/>
                    <a:pt x="13625" y="8424"/>
                  </a:cubicBezTo>
                  <a:cubicBezTo>
                    <a:pt x="13190" y="8424"/>
                    <a:pt x="12769" y="8253"/>
                    <a:pt x="12456" y="7941"/>
                  </a:cubicBezTo>
                  <a:cubicBezTo>
                    <a:pt x="11971" y="7456"/>
                    <a:pt x="11335" y="7213"/>
                    <a:pt x="10699" y="7213"/>
                  </a:cubicBezTo>
                  <a:cubicBezTo>
                    <a:pt x="10063" y="7213"/>
                    <a:pt x="9426" y="7456"/>
                    <a:pt x="8942" y="7941"/>
                  </a:cubicBezTo>
                  <a:cubicBezTo>
                    <a:pt x="8770" y="8112"/>
                    <a:pt x="8563" y="8245"/>
                    <a:pt x="8334" y="8327"/>
                  </a:cubicBezTo>
                  <a:cubicBezTo>
                    <a:pt x="8347" y="8104"/>
                    <a:pt x="8471" y="7902"/>
                    <a:pt x="8665" y="7790"/>
                  </a:cubicBezTo>
                  <a:lnTo>
                    <a:pt x="12192" y="5752"/>
                  </a:lnTo>
                  <a:cubicBezTo>
                    <a:pt x="12297" y="5692"/>
                    <a:pt x="12411" y="5664"/>
                    <a:pt x="12524" y="5664"/>
                  </a:cubicBezTo>
                  <a:close/>
                  <a:moveTo>
                    <a:pt x="10698" y="8045"/>
                  </a:moveTo>
                  <a:cubicBezTo>
                    <a:pt x="11121" y="8045"/>
                    <a:pt x="11544" y="8207"/>
                    <a:pt x="11867" y="8530"/>
                  </a:cubicBezTo>
                  <a:cubicBezTo>
                    <a:pt x="12113" y="8776"/>
                    <a:pt x="12410" y="8967"/>
                    <a:pt x="12736" y="9091"/>
                  </a:cubicBezTo>
                  <a:lnTo>
                    <a:pt x="10247" y="10529"/>
                  </a:lnTo>
                  <a:cubicBezTo>
                    <a:pt x="10141" y="10589"/>
                    <a:pt x="10027" y="10618"/>
                    <a:pt x="9914" y="10618"/>
                  </a:cubicBezTo>
                  <a:cubicBezTo>
                    <a:pt x="9684" y="10618"/>
                    <a:pt x="9461" y="10499"/>
                    <a:pt x="9337" y="10285"/>
                  </a:cubicBezTo>
                  <a:lnTo>
                    <a:pt x="9337" y="10287"/>
                  </a:lnTo>
                  <a:lnTo>
                    <a:pt x="8651" y="9097"/>
                  </a:lnTo>
                  <a:cubicBezTo>
                    <a:pt x="8980" y="8972"/>
                    <a:pt x="9281" y="8779"/>
                    <a:pt x="9530" y="8530"/>
                  </a:cubicBezTo>
                  <a:cubicBezTo>
                    <a:pt x="9852" y="8207"/>
                    <a:pt x="10275" y="8045"/>
                    <a:pt x="10698" y="8045"/>
                  </a:cubicBezTo>
                  <a:close/>
                  <a:moveTo>
                    <a:pt x="14524" y="9124"/>
                  </a:moveTo>
                  <a:cubicBezTo>
                    <a:pt x="14758" y="9124"/>
                    <a:pt x="14979" y="9248"/>
                    <a:pt x="15101" y="9458"/>
                  </a:cubicBezTo>
                  <a:lnTo>
                    <a:pt x="16016" y="11044"/>
                  </a:lnTo>
                  <a:cubicBezTo>
                    <a:pt x="16200" y="11362"/>
                    <a:pt x="16091" y="11769"/>
                    <a:pt x="15773" y="11953"/>
                  </a:cubicBezTo>
                  <a:lnTo>
                    <a:pt x="12244" y="13989"/>
                  </a:lnTo>
                  <a:cubicBezTo>
                    <a:pt x="12139" y="14050"/>
                    <a:pt x="12025" y="14079"/>
                    <a:pt x="11912" y="14079"/>
                  </a:cubicBezTo>
                  <a:cubicBezTo>
                    <a:pt x="11682" y="14079"/>
                    <a:pt x="11458" y="13960"/>
                    <a:pt x="11335" y="13746"/>
                  </a:cubicBezTo>
                  <a:lnTo>
                    <a:pt x="11335" y="13748"/>
                  </a:lnTo>
                  <a:lnTo>
                    <a:pt x="10419" y="12160"/>
                  </a:lnTo>
                  <a:cubicBezTo>
                    <a:pt x="10235" y="11842"/>
                    <a:pt x="10345" y="11435"/>
                    <a:pt x="10663" y="11251"/>
                  </a:cubicBezTo>
                  <a:lnTo>
                    <a:pt x="14191" y="9213"/>
                  </a:lnTo>
                  <a:cubicBezTo>
                    <a:pt x="14227" y="9192"/>
                    <a:pt x="14267" y="9174"/>
                    <a:pt x="14308" y="9160"/>
                  </a:cubicBezTo>
                  <a:cubicBezTo>
                    <a:pt x="14322" y="9156"/>
                    <a:pt x="14336" y="9151"/>
                    <a:pt x="14351" y="9147"/>
                  </a:cubicBezTo>
                  <a:cubicBezTo>
                    <a:pt x="14408" y="9132"/>
                    <a:pt x="14466" y="9124"/>
                    <a:pt x="14524" y="9124"/>
                  </a:cubicBezTo>
                  <a:close/>
                  <a:moveTo>
                    <a:pt x="16521" y="12586"/>
                  </a:moveTo>
                  <a:cubicBezTo>
                    <a:pt x="16751" y="12586"/>
                    <a:pt x="16974" y="12706"/>
                    <a:pt x="17098" y="12919"/>
                  </a:cubicBezTo>
                  <a:lnTo>
                    <a:pt x="18015" y="14505"/>
                  </a:lnTo>
                  <a:cubicBezTo>
                    <a:pt x="18102" y="14659"/>
                    <a:pt x="18127" y="14840"/>
                    <a:pt x="18081" y="15010"/>
                  </a:cubicBezTo>
                  <a:cubicBezTo>
                    <a:pt x="18035" y="15181"/>
                    <a:pt x="17924" y="15326"/>
                    <a:pt x="17770" y="15416"/>
                  </a:cubicBezTo>
                  <a:lnTo>
                    <a:pt x="14243" y="17452"/>
                  </a:lnTo>
                  <a:cubicBezTo>
                    <a:pt x="14138" y="17512"/>
                    <a:pt x="14023" y="17541"/>
                    <a:pt x="13910" y="17541"/>
                  </a:cubicBezTo>
                  <a:cubicBezTo>
                    <a:pt x="13680" y="17541"/>
                    <a:pt x="13457" y="17421"/>
                    <a:pt x="13333" y="17207"/>
                  </a:cubicBezTo>
                  <a:lnTo>
                    <a:pt x="12417" y="15621"/>
                  </a:lnTo>
                  <a:cubicBezTo>
                    <a:pt x="12234" y="15303"/>
                    <a:pt x="12342" y="14896"/>
                    <a:pt x="12661" y="14712"/>
                  </a:cubicBezTo>
                  <a:lnTo>
                    <a:pt x="16188" y="12676"/>
                  </a:lnTo>
                  <a:cubicBezTo>
                    <a:pt x="16293" y="12615"/>
                    <a:pt x="16408" y="12586"/>
                    <a:pt x="16521" y="12586"/>
                  </a:cubicBezTo>
                  <a:close/>
                  <a:moveTo>
                    <a:pt x="8173" y="0"/>
                  </a:moveTo>
                  <a:cubicBezTo>
                    <a:pt x="8065" y="0"/>
                    <a:pt x="7956" y="28"/>
                    <a:pt x="7856" y="86"/>
                  </a:cubicBezTo>
                  <a:lnTo>
                    <a:pt x="5924" y="1201"/>
                  </a:lnTo>
                  <a:cubicBezTo>
                    <a:pt x="5622" y="1375"/>
                    <a:pt x="5518" y="1762"/>
                    <a:pt x="5692" y="2066"/>
                  </a:cubicBezTo>
                  <a:lnTo>
                    <a:pt x="6392" y="3276"/>
                  </a:lnTo>
                  <a:cubicBezTo>
                    <a:pt x="6429" y="3341"/>
                    <a:pt x="6479" y="3400"/>
                    <a:pt x="6538" y="3447"/>
                  </a:cubicBezTo>
                  <a:lnTo>
                    <a:pt x="6255" y="4511"/>
                  </a:lnTo>
                  <a:cubicBezTo>
                    <a:pt x="6007" y="5433"/>
                    <a:pt x="6138" y="6414"/>
                    <a:pt x="6617" y="7240"/>
                  </a:cubicBezTo>
                  <a:cubicBezTo>
                    <a:pt x="6822" y="7594"/>
                    <a:pt x="7163" y="7849"/>
                    <a:pt x="7560" y="7946"/>
                  </a:cubicBezTo>
                  <a:cubicBezTo>
                    <a:pt x="7517" y="8094"/>
                    <a:pt x="7497" y="8248"/>
                    <a:pt x="7500" y="8402"/>
                  </a:cubicBezTo>
                  <a:cubicBezTo>
                    <a:pt x="7160" y="8346"/>
                    <a:pt x="6846" y="8184"/>
                    <a:pt x="6603" y="7940"/>
                  </a:cubicBezTo>
                  <a:cubicBezTo>
                    <a:pt x="6119" y="7456"/>
                    <a:pt x="5482" y="7213"/>
                    <a:pt x="4846" y="7213"/>
                  </a:cubicBezTo>
                  <a:cubicBezTo>
                    <a:pt x="4210" y="7213"/>
                    <a:pt x="3573" y="7456"/>
                    <a:pt x="3089" y="7940"/>
                  </a:cubicBezTo>
                  <a:cubicBezTo>
                    <a:pt x="2766" y="8263"/>
                    <a:pt x="2343" y="8424"/>
                    <a:pt x="1920" y="8424"/>
                  </a:cubicBezTo>
                  <a:cubicBezTo>
                    <a:pt x="1497" y="8424"/>
                    <a:pt x="1074" y="8263"/>
                    <a:pt x="752" y="7940"/>
                  </a:cubicBezTo>
                  <a:cubicBezTo>
                    <a:pt x="671" y="7859"/>
                    <a:pt x="565" y="7819"/>
                    <a:pt x="458" y="7819"/>
                  </a:cubicBezTo>
                  <a:cubicBezTo>
                    <a:pt x="352" y="7819"/>
                    <a:pt x="245" y="7860"/>
                    <a:pt x="163" y="7941"/>
                  </a:cubicBezTo>
                  <a:cubicBezTo>
                    <a:pt x="1" y="8104"/>
                    <a:pt x="1" y="8367"/>
                    <a:pt x="163" y="8530"/>
                  </a:cubicBezTo>
                  <a:cubicBezTo>
                    <a:pt x="648" y="9014"/>
                    <a:pt x="1284" y="9256"/>
                    <a:pt x="1920" y="9256"/>
                  </a:cubicBezTo>
                  <a:cubicBezTo>
                    <a:pt x="2557" y="9256"/>
                    <a:pt x="3193" y="9014"/>
                    <a:pt x="3678" y="8530"/>
                  </a:cubicBezTo>
                  <a:cubicBezTo>
                    <a:pt x="4000" y="8207"/>
                    <a:pt x="4423" y="8045"/>
                    <a:pt x="4846" y="8045"/>
                  </a:cubicBezTo>
                  <a:cubicBezTo>
                    <a:pt x="5269" y="8045"/>
                    <a:pt x="5692" y="8207"/>
                    <a:pt x="6015" y="8530"/>
                  </a:cubicBezTo>
                  <a:cubicBezTo>
                    <a:pt x="6478" y="8994"/>
                    <a:pt x="7108" y="9255"/>
                    <a:pt x="7764" y="9255"/>
                  </a:cubicBezTo>
                  <a:cubicBezTo>
                    <a:pt x="7769" y="9255"/>
                    <a:pt x="7775" y="9255"/>
                    <a:pt x="7780" y="9255"/>
                  </a:cubicBezTo>
                  <a:lnTo>
                    <a:pt x="8615" y="10701"/>
                  </a:lnTo>
                  <a:cubicBezTo>
                    <a:pt x="8812" y="11047"/>
                    <a:pt x="9140" y="11298"/>
                    <a:pt x="9524" y="11399"/>
                  </a:cubicBezTo>
                  <a:cubicBezTo>
                    <a:pt x="9536" y="11402"/>
                    <a:pt x="9546" y="11405"/>
                    <a:pt x="9557" y="11408"/>
                  </a:cubicBezTo>
                  <a:cubicBezTo>
                    <a:pt x="9442" y="11799"/>
                    <a:pt x="9493" y="12222"/>
                    <a:pt x="9697" y="12576"/>
                  </a:cubicBezTo>
                  <a:lnTo>
                    <a:pt x="10612" y="14164"/>
                  </a:lnTo>
                  <a:cubicBezTo>
                    <a:pt x="10817" y="14518"/>
                    <a:pt x="11158" y="14772"/>
                    <a:pt x="11556" y="14869"/>
                  </a:cubicBezTo>
                  <a:cubicBezTo>
                    <a:pt x="11440" y="15260"/>
                    <a:pt x="11490" y="15683"/>
                    <a:pt x="11696" y="16037"/>
                  </a:cubicBezTo>
                  <a:lnTo>
                    <a:pt x="12611" y="17623"/>
                  </a:lnTo>
                  <a:cubicBezTo>
                    <a:pt x="12889" y="18104"/>
                    <a:pt x="13393" y="18373"/>
                    <a:pt x="13911" y="18373"/>
                  </a:cubicBezTo>
                  <a:cubicBezTo>
                    <a:pt x="14165" y="18373"/>
                    <a:pt x="14423" y="18308"/>
                    <a:pt x="14659" y="18173"/>
                  </a:cubicBezTo>
                  <a:lnTo>
                    <a:pt x="18186" y="16135"/>
                  </a:lnTo>
                  <a:cubicBezTo>
                    <a:pt x="18531" y="15938"/>
                    <a:pt x="18782" y="15610"/>
                    <a:pt x="18884" y="15226"/>
                  </a:cubicBezTo>
                  <a:lnTo>
                    <a:pt x="18885" y="15224"/>
                  </a:lnTo>
                  <a:cubicBezTo>
                    <a:pt x="18989" y="14841"/>
                    <a:pt x="18936" y="14431"/>
                    <a:pt x="18736" y="14087"/>
                  </a:cubicBezTo>
                  <a:lnTo>
                    <a:pt x="17819" y="12503"/>
                  </a:lnTo>
                  <a:cubicBezTo>
                    <a:pt x="17615" y="12147"/>
                    <a:pt x="17273" y="11893"/>
                    <a:pt x="16876" y="11796"/>
                  </a:cubicBezTo>
                  <a:cubicBezTo>
                    <a:pt x="16881" y="11786"/>
                    <a:pt x="16884" y="11776"/>
                    <a:pt x="16886" y="11765"/>
                  </a:cubicBezTo>
                  <a:cubicBezTo>
                    <a:pt x="16990" y="11380"/>
                    <a:pt x="16937" y="10972"/>
                    <a:pt x="16737" y="10628"/>
                  </a:cubicBezTo>
                  <a:lnTo>
                    <a:pt x="15822" y="9042"/>
                  </a:lnTo>
                  <a:cubicBezTo>
                    <a:pt x="15708" y="8845"/>
                    <a:pt x="15550" y="8675"/>
                    <a:pt x="15361" y="8548"/>
                  </a:cubicBezTo>
                  <a:cubicBezTo>
                    <a:pt x="15368" y="8543"/>
                    <a:pt x="15375" y="8536"/>
                    <a:pt x="15381" y="8530"/>
                  </a:cubicBezTo>
                  <a:cubicBezTo>
                    <a:pt x="15704" y="8207"/>
                    <a:pt x="16127" y="8045"/>
                    <a:pt x="16550" y="8045"/>
                  </a:cubicBezTo>
                  <a:cubicBezTo>
                    <a:pt x="16973" y="8045"/>
                    <a:pt x="17396" y="8207"/>
                    <a:pt x="17718" y="8530"/>
                  </a:cubicBezTo>
                  <a:cubicBezTo>
                    <a:pt x="18204" y="9014"/>
                    <a:pt x="18840" y="9256"/>
                    <a:pt x="19475" y="9256"/>
                  </a:cubicBezTo>
                  <a:cubicBezTo>
                    <a:pt x="20111" y="9256"/>
                    <a:pt x="20747" y="9014"/>
                    <a:pt x="21232" y="8530"/>
                  </a:cubicBezTo>
                  <a:cubicBezTo>
                    <a:pt x="21395" y="8367"/>
                    <a:pt x="21395" y="8104"/>
                    <a:pt x="21232" y="7941"/>
                  </a:cubicBezTo>
                  <a:cubicBezTo>
                    <a:pt x="21151" y="7860"/>
                    <a:pt x="21044" y="7819"/>
                    <a:pt x="20938" y="7819"/>
                  </a:cubicBezTo>
                  <a:cubicBezTo>
                    <a:pt x="20832" y="7819"/>
                    <a:pt x="20725" y="7860"/>
                    <a:pt x="20644" y="7941"/>
                  </a:cubicBezTo>
                  <a:cubicBezTo>
                    <a:pt x="20321" y="8263"/>
                    <a:pt x="19898" y="8424"/>
                    <a:pt x="19475" y="8424"/>
                  </a:cubicBezTo>
                  <a:cubicBezTo>
                    <a:pt x="19052" y="8424"/>
                    <a:pt x="18630" y="8263"/>
                    <a:pt x="18307" y="7941"/>
                  </a:cubicBezTo>
                  <a:cubicBezTo>
                    <a:pt x="17824" y="7457"/>
                    <a:pt x="17188" y="7213"/>
                    <a:pt x="16550" y="7213"/>
                  </a:cubicBezTo>
                  <a:cubicBezTo>
                    <a:pt x="15977" y="7213"/>
                    <a:pt x="15403" y="7410"/>
                    <a:pt x="14937" y="7809"/>
                  </a:cubicBezTo>
                  <a:cubicBezTo>
                    <a:pt x="14919" y="7583"/>
                    <a:pt x="14852" y="7363"/>
                    <a:pt x="14738" y="7167"/>
                  </a:cubicBezTo>
                  <a:lnTo>
                    <a:pt x="13823" y="5581"/>
                  </a:lnTo>
                  <a:cubicBezTo>
                    <a:pt x="13618" y="5226"/>
                    <a:pt x="13277" y="4971"/>
                    <a:pt x="12880" y="4875"/>
                  </a:cubicBezTo>
                  <a:cubicBezTo>
                    <a:pt x="12995" y="4483"/>
                    <a:pt x="12945" y="4060"/>
                    <a:pt x="12741" y="3706"/>
                  </a:cubicBezTo>
                  <a:cubicBezTo>
                    <a:pt x="12266" y="2877"/>
                    <a:pt x="11479" y="2273"/>
                    <a:pt x="10558" y="2027"/>
                  </a:cubicBezTo>
                  <a:lnTo>
                    <a:pt x="9496" y="1739"/>
                  </a:lnTo>
                  <a:cubicBezTo>
                    <a:pt x="9483" y="1664"/>
                    <a:pt x="9457" y="1592"/>
                    <a:pt x="9419" y="1527"/>
                  </a:cubicBezTo>
                  <a:lnTo>
                    <a:pt x="8721" y="317"/>
                  </a:lnTo>
                  <a:cubicBezTo>
                    <a:pt x="8604" y="114"/>
                    <a:pt x="8391" y="0"/>
                    <a:pt x="8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53"/>
            <p:cNvSpPr/>
            <p:nvPr/>
          </p:nvSpPr>
          <p:spPr>
            <a:xfrm>
              <a:off x="2453350" y="3098325"/>
              <a:ext cx="60075" cy="58325"/>
            </a:xfrm>
            <a:custGeom>
              <a:rect b="b" l="l" r="r" t="t"/>
              <a:pathLst>
                <a:path extrusionOk="0" h="2333" w="2403">
                  <a:moveTo>
                    <a:pt x="1191" y="833"/>
                  </a:moveTo>
                  <a:cubicBezTo>
                    <a:pt x="1364" y="834"/>
                    <a:pt x="1507" y="966"/>
                    <a:pt x="1522" y="1139"/>
                  </a:cubicBezTo>
                  <a:cubicBezTo>
                    <a:pt x="1529" y="1227"/>
                    <a:pt x="1500" y="1315"/>
                    <a:pt x="1443" y="1381"/>
                  </a:cubicBezTo>
                  <a:lnTo>
                    <a:pt x="1443" y="1382"/>
                  </a:lnTo>
                  <a:cubicBezTo>
                    <a:pt x="1375" y="1462"/>
                    <a:pt x="1283" y="1500"/>
                    <a:pt x="1190" y="1500"/>
                  </a:cubicBezTo>
                  <a:cubicBezTo>
                    <a:pt x="1071" y="1500"/>
                    <a:pt x="954" y="1437"/>
                    <a:pt x="893" y="1318"/>
                  </a:cubicBezTo>
                  <a:cubicBezTo>
                    <a:pt x="785" y="1106"/>
                    <a:pt x="928" y="853"/>
                    <a:pt x="1164" y="834"/>
                  </a:cubicBezTo>
                  <a:cubicBezTo>
                    <a:pt x="1172" y="834"/>
                    <a:pt x="1182" y="833"/>
                    <a:pt x="1191" y="833"/>
                  </a:cubicBezTo>
                  <a:close/>
                  <a:moveTo>
                    <a:pt x="1190" y="0"/>
                  </a:moveTo>
                  <a:cubicBezTo>
                    <a:pt x="1159" y="0"/>
                    <a:pt x="1128" y="1"/>
                    <a:pt x="1097" y="4"/>
                  </a:cubicBezTo>
                  <a:cubicBezTo>
                    <a:pt x="474" y="54"/>
                    <a:pt x="1" y="586"/>
                    <a:pt x="25" y="1211"/>
                  </a:cubicBezTo>
                  <a:cubicBezTo>
                    <a:pt x="48" y="1837"/>
                    <a:pt x="562" y="2331"/>
                    <a:pt x="1188" y="2332"/>
                  </a:cubicBezTo>
                  <a:cubicBezTo>
                    <a:pt x="1218" y="2332"/>
                    <a:pt x="1250" y="2331"/>
                    <a:pt x="1282" y="2328"/>
                  </a:cubicBezTo>
                  <a:cubicBezTo>
                    <a:pt x="1923" y="2277"/>
                    <a:pt x="2403" y="1716"/>
                    <a:pt x="2352" y="1074"/>
                  </a:cubicBezTo>
                  <a:cubicBezTo>
                    <a:pt x="2303" y="464"/>
                    <a:pt x="1792" y="0"/>
                    <a:pt x="1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53"/>
            <p:cNvSpPr/>
            <p:nvPr/>
          </p:nvSpPr>
          <p:spPr>
            <a:xfrm>
              <a:off x="2499625" y="2951300"/>
              <a:ext cx="61675" cy="58300"/>
            </a:xfrm>
            <a:custGeom>
              <a:rect b="b" l="l" r="r" t="t"/>
              <a:pathLst>
                <a:path extrusionOk="0" h="2332" w="2467">
                  <a:moveTo>
                    <a:pt x="1254" y="832"/>
                  </a:moveTo>
                  <a:cubicBezTo>
                    <a:pt x="1539" y="834"/>
                    <a:pt x="1690" y="1166"/>
                    <a:pt x="1506" y="1382"/>
                  </a:cubicBezTo>
                  <a:lnTo>
                    <a:pt x="1507" y="1382"/>
                  </a:lnTo>
                  <a:cubicBezTo>
                    <a:pt x="1440" y="1461"/>
                    <a:pt x="1347" y="1499"/>
                    <a:pt x="1254" y="1499"/>
                  </a:cubicBezTo>
                  <a:cubicBezTo>
                    <a:pt x="1136" y="1499"/>
                    <a:pt x="1018" y="1436"/>
                    <a:pt x="957" y="1317"/>
                  </a:cubicBezTo>
                  <a:cubicBezTo>
                    <a:pt x="849" y="1106"/>
                    <a:pt x="990" y="852"/>
                    <a:pt x="1228" y="834"/>
                  </a:cubicBezTo>
                  <a:cubicBezTo>
                    <a:pt x="1237" y="832"/>
                    <a:pt x="1245" y="832"/>
                    <a:pt x="1254" y="832"/>
                  </a:cubicBezTo>
                  <a:close/>
                  <a:moveTo>
                    <a:pt x="1254" y="0"/>
                  </a:moveTo>
                  <a:cubicBezTo>
                    <a:pt x="935" y="0"/>
                    <a:pt x="623" y="132"/>
                    <a:pt x="399" y="375"/>
                  </a:cubicBezTo>
                  <a:cubicBezTo>
                    <a:pt x="84" y="714"/>
                    <a:pt x="0" y="1208"/>
                    <a:pt x="186" y="1631"/>
                  </a:cubicBezTo>
                  <a:cubicBezTo>
                    <a:pt x="370" y="2055"/>
                    <a:pt x="789" y="2330"/>
                    <a:pt x="1252" y="2332"/>
                  </a:cubicBezTo>
                  <a:cubicBezTo>
                    <a:pt x="1283" y="2332"/>
                    <a:pt x="1314" y="2330"/>
                    <a:pt x="1346" y="2327"/>
                  </a:cubicBezTo>
                  <a:cubicBezTo>
                    <a:pt x="1988" y="2277"/>
                    <a:pt x="2467" y="1716"/>
                    <a:pt x="2417" y="1074"/>
                  </a:cubicBezTo>
                  <a:cubicBezTo>
                    <a:pt x="2379" y="612"/>
                    <a:pt x="2073" y="216"/>
                    <a:pt x="1635" y="65"/>
                  </a:cubicBezTo>
                  <a:cubicBezTo>
                    <a:pt x="1510" y="22"/>
                    <a:pt x="1382" y="0"/>
                    <a:pt x="1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53"/>
            <p:cNvSpPr/>
            <p:nvPr/>
          </p:nvSpPr>
          <p:spPr>
            <a:xfrm>
              <a:off x="2867075" y="2965450"/>
              <a:ext cx="65750" cy="58325"/>
            </a:xfrm>
            <a:custGeom>
              <a:rect b="b" l="l" r="r" t="t"/>
              <a:pathLst>
                <a:path extrusionOk="0" h="2333" w="2630">
                  <a:moveTo>
                    <a:pt x="1375" y="833"/>
                  </a:moveTo>
                  <a:cubicBezTo>
                    <a:pt x="1549" y="833"/>
                    <a:pt x="1693" y="967"/>
                    <a:pt x="1707" y="1140"/>
                  </a:cubicBezTo>
                  <a:cubicBezTo>
                    <a:pt x="1715" y="1228"/>
                    <a:pt x="1686" y="1315"/>
                    <a:pt x="1628" y="1383"/>
                  </a:cubicBezTo>
                  <a:cubicBezTo>
                    <a:pt x="1561" y="1462"/>
                    <a:pt x="1468" y="1500"/>
                    <a:pt x="1375" y="1500"/>
                  </a:cubicBezTo>
                  <a:cubicBezTo>
                    <a:pt x="1256" y="1500"/>
                    <a:pt x="1138" y="1437"/>
                    <a:pt x="1077" y="1318"/>
                  </a:cubicBezTo>
                  <a:cubicBezTo>
                    <a:pt x="969" y="1107"/>
                    <a:pt x="1112" y="853"/>
                    <a:pt x="1349" y="835"/>
                  </a:cubicBezTo>
                  <a:cubicBezTo>
                    <a:pt x="1358" y="833"/>
                    <a:pt x="1366" y="833"/>
                    <a:pt x="1375" y="833"/>
                  </a:cubicBezTo>
                  <a:close/>
                  <a:moveTo>
                    <a:pt x="1378" y="0"/>
                  </a:moveTo>
                  <a:cubicBezTo>
                    <a:pt x="914" y="0"/>
                    <a:pt x="461" y="277"/>
                    <a:pt x="281" y="763"/>
                  </a:cubicBezTo>
                  <a:cubicBezTo>
                    <a:pt x="1" y="1523"/>
                    <a:pt x="562" y="2331"/>
                    <a:pt x="1374" y="2333"/>
                  </a:cubicBezTo>
                  <a:cubicBezTo>
                    <a:pt x="1404" y="2333"/>
                    <a:pt x="1435" y="2331"/>
                    <a:pt x="1467" y="2328"/>
                  </a:cubicBezTo>
                  <a:cubicBezTo>
                    <a:pt x="1938" y="2291"/>
                    <a:pt x="2338" y="1974"/>
                    <a:pt x="2483" y="1525"/>
                  </a:cubicBezTo>
                  <a:cubicBezTo>
                    <a:pt x="2630" y="1078"/>
                    <a:pt x="2490" y="586"/>
                    <a:pt x="2132" y="279"/>
                  </a:cubicBezTo>
                  <a:cubicBezTo>
                    <a:pt x="1909" y="89"/>
                    <a:pt x="1642" y="0"/>
                    <a:pt x="1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53"/>
            <p:cNvSpPr/>
            <p:nvPr/>
          </p:nvSpPr>
          <p:spPr>
            <a:xfrm>
              <a:off x="2557650" y="3057650"/>
              <a:ext cx="38375" cy="20825"/>
            </a:xfrm>
            <a:custGeom>
              <a:rect b="b" l="l" r="r" t="t"/>
              <a:pathLst>
                <a:path extrusionOk="0" h="833" w="1535">
                  <a:moveTo>
                    <a:pt x="1121" y="0"/>
                  </a:moveTo>
                  <a:cubicBezTo>
                    <a:pt x="1120" y="0"/>
                    <a:pt x="1120" y="0"/>
                    <a:pt x="1119" y="0"/>
                  </a:cubicBezTo>
                  <a:lnTo>
                    <a:pt x="418" y="0"/>
                  </a:lnTo>
                  <a:cubicBezTo>
                    <a:pt x="188" y="0"/>
                    <a:pt x="1" y="186"/>
                    <a:pt x="1" y="416"/>
                  </a:cubicBezTo>
                  <a:cubicBezTo>
                    <a:pt x="1" y="645"/>
                    <a:pt x="188" y="832"/>
                    <a:pt x="418" y="832"/>
                  </a:cubicBezTo>
                  <a:lnTo>
                    <a:pt x="1119" y="832"/>
                  </a:lnTo>
                  <a:cubicBezTo>
                    <a:pt x="1349" y="832"/>
                    <a:pt x="1535" y="645"/>
                    <a:pt x="1535" y="416"/>
                  </a:cubicBezTo>
                  <a:cubicBezTo>
                    <a:pt x="1535" y="187"/>
                    <a:pt x="1350" y="0"/>
                    <a:pt x="1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53"/>
            <p:cNvSpPr/>
            <p:nvPr/>
          </p:nvSpPr>
          <p:spPr>
            <a:xfrm>
              <a:off x="2838875" y="3154175"/>
              <a:ext cx="46800" cy="20800"/>
            </a:xfrm>
            <a:custGeom>
              <a:rect b="b" l="l" r="r" t="t"/>
              <a:pathLst>
                <a:path extrusionOk="0" h="832" w="1872">
                  <a:moveTo>
                    <a:pt x="416" y="0"/>
                  </a:moveTo>
                  <a:cubicBezTo>
                    <a:pt x="188" y="0"/>
                    <a:pt x="0" y="186"/>
                    <a:pt x="0" y="416"/>
                  </a:cubicBezTo>
                  <a:cubicBezTo>
                    <a:pt x="0" y="646"/>
                    <a:pt x="188" y="832"/>
                    <a:pt x="416" y="832"/>
                  </a:cubicBezTo>
                  <a:lnTo>
                    <a:pt x="1455" y="832"/>
                  </a:lnTo>
                  <a:cubicBezTo>
                    <a:pt x="1686" y="832"/>
                    <a:pt x="1871" y="646"/>
                    <a:pt x="1871" y="416"/>
                  </a:cubicBezTo>
                  <a:cubicBezTo>
                    <a:pt x="1871" y="186"/>
                    <a:pt x="1686" y="0"/>
                    <a:pt x="14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53"/>
            <p:cNvSpPr/>
            <p:nvPr/>
          </p:nvSpPr>
          <p:spPr>
            <a:xfrm>
              <a:off x="2796500" y="3154175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6" y="0"/>
                  </a:moveTo>
                  <a:cubicBezTo>
                    <a:pt x="248" y="0"/>
                    <a:pt x="78" y="140"/>
                    <a:pt x="39" y="335"/>
                  </a:cubicBezTo>
                  <a:cubicBezTo>
                    <a:pt x="0" y="530"/>
                    <a:pt x="104" y="724"/>
                    <a:pt x="288" y="800"/>
                  </a:cubicBezTo>
                  <a:cubicBezTo>
                    <a:pt x="340" y="822"/>
                    <a:pt x="393" y="832"/>
                    <a:pt x="447" y="832"/>
                  </a:cubicBezTo>
                  <a:cubicBezTo>
                    <a:pt x="582" y="832"/>
                    <a:pt x="714" y="765"/>
                    <a:pt x="793" y="646"/>
                  </a:cubicBezTo>
                  <a:cubicBezTo>
                    <a:pt x="903" y="482"/>
                    <a:pt x="881" y="262"/>
                    <a:pt x="741" y="121"/>
                  </a:cubicBezTo>
                  <a:cubicBezTo>
                    <a:pt x="662" y="43"/>
                    <a:pt x="557" y="0"/>
                    <a:pt x="4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53"/>
            <p:cNvSpPr/>
            <p:nvPr/>
          </p:nvSpPr>
          <p:spPr>
            <a:xfrm>
              <a:off x="2597825" y="3157050"/>
              <a:ext cx="40250" cy="20825"/>
            </a:xfrm>
            <a:custGeom>
              <a:rect b="b" l="l" r="r" t="t"/>
              <a:pathLst>
                <a:path extrusionOk="0" h="833" w="1610">
                  <a:moveTo>
                    <a:pt x="414" y="0"/>
                  </a:moveTo>
                  <a:cubicBezTo>
                    <a:pt x="187" y="0"/>
                    <a:pt x="1" y="187"/>
                    <a:pt x="1" y="416"/>
                  </a:cubicBezTo>
                  <a:cubicBezTo>
                    <a:pt x="1" y="645"/>
                    <a:pt x="188" y="832"/>
                    <a:pt x="417" y="832"/>
                  </a:cubicBezTo>
                  <a:lnTo>
                    <a:pt x="1194" y="832"/>
                  </a:lnTo>
                  <a:cubicBezTo>
                    <a:pt x="1424" y="832"/>
                    <a:pt x="1610" y="645"/>
                    <a:pt x="1610" y="416"/>
                  </a:cubicBezTo>
                  <a:cubicBezTo>
                    <a:pt x="1610" y="187"/>
                    <a:pt x="1426" y="0"/>
                    <a:pt x="1197" y="0"/>
                  </a:cubicBezTo>
                  <a:cubicBezTo>
                    <a:pt x="1196" y="0"/>
                    <a:pt x="1195" y="0"/>
                    <a:pt x="1194" y="0"/>
                  </a:cubicBezTo>
                  <a:lnTo>
                    <a:pt x="417" y="0"/>
                  </a:lnTo>
                  <a:cubicBezTo>
                    <a:pt x="416" y="0"/>
                    <a:pt x="415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53"/>
            <p:cNvSpPr/>
            <p:nvPr/>
          </p:nvSpPr>
          <p:spPr>
            <a:xfrm>
              <a:off x="2434750" y="3020975"/>
              <a:ext cx="34150" cy="20825"/>
            </a:xfrm>
            <a:custGeom>
              <a:rect b="b" l="l" r="r" t="t"/>
              <a:pathLst>
                <a:path extrusionOk="0" h="833" w="1366">
                  <a:moveTo>
                    <a:pt x="417" y="1"/>
                  </a:moveTo>
                  <a:cubicBezTo>
                    <a:pt x="186" y="1"/>
                    <a:pt x="1" y="187"/>
                    <a:pt x="1" y="417"/>
                  </a:cubicBezTo>
                  <a:cubicBezTo>
                    <a:pt x="1" y="647"/>
                    <a:pt x="186" y="833"/>
                    <a:pt x="417" y="833"/>
                  </a:cubicBezTo>
                  <a:lnTo>
                    <a:pt x="949" y="833"/>
                  </a:lnTo>
                  <a:cubicBezTo>
                    <a:pt x="1178" y="833"/>
                    <a:pt x="1365" y="647"/>
                    <a:pt x="1365" y="417"/>
                  </a:cubicBezTo>
                  <a:cubicBezTo>
                    <a:pt x="1365" y="187"/>
                    <a:pt x="1178" y="1"/>
                    <a:pt x="9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6" name="Google Shape;4206;p53"/>
          <p:cNvGrpSpPr/>
          <p:nvPr/>
        </p:nvGrpSpPr>
        <p:grpSpPr>
          <a:xfrm>
            <a:off x="2707663" y="2773145"/>
            <a:ext cx="476068" cy="343740"/>
            <a:chOff x="1593525" y="2762175"/>
            <a:chExt cx="533350" cy="385100"/>
          </a:xfrm>
        </p:grpSpPr>
        <p:sp>
          <p:nvSpPr>
            <p:cNvPr id="4207" name="Google Shape;4207;p53"/>
            <p:cNvSpPr/>
            <p:nvPr/>
          </p:nvSpPr>
          <p:spPr>
            <a:xfrm>
              <a:off x="1937850" y="2762200"/>
              <a:ext cx="22675" cy="20875"/>
            </a:xfrm>
            <a:custGeom>
              <a:rect b="b" l="l" r="r" t="t"/>
              <a:pathLst>
                <a:path extrusionOk="0" h="835" w="907">
                  <a:moveTo>
                    <a:pt x="458" y="1"/>
                  </a:moveTo>
                  <a:cubicBezTo>
                    <a:pt x="322" y="1"/>
                    <a:pt x="190" y="68"/>
                    <a:pt x="112" y="187"/>
                  </a:cubicBezTo>
                  <a:cubicBezTo>
                    <a:pt x="1" y="351"/>
                    <a:pt x="23" y="572"/>
                    <a:pt x="164" y="712"/>
                  </a:cubicBezTo>
                  <a:cubicBezTo>
                    <a:pt x="241" y="790"/>
                    <a:pt x="348" y="834"/>
                    <a:pt x="457" y="834"/>
                  </a:cubicBezTo>
                  <a:cubicBezTo>
                    <a:pt x="656" y="834"/>
                    <a:pt x="827" y="695"/>
                    <a:pt x="866" y="499"/>
                  </a:cubicBezTo>
                  <a:cubicBezTo>
                    <a:pt x="906" y="305"/>
                    <a:pt x="801" y="109"/>
                    <a:pt x="617" y="33"/>
                  </a:cubicBezTo>
                  <a:cubicBezTo>
                    <a:pt x="565" y="11"/>
                    <a:pt x="511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53"/>
            <p:cNvSpPr/>
            <p:nvPr/>
          </p:nvSpPr>
          <p:spPr>
            <a:xfrm>
              <a:off x="1593525" y="2762175"/>
              <a:ext cx="533350" cy="385100"/>
            </a:xfrm>
            <a:custGeom>
              <a:rect b="b" l="l" r="r" t="t"/>
              <a:pathLst>
                <a:path extrusionOk="0" h="15404" w="21334">
                  <a:moveTo>
                    <a:pt x="17036" y="11075"/>
                  </a:moveTo>
                  <a:lnTo>
                    <a:pt x="17346" y="11385"/>
                  </a:lnTo>
                  <a:lnTo>
                    <a:pt x="16920" y="11811"/>
                  </a:lnTo>
                  <a:cubicBezTo>
                    <a:pt x="16756" y="11973"/>
                    <a:pt x="16756" y="12237"/>
                    <a:pt x="16920" y="12399"/>
                  </a:cubicBezTo>
                  <a:lnTo>
                    <a:pt x="17346" y="12825"/>
                  </a:lnTo>
                  <a:lnTo>
                    <a:pt x="16920" y="13253"/>
                  </a:lnTo>
                  <a:cubicBezTo>
                    <a:pt x="16756" y="13415"/>
                    <a:pt x="16756" y="13678"/>
                    <a:pt x="16920" y="13841"/>
                  </a:cubicBezTo>
                  <a:lnTo>
                    <a:pt x="17346" y="14267"/>
                  </a:lnTo>
                  <a:lnTo>
                    <a:pt x="17041" y="14571"/>
                  </a:lnTo>
                  <a:lnTo>
                    <a:pt x="6763" y="14571"/>
                  </a:lnTo>
                  <a:lnTo>
                    <a:pt x="6763" y="13739"/>
                  </a:lnTo>
                  <a:lnTo>
                    <a:pt x="9763" y="13739"/>
                  </a:lnTo>
                  <a:cubicBezTo>
                    <a:pt x="9766" y="13739"/>
                    <a:pt x="9769" y="13739"/>
                    <a:pt x="9771" y="13739"/>
                  </a:cubicBezTo>
                  <a:cubicBezTo>
                    <a:pt x="10001" y="13739"/>
                    <a:pt x="10188" y="13554"/>
                    <a:pt x="10188" y="13323"/>
                  </a:cubicBezTo>
                  <a:cubicBezTo>
                    <a:pt x="10188" y="13093"/>
                    <a:pt x="10001" y="12906"/>
                    <a:pt x="9771" y="12906"/>
                  </a:cubicBezTo>
                  <a:cubicBezTo>
                    <a:pt x="9769" y="12906"/>
                    <a:pt x="9766" y="12906"/>
                    <a:pt x="9763" y="12906"/>
                  </a:cubicBezTo>
                  <a:lnTo>
                    <a:pt x="6763" y="12906"/>
                  </a:lnTo>
                  <a:lnTo>
                    <a:pt x="6763" y="11075"/>
                  </a:lnTo>
                  <a:close/>
                  <a:moveTo>
                    <a:pt x="5930" y="11075"/>
                  </a:moveTo>
                  <a:lnTo>
                    <a:pt x="5930" y="14572"/>
                  </a:lnTo>
                  <a:lnTo>
                    <a:pt x="834" y="14572"/>
                  </a:lnTo>
                  <a:lnTo>
                    <a:pt x="834" y="11075"/>
                  </a:lnTo>
                  <a:close/>
                  <a:moveTo>
                    <a:pt x="20483" y="11075"/>
                  </a:moveTo>
                  <a:lnTo>
                    <a:pt x="20483" y="14572"/>
                  </a:lnTo>
                  <a:lnTo>
                    <a:pt x="18219" y="14572"/>
                  </a:lnTo>
                  <a:lnTo>
                    <a:pt x="18229" y="14562"/>
                  </a:lnTo>
                  <a:cubicBezTo>
                    <a:pt x="18392" y="14399"/>
                    <a:pt x="18392" y="14135"/>
                    <a:pt x="18229" y="13972"/>
                  </a:cubicBezTo>
                  <a:lnTo>
                    <a:pt x="17802" y="13546"/>
                  </a:lnTo>
                  <a:lnTo>
                    <a:pt x="18229" y="13120"/>
                  </a:lnTo>
                  <a:cubicBezTo>
                    <a:pt x="18392" y="12958"/>
                    <a:pt x="18392" y="12694"/>
                    <a:pt x="18229" y="12532"/>
                  </a:cubicBezTo>
                  <a:lnTo>
                    <a:pt x="17802" y="12106"/>
                  </a:lnTo>
                  <a:lnTo>
                    <a:pt x="18229" y="11678"/>
                  </a:lnTo>
                  <a:cubicBezTo>
                    <a:pt x="18392" y="11516"/>
                    <a:pt x="18392" y="11252"/>
                    <a:pt x="18229" y="11090"/>
                  </a:cubicBezTo>
                  <a:lnTo>
                    <a:pt x="18213" y="11075"/>
                  </a:lnTo>
                  <a:close/>
                  <a:moveTo>
                    <a:pt x="8313" y="1"/>
                  </a:moveTo>
                  <a:cubicBezTo>
                    <a:pt x="7468" y="9"/>
                    <a:pt x="6789" y="697"/>
                    <a:pt x="6789" y="1540"/>
                  </a:cubicBezTo>
                  <a:cubicBezTo>
                    <a:pt x="6789" y="2385"/>
                    <a:pt x="7468" y="3071"/>
                    <a:pt x="8313" y="3081"/>
                  </a:cubicBezTo>
                  <a:lnTo>
                    <a:pt x="10199" y="3081"/>
                  </a:lnTo>
                  <a:cubicBezTo>
                    <a:pt x="10428" y="3081"/>
                    <a:pt x="10615" y="3267"/>
                    <a:pt x="10615" y="3497"/>
                  </a:cubicBezTo>
                  <a:cubicBezTo>
                    <a:pt x="10615" y="4187"/>
                    <a:pt x="11175" y="4745"/>
                    <a:pt x="11864" y="4746"/>
                  </a:cubicBezTo>
                  <a:lnTo>
                    <a:pt x="13424" y="4746"/>
                  </a:lnTo>
                  <a:cubicBezTo>
                    <a:pt x="13942" y="4746"/>
                    <a:pt x="14361" y="5165"/>
                    <a:pt x="14361" y="5682"/>
                  </a:cubicBezTo>
                  <a:lnTo>
                    <a:pt x="14361" y="6555"/>
                  </a:lnTo>
                  <a:cubicBezTo>
                    <a:pt x="14363" y="7525"/>
                    <a:pt x="15148" y="8312"/>
                    <a:pt x="16120" y="8312"/>
                  </a:cubicBezTo>
                  <a:cubicBezTo>
                    <a:pt x="16494" y="8314"/>
                    <a:pt x="16796" y="8616"/>
                    <a:pt x="16797" y="8990"/>
                  </a:cubicBezTo>
                  <a:cubicBezTo>
                    <a:pt x="16796" y="9442"/>
                    <a:pt x="16943" y="9881"/>
                    <a:pt x="17215" y="10242"/>
                  </a:cubicBezTo>
                  <a:lnTo>
                    <a:pt x="834" y="10242"/>
                  </a:lnTo>
                  <a:cubicBezTo>
                    <a:pt x="374" y="10242"/>
                    <a:pt x="2" y="10615"/>
                    <a:pt x="1" y="11074"/>
                  </a:cubicBezTo>
                  <a:lnTo>
                    <a:pt x="1" y="14571"/>
                  </a:lnTo>
                  <a:cubicBezTo>
                    <a:pt x="2" y="15031"/>
                    <a:pt x="374" y="15402"/>
                    <a:pt x="834" y="15404"/>
                  </a:cubicBezTo>
                  <a:lnTo>
                    <a:pt x="20483" y="15404"/>
                  </a:lnTo>
                  <a:cubicBezTo>
                    <a:pt x="20942" y="15402"/>
                    <a:pt x="21314" y="15031"/>
                    <a:pt x="21314" y="14571"/>
                  </a:cubicBezTo>
                  <a:lnTo>
                    <a:pt x="21314" y="11075"/>
                  </a:lnTo>
                  <a:cubicBezTo>
                    <a:pt x="21314" y="10992"/>
                    <a:pt x="21303" y="10908"/>
                    <a:pt x="21278" y="10829"/>
                  </a:cubicBezTo>
                  <a:cubicBezTo>
                    <a:pt x="21303" y="10776"/>
                    <a:pt x="21314" y="10717"/>
                    <a:pt x="21314" y="10658"/>
                  </a:cubicBezTo>
                  <a:lnTo>
                    <a:pt x="21314" y="7309"/>
                  </a:lnTo>
                  <a:cubicBezTo>
                    <a:pt x="21313" y="6101"/>
                    <a:pt x="20334" y="5122"/>
                    <a:pt x="19126" y="5121"/>
                  </a:cubicBezTo>
                  <a:cubicBezTo>
                    <a:pt x="18703" y="5121"/>
                    <a:pt x="18360" y="4778"/>
                    <a:pt x="18360" y="4354"/>
                  </a:cubicBezTo>
                  <a:cubicBezTo>
                    <a:pt x="18360" y="3931"/>
                    <a:pt x="18703" y="3587"/>
                    <a:pt x="19126" y="3587"/>
                  </a:cubicBezTo>
                  <a:lnTo>
                    <a:pt x="19521" y="3587"/>
                  </a:lnTo>
                  <a:cubicBezTo>
                    <a:pt x="19528" y="3587"/>
                    <a:pt x="19534" y="3587"/>
                    <a:pt x="19540" y="3587"/>
                  </a:cubicBezTo>
                  <a:cubicBezTo>
                    <a:pt x="20529" y="3587"/>
                    <a:pt x="21333" y="2786"/>
                    <a:pt x="21333" y="1795"/>
                  </a:cubicBezTo>
                  <a:cubicBezTo>
                    <a:pt x="21333" y="804"/>
                    <a:pt x="20529" y="2"/>
                    <a:pt x="19540" y="2"/>
                  </a:cubicBezTo>
                  <a:cubicBezTo>
                    <a:pt x="19534" y="2"/>
                    <a:pt x="19528" y="2"/>
                    <a:pt x="19521" y="2"/>
                  </a:cubicBezTo>
                  <a:lnTo>
                    <a:pt x="15895" y="2"/>
                  </a:lnTo>
                  <a:cubicBezTo>
                    <a:pt x="15665" y="2"/>
                    <a:pt x="15479" y="189"/>
                    <a:pt x="15479" y="418"/>
                  </a:cubicBezTo>
                  <a:cubicBezTo>
                    <a:pt x="15479" y="648"/>
                    <a:pt x="15665" y="835"/>
                    <a:pt x="15895" y="835"/>
                  </a:cubicBezTo>
                  <a:lnTo>
                    <a:pt x="19523" y="835"/>
                  </a:lnTo>
                  <a:cubicBezTo>
                    <a:pt x="20052" y="835"/>
                    <a:pt x="20483" y="1264"/>
                    <a:pt x="20483" y="1795"/>
                  </a:cubicBezTo>
                  <a:cubicBezTo>
                    <a:pt x="20483" y="2325"/>
                    <a:pt x="20052" y="2755"/>
                    <a:pt x="19523" y="2755"/>
                  </a:cubicBezTo>
                  <a:lnTo>
                    <a:pt x="19127" y="2755"/>
                  </a:lnTo>
                  <a:cubicBezTo>
                    <a:pt x="18249" y="2763"/>
                    <a:pt x="17544" y="3477"/>
                    <a:pt x="17544" y="4354"/>
                  </a:cubicBezTo>
                  <a:cubicBezTo>
                    <a:pt x="17544" y="5230"/>
                    <a:pt x="18249" y="5944"/>
                    <a:pt x="19127" y="5954"/>
                  </a:cubicBezTo>
                  <a:cubicBezTo>
                    <a:pt x="19875" y="5954"/>
                    <a:pt x="20481" y="6561"/>
                    <a:pt x="20483" y="7309"/>
                  </a:cubicBezTo>
                  <a:lnTo>
                    <a:pt x="20483" y="10242"/>
                  </a:lnTo>
                  <a:lnTo>
                    <a:pt x="18883" y="10242"/>
                  </a:lnTo>
                  <a:cubicBezTo>
                    <a:pt x="18190" y="10241"/>
                    <a:pt x="17631" y="9681"/>
                    <a:pt x="17631" y="8990"/>
                  </a:cubicBezTo>
                  <a:cubicBezTo>
                    <a:pt x="17631" y="8155"/>
                    <a:pt x="16954" y="7481"/>
                    <a:pt x="16121" y="7479"/>
                  </a:cubicBezTo>
                  <a:cubicBezTo>
                    <a:pt x="15610" y="7479"/>
                    <a:pt x="15196" y="7065"/>
                    <a:pt x="15196" y="6554"/>
                  </a:cubicBezTo>
                  <a:lnTo>
                    <a:pt x="15196" y="5682"/>
                  </a:lnTo>
                  <a:cubicBezTo>
                    <a:pt x="15194" y="4706"/>
                    <a:pt x="14403" y="3915"/>
                    <a:pt x="13426" y="3913"/>
                  </a:cubicBezTo>
                  <a:lnTo>
                    <a:pt x="11866" y="3913"/>
                  </a:lnTo>
                  <a:cubicBezTo>
                    <a:pt x="11636" y="3913"/>
                    <a:pt x="11448" y="3728"/>
                    <a:pt x="11448" y="3497"/>
                  </a:cubicBezTo>
                  <a:cubicBezTo>
                    <a:pt x="11448" y="2808"/>
                    <a:pt x="10889" y="2250"/>
                    <a:pt x="10199" y="2248"/>
                  </a:cubicBezTo>
                  <a:lnTo>
                    <a:pt x="8313" y="2248"/>
                  </a:lnTo>
                  <a:cubicBezTo>
                    <a:pt x="7921" y="2248"/>
                    <a:pt x="7605" y="1932"/>
                    <a:pt x="7605" y="1540"/>
                  </a:cubicBezTo>
                  <a:cubicBezTo>
                    <a:pt x="7605" y="1150"/>
                    <a:pt x="7921" y="832"/>
                    <a:pt x="8313" y="832"/>
                  </a:cubicBezTo>
                  <a:lnTo>
                    <a:pt x="12565" y="832"/>
                  </a:lnTo>
                  <a:cubicBezTo>
                    <a:pt x="12795" y="832"/>
                    <a:pt x="12981" y="647"/>
                    <a:pt x="12981" y="416"/>
                  </a:cubicBezTo>
                  <a:cubicBezTo>
                    <a:pt x="12981" y="188"/>
                    <a:pt x="12795" y="1"/>
                    <a:pt x="125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53"/>
            <p:cNvSpPr/>
            <p:nvPr/>
          </p:nvSpPr>
          <p:spPr>
            <a:xfrm>
              <a:off x="1867825" y="3084800"/>
              <a:ext cx="22650" cy="20850"/>
            </a:xfrm>
            <a:custGeom>
              <a:rect b="b" l="l" r="r" t="t"/>
              <a:pathLst>
                <a:path extrusionOk="0" h="834" w="906">
                  <a:moveTo>
                    <a:pt x="457" y="1"/>
                  </a:moveTo>
                  <a:cubicBezTo>
                    <a:pt x="322" y="1"/>
                    <a:pt x="190" y="67"/>
                    <a:pt x="111" y="185"/>
                  </a:cubicBezTo>
                  <a:cubicBezTo>
                    <a:pt x="0" y="350"/>
                    <a:pt x="22" y="571"/>
                    <a:pt x="163" y="712"/>
                  </a:cubicBezTo>
                  <a:cubicBezTo>
                    <a:pt x="240" y="789"/>
                    <a:pt x="346" y="834"/>
                    <a:pt x="456" y="834"/>
                  </a:cubicBezTo>
                  <a:cubicBezTo>
                    <a:pt x="655" y="834"/>
                    <a:pt x="826" y="694"/>
                    <a:pt x="865" y="499"/>
                  </a:cubicBezTo>
                  <a:cubicBezTo>
                    <a:pt x="905" y="304"/>
                    <a:pt x="800" y="109"/>
                    <a:pt x="616" y="32"/>
                  </a:cubicBezTo>
                  <a:cubicBezTo>
                    <a:pt x="564" y="11"/>
                    <a:pt x="511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0" name="Google Shape;4210;p53"/>
          <p:cNvGrpSpPr/>
          <p:nvPr/>
        </p:nvGrpSpPr>
        <p:grpSpPr>
          <a:xfrm>
            <a:off x="2042067" y="2707192"/>
            <a:ext cx="483209" cy="475644"/>
            <a:chOff x="932625" y="2664025"/>
            <a:chExt cx="541350" cy="532875"/>
          </a:xfrm>
        </p:grpSpPr>
        <p:sp>
          <p:nvSpPr>
            <p:cNvPr id="4211" name="Google Shape;4211;p53"/>
            <p:cNvSpPr/>
            <p:nvPr/>
          </p:nvSpPr>
          <p:spPr>
            <a:xfrm>
              <a:off x="1039550" y="29377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1" y="67"/>
                    <a:pt x="111" y="186"/>
                  </a:cubicBezTo>
                  <a:cubicBezTo>
                    <a:pt x="0" y="351"/>
                    <a:pt x="22" y="571"/>
                    <a:pt x="163" y="711"/>
                  </a:cubicBezTo>
                  <a:cubicBezTo>
                    <a:pt x="241" y="789"/>
                    <a:pt x="347" y="833"/>
                    <a:pt x="456" y="833"/>
                  </a:cubicBezTo>
                  <a:cubicBezTo>
                    <a:pt x="655" y="833"/>
                    <a:pt x="826" y="694"/>
                    <a:pt x="865" y="498"/>
                  </a:cubicBezTo>
                  <a:cubicBezTo>
                    <a:pt x="904" y="304"/>
                    <a:pt x="800" y="108"/>
                    <a:pt x="616" y="32"/>
                  </a:cubicBezTo>
                  <a:cubicBezTo>
                    <a:pt x="565" y="11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53"/>
            <p:cNvSpPr/>
            <p:nvPr/>
          </p:nvSpPr>
          <p:spPr>
            <a:xfrm>
              <a:off x="932625" y="2774900"/>
              <a:ext cx="428400" cy="422000"/>
            </a:xfrm>
            <a:custGeom>
              <a:rect b="b" l="l" r="r" t="t"/>
              <a:pathLst>
                <a:path extrusionOk="0" h="16880" w="17136">
                  <a:moveTo>
                    <a:pt x="8579" y="1096"/>
                  </a:moveTo>
                  <a:lnTo>
                    <a:pt x="15969" y="8487"/>
                  </a:lnTo>
                  <a:lnTo>
                    <a:pt x="14587" y="9284"/>
                  </a:lnTo>
                  <a:lnTo>
                    <a:pt x="14578" y="9274"/>
                  </a:lnTo>
                  <a:lnTo>
                    <a:pt x="7781" y="2478"/>
                  </a:lnTo>
                  <a:lnTo>
                    <a:pt x="8579" y="1096"/>
                  </a:lnTo>
                  <a:close/>
                  <a:moveTo>
                    <a:pt x="2158" y="11991"/>
                  </a:moveTo>
                  <a:lnTo>
                    <a:pt x="5073" y="14905"/>
                  </a:lnTo>
                  <a:lnTo>
                    <a:pt x="4634" y="15345"/>
                  </a:lnTo>
                  <a:cubicBezTo>
                    <a:pt x="4231" y="15747"/>
                    <a:pt x="3704" y="15948"/>
                    <a:pt x="3176" y="15948"/>
                  </a:cubicBezTo>
                  <a:cubicBezTo>
                    <a:pt x="2649" y="15948"/>
                    <a:pt x="2122" y="15747"/>
                    <a:pt x="1719" y="15345"/>
                  </a:cubicBezTo>
                  <a:lnTo>
                    <a:pt x="1720" y="15345"/>
                  </a:lnTo>
                  <a:cubicBezTo>
                    <a:pt x="916" y="14539"/>
                    <a:pt x="916" y="13234"/>
                    <a:pt x="1720" y="12430"/>
                  </a:cubicBezTo>
                  <a:lnTo>
                    <a:pt x="2158" y="11991"/>
                  </a:lnTo>
                  <a:close/>
                  <a:moveTo>
                    <a:pt x="8931" y="13503"/>
                  </a:moveTo>
                  <a:lnTo>
                    <a:pt x="9012" y="13582"/>
                  </a:lnTo>
                  <a:cubicBezTo>
                    <a:pt x="9574" y="14145"/>
                    <a:pt x="9574" y="15060"/>
                    <a:pt x="9010" y="15624"/>
                  </a:cubicBezTo>
                  <a:cubicBezTo>
                    <a:pt x="8729" y="15907"/>
                    <a:pt x="8359" y="16048"/>
                    <a:pt x="7990" y="16048"/>
                  </a:cubicBezTo>
                  <a:cubicBezTo>
                    <a:pt x="7620" y="16048"/>
                    <a:pt x="7250" y="15907"/>
                    <a:pt x="6968" y="15624"/>
                  </a:cubicBezTo>
                  <a:lnTo>
                    <a:pt x="6341" y="14996"/>
                  </a:lnTo>
                  <a:lnTo>
                    <a:pt x="8931" y="13503"/>
                  </a:lnTo>
                  <a:close/>
                  <a:moveTo>
                    <a:pt x="8487" y="1"/>
                  </a:moveTo>
                  <a:cubicBezTo>
                    <a:pt x="8345" y="1"/>
                    <a:pt x="8204" y="73"/>
                    <a:pt x="8127" y="210"/>
                  </a:cubicBezTo>
                  <a:lnTo>
                    <a:pt x="5205" y="5278"/>
                  </a:lnTo>
                  <a:cubicBezTo>
                    <a:pt x="5090" y="5478"/>
                    <a:pt x="5159" y="5733"/>
                    <a:pt x="5358" y="5846"/>
                  </a:cubicBezTo>
                  <a:cubicBezTo>
                    <a:pt x="5424" y="5884"/>
                    <a:pt x="5496" y="5902"/>
                    <a:pt x="5567" y="5902"/>
                  </a:cubicBezTo>
                  <a:cubicBezTo>
                    <a:pt x="5711" y="5902"/>
                    <a:pt x="5850" y="5828"/>
                    <a:pt x="5926" y="5694"/>
                  </a:cubicBezTo>
                  <a:lnTo>
                    <a:pt x="7351" y="3224"/>
                  </a:lnTo>
                  <a:lnTo>
                    <a:pt x="13840" y="9714"/>
                  </a:lnTo>
                  <a:lnTo>
                    <a:pt x="5731" y="14387"/>
                  </a:lnTo>
                  <a:lnTo>
                    <a:pt x="2677" y="11335"/>
                  </a:lnTo>
                  <a:lnTo>
                    <a:pt x="4250" y="8606"/>
                  </a:lnTo>
                  <a:cubicBezTo>
                    <a:pt x="4365" y="8406"/>
                    <a:pt x="4296" y="8152"/>
                    <a:pt x="4097" y="8036"/>
                  </a:cubicBezTo>
                  <a:cubicBezTo>
                    <a:pt x="4032" y="7999"/>
                    <a:pt x="3960" y="7981"/>
                    <a:pt x="3890" y="7981"/>
                  </a:cubicBezTo>
                  <a:cubicBezTo>
                    <a:pt x="3745" y="7981"/>
                    <a:pt x="3605" y="8056"/>
                    <a:pt x="3529" y="8190"/>
                  </a:cubicBezTo>
                  <a:lnTo>
                    <a:pt x="1824" y="11148"/>
                  </a:lnTo>
                  <a:lnTo>
                    <a:pt x="1132" y="11841"/>
                  </a:lnTo>
                  <a:cubicBezTo>
                    <a:pt x="1" y="12971"/>
                    <a:pt x="1" y="14804"/>
                    <a:pt x="1130" y="15934"/>
                  </a:cubicBezTo>
                  <a:cubicBezTo>
                    <a:pt x="1696" y="16499"/>
                    <a:pt x="2436" y="16781"/>
                    <a:pt x="3177" y="16781"/>
                  </a:cubicBezTo>
                  <a:cubicBezTo>
                    <a:pt x="3918" y="16781"/>
                    <a:pt x="4658" y="16499"/>
                    <a:pt x="5223" y="15934"/>
                  </a:cubicBezTo>
                  <a:lnTo>
                    <a:pt x="5662" y="15496"/>
                  </a:lnTo>
                  <a:lnTo>
                    <a:pt x="6380" y="16214"/>
                  </a:lnTo>
                  <a:cubicBezTo>
                    <a:pt x="6824" y="16658"/>
                    <a:pt x="7407" y="16879"/>
                    <a:pt x="7989" y="16879"/>
                  </a:cubicBezTo>
                  <a:cubicBezTo>
                    <a:pt x="8572" y="16879"/>
                    <a:pt x="9154" y="16658"/>
                    <a:pt x="9599" y="16214"/>
                  </a:cubicBezTo>
                  <a:cubicBezTo>
                    <a:pt x="10461" y="15352"/>
                    <a:pt x="10485" y="13967"/>
                    <a:pt x="9675" y="13075"/>
                  </a:cubicBezTo>
                  <a:lnTo>
                    <a:pt x="16854" y="8939"/>
                  </a:lnTo>
                  <a:cubicBezTo>
                    <a:pt x="17092" y="8802"/>
                    <a:pt x="17135" y="8477"/>
                    <a:pt x="16941" y="8284"/>
                  </a:cubicBezTo>
                  <a:lnTo>
                    <a:pt x="8781" y="123"/>
                  </a:lnTo>
                  <a:cubicBezTo>
                    <a:pt x="8699" y="41"/>
                    <a:pt x="8592" y="1"/>
                    <a:pt x="8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53"/>
            <p:cNvSpPr/>
            <p:nvPr/>
          </p:nvSpPr>
          <p:spPr>
            <a:xfrm>
              <a:off x="1194600" y="2664025"/>
              <a:ext cx="80300" cy="119025"/>
            </a:xfrm>
            <a:custGeom>
              <a:rect b="b" l="l" r="r" t="t"/>
              <a:pathLst>
                <a:path extrusionOk="0" h="4761" w="3212">
                  <a:moveTo>
                    <a:pt x="2744" y="1"/>
                  </a:moveTo>
                  <a:cubicBezTo>
                    <a:pt x="2568" y="1"/>
                    <a:pt x="2405" y="114"/>
                    <a:pt x="2349" y="290"/>
                  </a:cubicBezTo>
                  <a:lnTo>
                    <a:pt x="1837" y="1885"/>
                  </a:lnTo>
                  <a:lnTo>
                    <a:pt x="1460" y="1508"/>
                  </a:lnTo>
                  <a:cubicBezTo>
                    <a:pt x="1376" y="1424"/>
                    <a:pt x="1271" y="1385"/>
                    <a:pt x="1167" y="1385"/>
                  </a:cubicBezTo>
                  <a:cubicBezTo>
                    <a:pt x="990" y="1385"/>
                    <a:pt x="817" y="1497"/>
                    <a:pt x="763" y="1690"/>
                  </a:cubicBezTo>
                  <a:lnTo>
                    <a:pt x="62" y="4234"/>
                  </a:lnTo>
                  <a:cubicBezTo>
                    <a:pt x="1" y="4456"/>
                    <a:pt x="130" y="4685"/>
                    <a:pt x="353" y="4747"/>
                  </a:cubicBezTo>
                  <a:lnTo>
                    <a:pt x="353" y="4745"/>
                  </a:lnTo>
                  <a:cubicBezTo>
                    <a:pt x="391" y="4756"/>
                    <a:pt x="428" y="4761"/>
                    <a:pt x="465" y="4761"/>
                  </a:cubicBezTo>
                  <a:cubicBezTo>
                    <a:pt x="647" y="4761"/>
                    <a:pt x="814" y="4640"/>
                    <a:pt x="865" y="4456"/>
                  </a:cubicBezTo>
                  <a:lnTo>
                    <a:pt x="1376" y="2601"/>
                  </a:lnTo>
                  <a:lnTo>
                    <a:pt x="1732" y="2955"/>
                  </a:lnTo>
                  <a:cubicBezTo>
                    <a:pt x="1815" y="3038"/>
                    <a:pt x="1920" y="3077"/>
                    <a:pt x="2024" y="3077"/>
                  </a:cubicBezTo>
                  <a:cubicBezTo>
                    <a:pt x="2195" y="3077"/>
                    <a:pt x="2362" y="2973"/>
                    <a:pt x="2422" y="2788"/>
                  </a:cubicBezTo>
                  <a:lnTo>
                    <a:pt x="3142" y="545"/>
                  </a:lnTo>
                  <a:cubicBezTo>
                    <a:pt x="3211" y="326"/>
                    <a:pt x="3092" y="92"/>
                    <a:pt x="2871" y="21"/>
                  </a:cubicBezTo>
                  <a:cubicBezTo>
                    <a:pt x="2829" y="7"/>
                    <a:pt x="2786" y="1"/>
                    <a:pt x="27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53"/>
            <p:cNvSpPr/>
            <p:nvPr/>
          </p:nvSpPr>
          <p:spPr>
            <a:xfrm>
              <a:off x="1343400" y="2829350"/>
              <a:ext cx="130575" cy="111525"/>
            </a:xfrm>
            <a:custGeom>
              <a:rect b="b" l="l" r="r" t="t"/>
              <a:pathLst>
                <a:path extrusionOk="0" h="4461" w="5223">
                  <a:moveTo>
                    <a:pt x="4746" y="0"/>
                  </a:moveTo>
                  <a:cubicBezTo>
                    <a:pt x="4679" y="0"/>
                    <a:pt x="4610" y="17"/>
                    <a:pt x="4546" y="52"/>
                  </a:cubicBezTo>
                  <a:lnTo>
                    <a:pt x="1586" y="1680"/>
                  </a:lnTo>
                  <a:cubicBezTo>
                    <a:pt x="1343" y="1813"/>
                    <a:pt x="1297" y="2141"/>
                    <a:pt x="1493" y="2339"/>
                  </a:cubicBezTo>
                  <a:lnTo>
                    <a:pt x="2307" y="3153"/>
                  </a:lnTo>
                  <a:lnTo>
                    <a:pt x="352" y="3641"/>
                  </a:lnTo>
                  <a:cubicBezTo>
                    <a:pt x="131" y="3700"/>
                    <a:pt x="0" y="3924"/>
                    <a:pt x="55" y="4145"/>
                  </a:cubicBezTo>
                  <a:cubicBezTo>
                    <a:pt x="103" y="4334"/>
                    <a:pt x="273" y="4460"/>
                    <a:pt x="460" y="4460"/>
                  </a:cubicBezTo>
                  <a:cubicBezTo>
                    <a:pt x="490" y="4460"/>
                    <a:pt x="522" y="4457"/>
                    <a:pt x="553" y="4450"/>
                  </a:cubicBezTo>
                  <a:lnTo>
                    <a:pt x="3222" y="3782"/>
                  </a:lnTo>
                  <a:cubicBezTo>
                    <a:pt x="3536" y="3703"/>
                    <a:pt x="3644" y="3313"/>
                    <a:pt x="3415" y="3084"/>
                  </a:cubicBezTo>
                  <a:lnTo>
                    <a:pt x="2473" y="2141"/>
                  </a:lnTo>
                  <a:lnTo>
                    <a:pt x="4948" y="782"/>
                  </a:lnTo>
                  <a:cubicBezTo>
                    <a:pt x="5149" y="672"/>
                    <a:pt x="5223" y="419"/>
                    <a:pt x="5112" y="217"/>
                  </a:cubicBezTo>
                  <a:cubicBezTo>
                    <a:pt x="5036" y="79"/>
                    <a:pt x="4893" y="0"/>
                    <a:pt x="47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53"/>
            <p:cNvSpPr/>
            <p:nvPr/>
          </p:nvSpPr>
          <p:spPr>
            <a:xfrm>
              <a:off x="1416250" y="2762225"/>
              <a:ext cx="21900" cy="20800"/>
            </a:xfrm>
            <a:custGeom>
              <a:rect b="b" l="l" r="r" t="t"/>
              <a:pathLst>
                <a:path extrusionOk="0" h="832" w="876">
                  <a:moveTo>
                    <a:pt x="415" y="1"/>
                  </a:moveTo>
                  <a:cubicBezTo>
                    <a:pt x="388" y="1"/>
                    <a:pt x="361" y="3"/>
                    <a:pt x="334" y="9"/>
                  </a:cubicBezTo>
                  <a:cubicBezTo>
                    <a:pt x="140" y="47"/>
                    <a:pt x="0" y="219"/>
                    <a:pt x="0" y="417"/>
                  </a:cubicBezTo>
                  <a:cubicBezTo>
                    <a:pt x="0" y="527"/>
                    <a:pt x="45" y="633"/>
                    <a:pt x="123" y="711"/>
                  </a:cubicBezTo>
                  <a:cubicBezTo>
                    <a:pt x="203" y="791"/>
                    <a:pt x="309" y="832"/>
                    <a:pt x="416" y="832"/>
                  </a:cubicBezTo>
                  <a:cubicBezTo>
                    <a:pt x="496" y="832"/>
                    <a:pt x="577" y="809"/>
                    <a:pt x="648" y="761"/>
                  </a:cubicBezTo>
                  <a:cubicBezTo>
                    <a:pt x="812" y="652"/>
                    <a:pt x="875" y="440"/>
                    <a:pt x="799" y="258"/>
                  </a:cubicBezTo>
                  <a:cubicBezTo>
                    <a:pt x="735" y="100"/>
                    <a:pt x="581" y="1"/>
                    <a:pt x="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53"/>
            <p:cNvSpPr/>
            <p:nvPr/>
          </p:nvSpPr>
          <p:spPr>
            <a:xfrm>
              <a:off x="1301150" y="2780950"/>
              <a:ext cx="99425" cy="95450"/>
            </a:xfrm>
            <a:custGeom>
              <a:rect b="b" l="l" r="r" t="t"/>
              <a:pathLst>
                <a:path extrusionOk="0" h="3818" w="3977">
                  <a:moveTo>
                    <a:pt x="3502" y="1"/>
                  </a:moveTo>
                  <a:cubicBezTo>
                    <a:pt x="3440" y="1"/>
                    <a:pt x="3377" y="14"/>
                    <a:pt x="3318" y="44"/>
                  </a:cubicBezTo>
                  <a:lnTo>
                    <a:pt x="1764" y="811"/>
                  </a:lnTo>
                  <a:cubicBezTo>
                    <a:pt x="1508" y="937"/>
                    <a:pt x="1451" y="1277"/>
                    <a:pt x="1654" y="1479"/>
                  </a:cubicBezTo>
                  <a:lnTo>
                    <a:pt x="2242" y="2067"/>
                  </a:lnTo>
                  <a:lnTo>
                    <a:pt x="284" y="3031"/>
                  </a:lnTo>
                  <a:cubicBezTo>
                    <a:pt x="82" y="3135"/>
                    <a:pt x="1" y="3382"/>
                    <a:pt x="102" y="3585"/>
                  </a:cubicBezTo>
                  <a:cubicBezTo>
                    <a:pt x="173" y="3733"/>
                    <a:pt x="320" y="3818"/>
                    <a:pt x="474" y="3818"/>
                  </a:cubicBezTo>
                  <a:cubicBezTo>
                    <a:pt x="533" y="3818"/>
                    <a:pt x="594" y="3805"/>
                    <a:pt x="651" y="3778"/>
                  </a:cubicBezTo>
                  <a:lnTo>
                    <a:pt x="3131" y="2556"/>
                  </a:lnTo>
                  <a:cubicBezTo>
                    <a:pt x="3387" y="2431"/>
                    <a:pt x="3443" y="2090"/>
                    <a:pt x="3242" y="1889"/>
                  </a:cubicBezTo>
                  <a:lnTo>
                    <a:pt x="2653" y="1300"/>
                  </a:lnTo>
                  <a:lnTo>
                    <a:pt x="3686" y="791"/>
                  </a:lnTo>
                  <a:cubicBezTo>
                    <a:pt x="3892" y="689"/>
                    <a:pt x="3977" y="440"/>
                    <a:pt x="3875" y="232"/>
                  </a:cubicBezTo>
                  <a:lnTo>
                    <a:pt x="3875" y="232"/>
                  </a:lnTo>
                  <a:lnTo>
                    <a:pt x="3875" y="234"/>
                  </a:lnTo>
                  <a:cubicBezTo>
                    <a:pt x="3803" y="86"/>
                    <a:pt x="3655" y="1"/>
                    <a:pt x="3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53"/>
            <p:cNvSpPr/>
            <p:nvPr/>
          </p:nvSpPr>
          <p:spPr>
            <a:xfrm>
              <a:off x="1261225" y="2664050"/>
              <a:ext cx="156525" cy="153000"/>
            </a:xfrm>
            <a:custGeom>
              <a:rect b="b" l="l" r="r" t="t"/>
              <a:pathLst>
                <a:path extrusionOk="0" h="6120" w="6261">
                  <a:moveTo>
                    <a:pt x="5787" y="0"/>
                  </a:moveTo>
                  <a:cubicBezTo>
                    <a:pt x="5653" y="0"/>
                    <a:pt x="5521" y="65"/>
                    <a:pt x="5440" y="185"/>
                  </a:cubicBezTo>
                  <a:lnTo>
                    <a:pt x="3414" y="3213"/>
                  </a:lnTo>
                  <a:lnTo>
                    <a:pt x="2587" y="2384"/>
                  </a:lnTo>
                  <a:cubicBezTo>
                    <a:pt x="2504" y="2301"/>
                    <a:pt x="2398" y="2262"/>
                    <a:pt x="2292" y="2262"/>
                  </a:cubicBezTo>
                  <a:cubicBezTo>
                    <a:pt x="2153" y="2262"/>
                    <a:pt x="2014" y="2331"/>
                    <a:pt x="1935" y="2463"/>
                  </a:cubicBezTo>
                  <a:lnTo>
                    <a:pt x="119" y="5490"/>
                  </a:lnTo>
                  <a:cubicBezTo>
                    <a:pt x="1" y="5687"/>
                    <a:pt x="64" y="5942"/>
                    <a:pt x="261" y="6061"/>
                  </a:cubicBezTo>
                  <a:lnTo>
                    <a:pt x="263" y="6061"/>
                  </a:lnTo>
                  <a:cubicBezTo>
                    <a:pt x="329" y="6101"/>
                    <a:pt x="403" y="6120"/>
                    <a:pt x="475" y="6120"/>
                  </a:cubicBezTo>
                  <a:cubicBezTo>
                    <a:pt x="617" y="6120"/>
                    <a:pt x="755" y="6048"/>
                    <a:pt x="834" y="5917"/>
                  </a:cubicBezTo>
                  <a:lnTo>
                    <a:pt x="2375" y="3350"/>
                  </a:lnTo>
                  <a:lnTo>
                    <a:pt x="3184" y="4160"/>
                  </a:lnTo>
                  <a:cubicBezTo>
                    <a:pt x="3266" y="4243"/>
                    <a:pt x="3373" y="4283"/>
                    <a:pt x="3479" y="4283"/>
                  </a:cubicBezTo>
                  <a:cubicBezTo>
                    <a:pt x="3612" y="4283"/>
                    <a:pt x="3744" y="4220"/>
                    <a:pt x="3826" y="4098"/>
                  </a:cubicBezTo>
                  <a:lnTo>
                    <a:pt x="6132" y="647"/>
                  </a:lnTo>
                  <a:cubicBezTo>
                    <a:pt x="6260" y="457"/>
                    <a:pt x="6209" y="198"/>
                    <a:pt x="6017" y="70"/>
                  </a:cubicBezTo>
                  <a:cubicBezTo>
                    <a:pt x="5947" y="23"/>
                    <a:pt x="5867" y="0"/>
                    <a:pt x="57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8" name="Google Shape;4218;p53"/>
          <p:cNvGrpSpPr/>
          <p:nvPr/>
        </p:nvGrpSpPr>
        <p:grpSpPr>
          <a:xfrm>
            <a:off x="1384080" y="2707270"/>
            <a:ext cx="475600" cy="475488"/>
            <a:chOff x="250275" y="2665875"/>
            <a:chExt cx="532825" cy="532700"/>
          </a:xfrm>
        </p:grpSpPr>
        <p:sp>
          <p:nvSpPr>
            <p:cNvPr id="4219" name="Google Shape;4219;p53"/>
            <p:cNvSpPr/>
            <p:nvPr/>
          </p:nvSpPr>
          <p:spPr>
            <a:xfrm>
              <a:off x="632875" y="2767850"/>
              <a:ext cx="112875" cy="389150"/>
            </a:xfrm>
            <a:custGeom>
              <a:rect b="b" l="l" r="r" t="t"/>
              <a:pathLst>
                <a:path extrusionOk="0" h="15566" w="4515">
                  <a:moveTo>
                    <a:pt x="2257" y="833"/>
                  </a:moveTo>
                  <a:cubicBezTo>
                    <a:pt x="2487" y="833"/>
                    <a:pt x="2673" y="1018"/>
                    <a:pt x="2674" y="1249"/>
                  </a:cubicBezTo>
                  <a:lnTo>
                    <a:pt x="2674" y="5002"/>
                  </a:lnTo>
                  <a:lnTo>
                    <a:pt x="1841" y="5002"/>
                  </a:lnTo>
                  <a:lnTo>
                    <a:pt x="1841" y="1249"/>
                  </a:lnTo>
                  <a:cubicBezTo>
                    <a:pt x="1841" y="1018"/>
                    <a:pt x="2028" y="833"/>
                    <a:pt x="2257" y="833"/>
                  </a:cubicBezTo>
                  <a:close/>
                  <a:moveTo>
                    <a:pt x="2674" y="5833"/>
                  </a:moveTo>
                  <a:lnTo>
                    <a:pt x="2674" y="12043"/>
                  </a:lnTo>
                  <a:cubicBezTo>
                    <a:pt x="2674" y="12191"/>
                    <a:pt x="2753" y="12328"/>
                    <a:pt x="2881" y="12402"/>
                  </a:cubicBezTo>
                  <a:cubicBezTo>
                    <a:pt x="3371" y="12684"/>
                    <a:pt x="3610" y="13260"/>
                    <a:pt x="3463" y="13807"/>
                  </a:cubicBezTo>
                  <a:cubicBezTo>
                    <a:pt x="3317" y="14352"/>
                    <a:pt x="2822" y="14732"/>
                    <a:pt x="2257" y="14732"/>
                  </a:cubicBezTo>
                  <a:cubicBezTo>
                    <a:pt x="1691" y="14732"/>
                    <a:pt x="1198" y="14354"/>
                    <a:pt x="1051" y="13807"/>
                  </a:cubicBezTo>
                  <a:cubicBezTo>
                    <a:pt x="904" y="13262"/>
                    <a:pt x="1143" y="12684"/>
                    <a:pt x="1634" y="12402"/>
                  </a:cubicBezTo>
                  <a:cubicBezTo>
                    <a:pt x="1762" y="12329"/>
                    <a:pt x="1841" y="12191"/>
                    <a:pt x="1841" y="12043"/>
                  </a:cubicBezTo>
                  <a:lnTo>
                    <a:pt x="1841" y="5833"/>
                  </a:lnTo>
                  <a:close/>
                  <a:moveTo>
                    <a:pt x="2257" y="1"/>
                  </a:moveTo>
                  <a:cubicBezTo>
                    <a:pt x="1568" y="1"/>
                    <a:pt x="1009" y="559"/>
                    <a:pt x="1009" y="1249"/>
                  </a:cubicBezTo>
                  <a:lnTo>
                    <a:pt x="1009" y="11820"/>
                  </a:lnTo>
                  <a:cubicBezTo>
                    <a:pt x="293" y="12358"/>
                    <a:pt x="0" y="13293"/>
                    <a:pt x="283" y="14142"/>
                  </a:cubicBezTo>
                  <a:cubicBezTo>
                    <a:pt x="566" y="14993"/>
                    <a:pt x="1362" y="15565"/>
                    <a:pt x="2257" y="15565"/>
                  </a:cubicBezTo>
                  <a:cubicBezTo>
                    <a:pt x="3153" y="15565"/>
                    <a:pt x="3948" y="14993"/>
                    <a:pt x="4231" y="14142"/>
                  </a:cubicBezTo>
                  <a:cubicBezTo>
                    <a:pt x="4515" y="13293"/>
                    <a:pt x="4223" y="12358"/>
                    <a:pt x="3506" y="11820"/>
                  </a:cubicBezTo>
                  <a:lnTo>
                    <a:pt x="3506" y="1249"/>
                  </a:lnTo>
                  <a:cubicBezTo>
                    <a:pt x="3505" y="559"/>
                    <a:pt x="2946" y="1"/>
                    <a:pt x="2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53"/>
            <p:cNvSpPr/>
            <p:nvPr/>
          </p:nvSpPr>
          <p:spPr>
            <a:xfrm>
              <a:off x="250275" y="2665875"/>
              <a:ext cx="532825" cy="532700"/>
            </a:xfrm>
            <a:custGeom>
              <a:rect b="b" l="l" r="r" t="t"/>
              <a:pathLst>
                <a:path extrusionOk="0" h="21308" w="21313">
                  <a:moveTo>
                    <a:pt x="6341" y="2744"/>
                  </a:moveTo>
                  <a:cubicBezTo>
                    <a:pt x="6690" y="2744"/>
                    <a:pt x="6974" y="3029"/>
                    <a:pt x="6975" y="3379"/>
                  </a:cubicBezTo>
                  <a:lnTo>
                    <a:pt x="6975" y="3608"/>
                  </a:lnTo>
                  <a:cubicBezTo>
                    <a:pt x="6974" y="3958"/>
                    <a:pt x="6690" y="4242"/>
                    <a:pt x="6341" y="4242"/>
                  </a:cubicBezTo>
                  <a:cubicBezTo>
                    <a:pt x="5531" y="4244"/>
                    <a:pt x="4874" y="4900"/>
                    <a:pt x="4874" y="5710"/>
                  </a:cubicBezTo>
                  <a:lnTo>
                    <a:pt x="4874" y="5753"/>
                  </a:lnTo>
                  <a:cubicBezTo>
                    <a:pt x="4874" y="6103"/>
                    <a:pt x="4589" y="6387"/>
                    <a:pt x="4240" y="6387"/>
                  </a:cubicBezTo>
                  <a:lnTo>
                    <a:pt x="1419" y="6387"/>
                  </a:lnTo>
                  <a:cubicBezTo>
                    <a:pt x="1976" y="4959"/>
                    <a:pt x="2900" y="3703"/>
                    <a:pt x="4096" y="2744"/>
                  </a:cubicBezTo>
                  <a:close/>
                  <a:moveTo>
                    <a:pt x="15079" y="2832"/>
                  </a:moveTo>
                  <a:cubicBezTo>
                    <a:pt x="15205" y="2937"/>
                    <a:pt x="15328" y="3047"/>
                    <a:pt x="15448" y="3159"/>
                  </a:cubicBezTo>
                  <a:cubicBezTo>
                    <a:pt x="14935" y="3699"/>
                    <a:pt x="14648" y="4415"/>
                    <a:pt x="14648" y="5162"/>
                  </a:cubicBezTo>
                  <a:lnTo>
                    <a:pt x="14648" y="8020"/>
                  </a:lnTo>
                  <a:lnTo>
                    <a:pt x="9521" y="8020"/>
                  </a:lnTo>
                  <a:cubicBezTo>
                    <a:pt x="8810" y="8020"/>
                    <a:pt x="8235" y="7444"/>
                    <a:pt x="8235" y="6733"/>
                  </a:cubicBezTo>
                  <a:cubicBezTo>
                    <a:pt x="8235" y="6191"/>
                    <a:pt x="8675" y="5752"/>
                    <a:pt x="9217" y="5752"/>
                  </a:cubicBezTo>
                  <a:cubicBezTo>
                    <a:pt x="9882" y="5751"/>
                    <a:pt x="10423" y="5211"/>
                    <a:pt x="10423" y="4545"/>
                  </a:cubicBezTo>
                  <a:cubicBezTo>
                    <a:pt x="10425" y="3599"/>
                    <a:pt x="11190" y="2834"/>
                    <a:pt x="12136" y="2832"/>
                  </a:cubicBezTo>
                  <a:close/>
                  <a:moveTo>
                    <a:pt x="3883" y="14884"/>
                  </a:moveTo>
                  <a:cubicBezTo>
                    <a:pt x="4152" y="14884"/>
                    <a:pt x="4371" y="15101"/>
                    <a:pt x="4371" y="15371"/>
                  </a:cubicBezTo>
                  <a:lnTo>
                    <a:pt x="4371" y="16529"/>
                  </a:lnTo>
                  <a:cubicBezTo>
                    <a:pt x="3735" y="16060"/>
                    <a:pt x="3165" y="15506"/>
                    <a:pt x="2678" y="14884"/>
                  </a:cubicBezTo>
                  <a:close/>
                  <a:moveTo>
                    <a:pt x="10348" y="8853"/>
                  </a:moveTo>
                  <a:cubicBezTo>
                    <a:pt x="10661" y="8853"/>
                    <a:pt x="10914" y="9106"/>
                    <a:pt x="10914" y="9419"/>
                  </a:cubicBezTo>
                  <a:cubicBezTo>
                    <a:pt x="10915" y="10099"/>
                    <a:pt x="11467" y="10650"/>
                    <a:pt x="12146" y="10650"/>
                  </a:cubicBezTo>
                  <a:cubicBezTo>
                    <a:pt x="12366" y="10650"/>
                    <a:pt x="12546" y="10829"/>
                    <a:pt x="12546" y="11051"/>
                  </a:cubicBezTo>
                  <a:lnTo>
                    <a:pt x="12546" y="11973"/>
                  </a:lnTo>
                  <a:cubicBezTo>
                    <a:pt x="12546" y="12193"/>
                    <a:pt x="12366" y="12373"/>
                    <a:pt x="12146" y="12373"/>
                  </a:cubicBezTo>
                  <a:lnTo>
                    <a:pt x="11770" y="12373"/>
                  </a:lnTo>
                  <a:cubicBezTo>
                    <a:pt x="11090" y="12373"/>
                    <a:pt x="10538" y="12924"/>
                    <a:pt x="10538" y="13605"/>
                  </a:cubicBezTo>
                  <a:lnTo>
                    <a:pt x="10538" y="15300"/>
                  </a:lnTo>
                  <a:cubicBezTo>
                    <a:pt x="10538" y="15717"/>
                    <a:pt x="10200" y="16055"/>
                    <a:pt x="9783" y="16055"/>
                  </a:cubicBezTo>
                  <a:cubicBezTo>
                    <a:pt x="9334" y="16055"/>
                    <a:pt x="8907" y="16245"/>
                    <a:pt x="8604" y="16578"/>
                  </a:cubicBezTo>
                  <a:cubicBezTo>
                    <a:pt x="8485" y="16709"/>
                    <a:pt x="8351" y="16744"/>
                    <a:pt x="8243" y="16744"/>
                  </a:cubicBezTo>
                  <a:cubicBezTo>
                    <a:pt x="8157" y="16744"/>
                    <a:pt x="8086" y="16722"/>
                    <a:pt x="8053" y="16709"/>
                  </a:cubicBezTo>
                  <a:cubicBezTo>
                    <a:pt x="7978" y="16680"/>
                    <a:pt x="7732" y="16561"/>
                    <a:pt x="7732" y="16241"/>
                  </a:cubicBezTo>
                  <a:lnTo>
                    <a:pt x="7732" y="13903"/>
                  </a:lnTo>
                  <a:cubicBezTo>
                    <a:pt x="7731" y="12950"/>
                    <a:pt x="6960" y="12180"/>
                    <a:pt x="6008" y="12179"/>
                  </a:cubicBezTo>
                  <a:cubicBezTo>
                    <a:pt x="5297" y="12177"/>
                    <a:pt x="4722" y="11602"/>
                    <a:pt x="4720" y="10891"/>
                  </a:cubicBezTo>
                  <a:lnTo>
                    <a:pt x="4720" y="10294"/>
                  </a:lnTo>
                  <a:cubicBezTo>
                    <a:pt x="4722" y="9498"/>
                    <a:pt x="5367" y="8853"/>
                    <a:pt x="6162" y="8853"/>
                  </a:cubicBezTo>
                  <a:close/>
                  <a:moveTo>
                    <a:pt x="9521" y="832"/>
                  </a:moveTo>
                  <a:cubicBezTo>
                    <a:pt x="9524" y="832"/>
                    <a:pt x="9527" y="832"/>
                    <a:pt x="9530" y="832"/>
                  </a:cubicBezTo>
                  <a:cubicBezTo>
                    <a:pt x="11087" y="832"/>
                    <a:pt x="12579" y="1238"/>
                    <a:pt x="13888" y="1999"/>
                  </a:cubicBezTo>
                  <a:lnTo>
                    <a:pt x="12134" y="1999"/>
                  </a:lnTo>
                  <a:cubicBezTo>
                    <a:pt x="10731" y="1999"/>
                    <a:pt x="9590" y="3140"/>
                    <a:pt x="9590" y="4543"/>
                  </a:cubicBezTo>
                  <a:cubicBezTo>
                    <a:pt x="9590" y="4750"/>
                    <a:pt x="9423" y="4917"/>
                    <a:pt x="9216" y="4917"/>
                  </a:cubicBezTo>
                  <a:cubicBezTo>
                    <a:pt x="8214" y="4919"/>
                    <a:pt x="7403" y="5730"/>
                    <a:pt x="7401" y="6732"/>
                  </a:cubicBezTo>
                  <a:cubicBezTo>
                    <a:pt x="7401" y="7198"/>
                    <a:pt x="7554" y="7650"/>
                    <a:pt x="7839" y="8019"/>
                  </a:cubicBezTo>
                  <a:lnTo>
                    <a:pt x="6162" y="8019"/>
                  </a:lnTo>
                  <a:cubicBezTo>
                    <a:pt x="4906" y="8020"/>
                    <a:pt x="3890" y="9037"/>
                    <a:pt x="3889" y="10292"/>
                  </a:cubicBezTo>
                  <a:lnTo>
                    <a:pt x="3889" y="10889"/>
                  </a:lnTo>
                  <a:cubicBezTo>
                    <a:pt x="3889" y="12061"/>
                    <a:pt x="4837" y="13009"/>
                    <a:pt x="6008" y="13010"/>
                  </a:cubicBezTo>
                  <a:cubicBezTo>
                    <a:pt x="6499" y="13012"/>
                    <a:pt x="6898" y="13411"/>
                    <a:pt x="6899" y="13903"/>
                  </a:cubicBezTo>
                  <a:lnTo>
                    <a:pt x="6899" y="16241"/>
                  </a:lnTo>
                  <a:cubicBezTo>
                    <a:pt x="6896" y="16794"/>
                    <a:pt x="7237" y="17290"/>
                    <a:pt x="7752" y="17486"/>
                  </a:cubicBezTo>
                  <a:cubicBezTo>
                    <a:pt x="7908" y="17545"/>
                    <a:pt x="8070" y="17577"/>
                    <a:pt x="8236" y="17577"/>
                  </a:cubicBezTo>
                  <a:cubicBezTo>
                    <a:pt x="8612" y="17575"/>
                    <a:pt x="8970" y="17415"/>
                    <a:pt x="9222" y="17135"/>
                  </a:cubicBezTo>
                  <a:cubicBezTo>
                    <a:pt x="9364" y="16976"/>
                    <a:pt x="9569" y="16886"/>
                    <a:pt x="9781" y="16886"/>
                  </a:cubicBezTo>
                  <a:cubicBezTo>
                    <a:pt x="10658" y="16886"/>
                    <a:pt x="11369" y="16176"/>
                    <a:pt x="11370" y="15300"/>
                  </a:cubicBezTo>
                  <a:lnTo>
                    <a:pt x="11370" y="13605"/>
                  </a:lnTo>
                  <a:cubicBezTo>
                    <a:pt x="11370" y="13385"/>
                    <a:pt x="11549" y="13206"/>
                    <a:pt x="11770" y="13206"/>
                  </a:cubicBezTo>
                  <a:lnTo>
                    <a:pt x="12146" y="13206"/>
                  </a:lnTo>
                  <a:cubicBezTo>
                    <a:pt x="12826" y="13205"/>
                    <a:pt x="13378" y="12654"/>
                    <a:pt x="13378" y="11974"/>
                  </a:cubicBezTo>
                  <a:lnTo>
                    <a:pt x="13378" y="11051"/>
                  </a:lnTo>
                  <a:cubicBezTo>
                    <a:pt x="13378" y="10371"/>
                    <a:pt x="12826" y="9820"/>
                    <a:pt x="12146" y="9819"/>
                  </a:cubicBezTo>
                  <a:cubicBezTo>
                    <a:pt x="11926" y="9819"/>
                    <a:pt x="11747" y="9640"/>
                    <a:pt x="11747" y="9420"/>
                  </a:cubicBezTo>
                  <a:cubicBezTo>
                    <a:pt x="11747" y="9224"/>
                    <a:pt x="11705" y="9032"/>
                    <a:pt x="11626" y="8853"/>
                  </a:cubicBezTo>
                  <a:lnTo>
                    <a:pt x="14648" y="8853"/>
                  </a:lnTo>
                  <a:lnTo>
                    <a:pt x="14648" y="15196"/>
                  </a:lnTo>
                  <a:cubicBezTo>
                    <a:pt x="14208" y="15739"/>
                    <a:pt x="13929" y="16395"/>
                    <a:pt x="13841" y="17087"/>
                  </a:cubicBezTo>
                  <a:cubicBezTo>
                    <a:pt x="12505" y="17849"/>
                    <a:pt x="11018" y="18229"/>
                    <a:pt x="9532" y="18229"/>
                  </a:cubicBezTo>
                  <a:cubicBezTo>
                    <a:pt x="8038" y="18229"/>
                    <a:pt x="6544" y="17845"/>
                    <a:pt x="5204" y="17076"/>
                  </a:cubicBezTo>
                  <a:lnTo>
                    <a:pt x="5202" y="17074"/>
                  </a:lnTo>
                  <a:lnTo>
                    <a:pt x="5202" y="15371"/>
                  </a:lnTo>
                  <a:cubicBezTo>
                    <a:pt x="5202" y="14642"/>
                    <a:pt x="4612" y="14052"/>
                    <a:pt x="3884" y="14051"/>
                  </a:cubicBezTo>
                  <a:lnTo>
                    <a:pt x="2101" y="14051"/>
                  </a:lnTo>
                  <a:cubicBezTo>
                    <a:pt x="852" y="12003"/>
                    <a:pt x="507" y="9531"/>
                    <a:pt x="1144" y="7220"/>
                  </a:cubicBezTo>
                  <a:lnTo>
                    <a:pt x="4238" y="7220"/>
                  </a:lnTo>
                  <a:cubicBezTo>
                    <a:pt x="5049" y="7218"/>
                    <a:pt x="5705" y="6562"/>
                    <a:pt x="5706" y="5753"/>
                  </a:cubicBezTo>
                  <a:lnTo>
                    <a:pt x="5706" y="5710"/>
                  </a:lnTo>
                  <a:cubicBezTo>
                    <a:pt x="5706" y="5359"/>
                    <a:pt x="5990" y="5076"/>
                    <a:pt x="6341" y="5076"/>
                  </a:cubicBezTo>
                  <a:cubicBezTo>
                    <a:pt x="7150" y="5074"/>
                    <a:pt x="7806" y="4418"/>
                    <a:pt x="7807" y="3608"/>
                  </a:cubicBezTo>
                  <a:lnTo>
                    <a:pt x="7807" y="3378"/>
                  </a:lnTo>
                  <a:cubicBezTo>
                    <a:pt x="7806" y="2569"/>
                    <a:pt x="7150" y="1913"/>
                    <a:pt x="6339" y="1911"/>
                  </a:cubicBezTo>
                  <a:lnTo>
                    <a:pt x="5338" y="1911"/>
                  </a:lnTo>
                  <a:cubicBezTo>
                    <a:pt x="6619" y="1203"/>
                    <a:pt x="8058" y="832"/>
                    <a:pt x="9521" y="832"/>
                  </a:cubicBezTo>
                  <a:close/>
                  <a:moveTo>
                    <a:pt x="9528" y="0"/>
                  </a:moveTo>
                  <a:cubicBezTo>
                    <a:pt x="6983" y="0"/>
                    <a:pt x="4589" y="992"/>
                    <a:pt x="2789" y="2792"/>
                  </a:cubicBezTo>
                  <a:cubicBezTo>
                    <a:pt x="989" y="4592"/>
                    <a:pt x="0" y="6985"/>
                    <a:pt x="0" y="9531"/>
                  </a:cubicBezTo>
                  <a:cubicBezTo>
                    <a:pt x="0" y="12077"/>
                    <a:pt x="990" y="14470"/>
                    <a:pt x="2791" y="16270"/>
                  </a:cubicBezTo>
                  <a:cubicBezTo>
                    <a:pt x="4591" y="18070"/>
                    <a:pt x="6984" y="19062"/>
                    <a:pt x="9530" y="19062"/>
                  </a:cubicBezTo>
                  <a:cubicBezTo>
                    <a:pt x="11028" y="19062"/>
                    <a:pt x="12506" y="18709"/>
                    <a:pt x="13842" y="18031"/>
                  </a:cubicBezTo>
                  <a:cubicBezTo>
                    <a:pt x="14084" y="19902"/>
                    <a:pt x="15676" y="21304"/>
                    <a:pt x="17561" y="21308"/>
                  </a:cubicBezTo>
                  <a:cubicBezTo>
                    <a:pt x="19630" y="21308"/>
                    <a:pt x="21312" y="19626"/>
                    <a:pt x="21312" y="17556"/>
                  </a:cubicBezTo>
                  <a:cubicBezTo>
                    <a:pt x="21312" y="16697"/>
                    <a:pt x="21016" y="15863"/>
                    <a:pt x="20475" y="15195"/>
                  </a:cubicBezTo>
                  <a:lnTo>
                    <a:pt x="20475" y="11196"/>
                  </a:lnTo>
                  <a:cubicBezTo>
                    <a:pt x="20469" y="10970"/>
                    <a:pt x="20285" y="10789"/>
                    <a:pt x="20058" y="10789"/>
                  </a:cubicBezTo>
                  <a:cubicBezTo>
                    <a:pt x="19832" y="10789"/>
                    <a:pt x="19647" y="10970"/>
                    <a:pt x="19642" y="11196"/>
                  </a:cubicBezTo>
                  <a:lnTo>
                    <a:pt x="19642" y="15349"/>
                  </a:lnTo>
                  <a:cubicBezTo>
                    <a:pt x="19642" y="15450"/>
                    <a:pt x="19679" y="15549"/>
                    <a:pt x="19747" y="15624"/>
                  </a:cubicBezTo>
                  <a:cubicBezTo>
                    <a:pt x="20219" y="16158"/>
                    <a:pt x="20479" y="16846"/>
                    <a:pt x="20479" y="17558"/>
                  </a:cubicBezTo>
                  <a:cubicBezTo>
                    <a:pt x="20479" y="19167"/>
                    <a:pt x="19171" y="20476"/>
                    <a:pt x="17561" y="20476"/>
                  </a:cubicBezTo>
                  <a:cubicBezTo>
                    <a:pt x="16413" y="20476"/>
                    <a:pt x="15371" y="19804"/>
                    <a:pt x="14900" y="18757"/>
                  </a:cubicBezTo>
                  <a:cubicBezTo>
                    <a:pt x="14428" y="17709"/>
                    <a:pt x="14615" y="16483"/>
                    <a:pt x="15376" y="15624"/>
                  </a:cubicBezTo>
                  <a:cubicBezTo>
                    <a:pt x="15443" y="15548"/>
                    <a:pt x="15480" y="15450"/>
                    <a:pt x="15480" y="15347"/>
                  </a:cubicBezTo>
                  <a:lnTo>
                    <a:pt x="15480" y="5162"/>
                  </a:lnTo>
                  <a:cubicBezTo>
                    <a:pt x="15480" y="4012"/>
                    <a:pt x="16413" y="3081"/>
                    <a:pt x="17561" y="3081"/>
                  </a:cubicBezTo>
                  <a:cubicBezTo>
                    <a:pt x="18711" y="3081"/>
                    <a:pt x="19642" y="4012"/>
                    <a:pt x="19642" y="5162"/>
                  </a:cubicBezTo>
                  <a:lnTo>
                    <a:pt x="19642" y="7866"/>
                  </a:lnTo>
                  <a:cubicBezTo>
                    <a:pt x="19647" y="8093"/>
                    <a:pt x="19832" y="8273"/>
                    <a:pt x="20058" y="8273"/>
                  </a:cubicBezTo>
                  <a:cubicBezTo>
                    <a:pt x="20285" y="8273"/>
                    <a:pt x="20469" y="8093"/>
                    <a:pt x="20475" y="7866"/>
                  </a:cubicBezTo>
                  <a:lnTo>
                    <a:pt x="20475" y="5162"/>
                  </a:lnTo>
                  <a:cubicBezTo>
                    <a:pt x="20475" y="3555"/>
                    <a:pt x="19168" y="2248"/>
                    <a:pt x="17561" y="2248"/>
                  </a:cubicBezTo>
                  <a:cubicBezTo>
                    <a:pt x="17558" y="2248"/>
                    <a:pt x="17555" y="2248"/>
                    <a:pt x="17553" y="2248"/>
                  </a:cubicBezTo>
                  <a:cubicBezTo>
                    <a:pt x="17045" y="2248"/>
                    <a:pt x="16547" y="2382"/>
                    <a:pt x="16109" y="2637"/>
                  </a:cubicBezTo>
                  <a:cubicBezTo>
                    <a:pt x="14327" y="934"/>
                    <a:pt x="12002" y="0"/>
                    <a:pt x="95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53"/>
            <p:cNvSpPr/>
            <p:nvPr/>
          </p:nvSpPr>
          <p:spPr>
            <a:xfrm>
              <a:off x="740525" y="2892875"/>
              <a:ext cx="22650" cy="20825"/>
            </a:xfrm>
            <a:custGeom>
              <a:rect b="b" l="l" r="r" t="t"/>
              <a:pathLst>
                <a:path extrusionOk="0" h="833" w="906">
                  <a:moveTo>
                    <a:pt x="445" y="0"/>
                  </a:moveTo>
                  <a:cubicBezTo>
                    <a:pt x="247" y="0"/>
                    <a:pt x="78" y="141"/>
                    <a:pt x="39" y="334"/>
                  </a:cubicBezTo>
                  <a:cubicBezTo>
                    <a:pt x="0" y="530"/>
                    <a:pt x="105" y="724"/>
                    <a:pt x="288" y="801"/>
                  </a:cubicBezTo>
                  <a:cubicBezTo>
                    <a:pt x="340" y="822"/>
                    <a:pt x="394" y="832"/>
                    <a:pt x="447" y="832"/>
                  </a:cubicBezTo>
                  <a:cubicBezTo>
                    <a:pt x="583" y="832"/>
                    <a:pt x="715" y="766"/>
                    <a:pt x="794" y="648"/>
                  </a:cubicBezTo>
                  <a:cubicBezTo>
                    <a:pt x="905" y="483"/>
                    <a:pt x="884" y="262"/>
                    <a:pt x="743" y="121"/>
                  </a:cubicBezTo>
                  <a:cubicBezTo>
                    <a:pt x="665" y="44"/>
                    <a:pt x="558" y="1"/>
                    <a:pt x="448" y="1"/>
                  </a:cubicBezTo>
                  <a:cubicBezTo>
                    <a:pt x="447" y="1"/>
                    <a:pt x="446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53"/>
            <p:cNvSpPr/>
            <p:nvPr/>
          </p:nvSpPr>
          <p:spPr>
            <a:xfrm>
              <a:off x="436475" y="2907950"/>
              <a:ext cx="67300" cy="20825"/>
            </a:xfrm>
            <a:custGeom>
              <a:rect b="b" l="l" r="r" t="t"/>
              <a:pathLst>
                <a:path extrusionOk="0" h="833" w="2692">
                  <a:moveTo>
                    <a:pt x="417" y="0"/>
                  </a:moveTo>
                  <a:cubicBezTo>
                    <a:pt x="186" y="0"/>
                    <a:pt x="1" y="186"/>
                    <a:pt x="1" y="416"/>
                  </a:cubicBezTo>
                  <a:cubicBezTo>
                    <a:pt x="1" y="647"/>
                    <a:pt x="186" y="832"/>
                    <a:pt x="417" y="832"/>
                  </a:cubicBezTo>
                  <a:lnTo>
                    <a:pt x="2276" y="832"/>
                  </a:lnTo>
                  <a:cubicBezTo>
                    <a:pt x="2505" y="832"/>
                    <a:pt x="2692" y="647"/>
                    <a:pt x="2692" y="416"/>
                  </a:cubicBezTo>
                  <a:cubicBezTo>
                    <a:pt x="2692" y="186"/>
                    <a:pt x="2505" y="0"/>
                    <a:pt x="2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53"/>
            <p:cNvSpPr/>
            <p:nvPr/>
          </p:nvSpPr>
          <p:spPr>
            <a:xfrm>
              <a:off x="394100" y="2907950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7" y="0"/>
                  </a:moveTo>
                  <a:cubicBezTo>
                    <a:pt x="248" y="0"/>
                    <a:pt x="78" y="141"/>
                    <a:pt x="39" y="336"/>
                  </a:cubicBezTo>
                  <a:cubicBezTo>
                    <a:pt x="1" y="530"/>
                    <a:pt x="104" y="726"/>
                    <a:pt x="288" y="801"/>
                  </a:cubicBezTo>
                  <a:cubicBezTo>
                    <a:pt x="340" y="822"/>
                    <a:pt x="395" y="833"/>
                    <a:pt x="448" y="833"/>
                  </a:cubicBezTo>
                  <a:cubicBezTo>
                    <a:pt x="583" y="833"/>
                    <a:pt x="714" y="767"/>
                    <a:pt x="794" y="648"/>
                  </a:cubicBezTo>
                  <a:cubicBezTo>
                    <a:pt x="903" y="483"/>
                    <a:pt x="881" y="262"/>
                    <a:pt x="742" y="123"/>
                  </a:cubicBezTo>
                  <a:cubicBezTo>
                    <a:pt x="663" y="45"/>
                    <a:pt x="558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4" name="Google Shape;4224;p53"/>
          <p:cNvGrpSpPr/>
          <p:nvPr/>
        </p:nvGrpSpPr>
        <p:grpSpPr>
          <a:xfrm>
            <a:off x="6620034" y="3375367"/>
            <a:ext cx="475622" cy="475600"/>
            <a:chOff x="5993600" y="3342600"/>
            <a:chExt cx="532850" cy="532825"/>
          </a:xfrm>
        </p:grpSpPr>
        <p:sp>
          <p:nvSpPr>
            <p:cNvPr id="4225" name="Google Shape;4225;p53"/>
            <p:cNvSpPr/>
            <p:nvPr/>
          </p:nvSpPr>
          <p:spPr>
            <a:xfrm>
              <a:off x="6181450" y="344560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8" y="1"/>
                  </a:moveTo>
                  <a:cubicBezTo>
                    <a:pt x="348" y="1"/>
                    <a:pt x="241" y="45"/>
                    <a:pt x="163" y="123"/>
                  </a:cubicBezTo>
                  <a:cubicBezTo>
                    <a:pt x="24" y="263"/>
                    <a:pt x="1" y="483"/>
                    <a:pt x="112" y="648"/>
                  </a:cubicBezTo>
                  <a:cubicBezTo>
                    <a:pt x="191" y="766"/>
                    <a:pt x="323" y="833"/>
                    <a:pt x="458" y="833"/>
                  </a:cubicBezTo>
                  <a:cubicBezTo>
                    <a:pt x="511" y="833"/>
                    <a:pt x="565" y="822"/>
                    <a:pt x="617" y="801"/>
                  </a:cubicBezTo>
                  <a:cubicBezTo>
                    <a:pt x="801" y="725"/>
                    <a:pt x="905" y="530"/>
                    <a:pt x="866" y="336"/>
                  </a:cubicBezTo>
                  <a:cubicBezTo>
                    <a:pt x="827" y="140"/>
                    <a:pt x="656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53"/>
            <p:cNvSpPr/>
            <p:nvPr/>
          </p:nvSpPr>
          <p:spPr>
            <a:xfrm>
              <a:off x="5993600" y="3342600"/>
              <a:ext cx="532850" cy="532825"/>
            </a:xfrm>
            <a:custGeom>
              <a:rect b="b" l="l" r="r" t="t"/>
              <a:pathLst>
                <a:path extrusionOk="0" h="21313" w="21314">
                  <a:moveTo>
                    <a:pt x="3330" y="6202"/>
                  </a:moveTo>
                  <a:lnTo>
                    <a:pt x="3330" y="7367"/>
                  </a:lnTo>
                  <a:lnTo>
                    <a:pt x="833" y="7367"/>
                  </a:lnTo>
                  <a:lnTo>
                    <a:pt x="833" y="6202"/>
                  </a:lnTo>
                  <a:close/>
                  <a:moveTo>
                    <a:pt x="13445" y="9506"/>
                  </a:moveTo>
                  <a:lnTo>
                    <a:pt x="13445" y="13154"/>
                  </a:lnTo>
                  <a:lnTo>
                    <a:pt x="9220" y="13154"/>
                  </a:lnTo>
                  <a:lnTo>
                    <a:pt x="9220" y="11818"/>
                  </a:lnTo>
                  <a:lnTo>
                    <a:pt x="13445" y="9506"/>
                  </a:lnTo>
                  <a:close/>
                  <a:moveTo>
                    <a:pt x="18503" y="9506"/>
                  </a:moveTo>
                  <a:lnTo>
                    <a:pt x="18503" y="13154"/>
                  </a:lnTo>
                  <a:lnTo>
                    <a:pt x="14278" y="13154"/>
                  </a:lnTo>
                  <a:lnTo>
                    <a:pt x="14278" y="11818"/>
                  </a:lnTo>
                  <a:lnTo>
                    <a:pt x="18503" y="9506"/>
                  </a:lnTo>
                  <a:close/>
                  <a:moveTo>
                    <a:pt x="3330" y="8200"/>
                  </a:moveTo>
                  <a:lnTo>
                    <a:pt x="3330" y="20480"/>
                  </a:lnTo>
                  <a:lnTo>
                    <a:pt x="2498" y="20480"/>
                  </a:lnTo>
                  <a:lnTo>
                    <a:pt x="2498" y="17957"/>
                  </a:lnTo>
                  <a:cubicBezTo>
                    <a:pt x="2493" y="17730"/>
                    <a:pt x="2308" y="17548"/>
                    <a:pt x="2081" y="17548"/>
                  </a:cubicBezTo>
                  <a:cubicBezTo>
                    <a:pt x="1855" y="17548"/>
                    <a:pt x="1669" y="17730"/>
                    <a:pt x="1665" y="17957"/>
                  </a:cubicBezTo>
                  <a:lnTo>
                    <a:pt x="1665" y="20480"/>
                  </a:lnTo>
                  <a:lnTo>
                    <a:pt x="832" y="20480"/>
                  </a:lnTo>
                  <a:lnTo>
                    <a:pt x="833" y="8200"/>
                  </a:lnTo>
                  <a:close/>
                  <a:moveTo>
                    <a:pt x="8388" y="9506"/>
                  </a:moveTo>
                  <a:lnTo>
                    <a:pt x="8388" y="13154"/>
                  </a:lnTo>
                  <a:lnTo>
                    <a:pt x="6745" y="13154"/>
                  </a:lnTo>
                  <a:cubicBezTo>
                    <a:pt x="6515" y="13154"/>
                    <a:pt x="6328" y="13341"/>
                    <a:pt x="6328" y="13569"/>
                  </a:cubicBezTo>
                  <a:lnTo>
                    <a:pt x="6328" y="20480"/>
                  </a:lnTo>
                  <a:lnTo>
                    <a:pt x="4163" y="20480"/>
                  </a:lnTo>
                  <a:lnTo>
                    <a:pt x="4163" y="11818"/>
                  </a:lnTo>
                  <a:lnTo>
                    <a:pt x="8388" y="9506"/>
                  </a:lnTo>
                  <a:close/>
                  <a:moveTo>
                    <a:pt x="20482" y="13987"/>
                  </a:moveTo>
                  <a:lnTo>
                    <a:pt x="20482" y="20480"/>
                  </a:lnTo>
                  <a:lnTo>
                    <a:pt x="7161" y="20480"/>
                  </a:lnTo>
                  <a:lnTo>
                    <a:pt x="7161" y="13987"/>
                  </a:lnTo>
                  <a:close/>
                  <a:moveTo>
                    <a:pt x="6561" y="1"/>
                  </a:moveTo>
                  <a:cubicBezTo>
                    <a:pt x="5944" y="1"/>
                    <a:pt x="5329" y="153"/>
                    <a:pt x="4772" y="457"/>
                  </a:cubicBezTo>
                  <a:cubicBezTo>
                    <a:pt x="4282" y="158"/>
                    <a:pt x="3718" y="1"/>
                    <a:pt x="3145" y="1"/>
                  </a:cubicBezTo>
                  <a:cubicBezTo>
                    <a:pt x="3143" y="1"/>
                    <a:pt x="3140" y="1"/>
                    <a:pt x="3137" y="1"/>
                  </a:cubicBezTo>
                  <a:cubicBezTo>
                    <a:pt x="1408" y="1"/>
                    <a:pt x="0" y="1408"/>
                    <a:pt x="0" y="3136"/>
                  </a:cubicBezTo>
                  <a:lnTo>
                    <a:pt x="0" y="20897"/>
                  </a:lnTo>
                  <a:cubicBezTo>
                    <a:pt x="0" y="21127"/>
                    <a:pt x="187" y="21313"/>
                    <a:pt x="416" y="21313"/>
                  </a:cubicBezTo>
                  <a:lnTo>
                    <a:pt x="20896" y="21313"/>
                  </a:lnTo>
                  <a:cubicBezTo>
                    <a:pt x="21127" y="21313"/>
                    <a:pt x="21314" y="21127"/>
                    <a:pt x="21314" y="20897"/>
                  </a:cubicBezTo>
                  <a:lnTo>
                    <a:pt x="21314" y="13569"/>
                  </a:lnTo>
                  <a:cubicBezTo>
                    <a:pt x="21314" y="13341"/>
                    <a:pt x="21127" y="13154"/>
                    <a:pt x="20896" y="13154"/>
                  </a:cubicBezTo>
                  <a:lnTo>
                    <a:pt x="19336" y="13154"/>
                  </a:lnTo>
                  <a:lnTo>
                    <a:pt x="19336" y="8803"/>
                  </a:lnTo>
                  <a:cubicBezTo>
                    <a:pt x="19335" y="8561"/>
                    <a:pt x="19136" y="8386"/>
                    <a:pt x="18919" y="8386"/>
                  </a:cubicBezTo>
                  <a:cubicBezTo>
                    <a:pt x="18853" y="8386"/>
                    <a:pt x="18785" y="8403"/>
                    <a:pt x="18721" y="8438"/>
                  </a:cubicBezTo>
                  <a:lnTo>
                    <a:pt x="14278" y="10870"/>
                  </a:lnTo>
                  <a:lnTo>
                    <a:pt x="14278" y="8803"/>
                  </a:lnTo>
                  <a:cubicBezTo>
                    <a:pt x="14278" y="8561"/>
                    <a:pt x="14080" y="8386"/>
                    <a:pt x="13862" y="8386"/>
                  </a:cubicBezTo>
                  <a:cubicBezTo>
                    <a:pt x="13795" y="8386"/>
                    <a:pt x="13727" y="8403"/>
                    <a:pt x="13662" y="8438"/>
                  </a:cubicBezTo>
                  <a:lnTo>
                    <a:pt x="9220" y="10870"/>
                  </a:lnTo>
                  <a:lnTo>
                    <a:pt x="9220" y="8803"/>
                  </a:lnTo>
                  <a:cubicBezTo>
                    <a:pt x="9220" y="8561"/>
                    <a:pt x="9021" y="8386"/>
                    <a:pt x="8803" y="8386"/>
                  </a:cubicBezTo>
                  <a:cubicBezTo>
                    <a:pt x="8737" y="8386"/>
                    <a:pt x="8669" y="8403"/>
                    <a:pt x="8604" y="8438"/>
                  </a:cubicBezTo>
                  <a:lnTo>
                    <a:pt x="4163" y="10870"/>
                  </a:lnTo>
                  <a:lnTo>
                    <a:pt x="4163" y="5367"/>
                  </a:lnTo>
                  <a:cubicBezTo>
                    <a:pt x="4163" y="5138"/>
                    <a:pt x="4349" y="4953"/>
                    <a:pt x="4578" y="4953"/>
                  </a:cubicBezTo>
                  <a:lnTo>
                    <a:pt x="6307" y="4953"/>
                  </a:lnTo>
                  <a:cubicBezTo>
                    <a:pt x="6536" y="4953"/>
                    <a:pt x="6723" y="4767"/>
                    <a:pt x="6723" y="4537"/>
                  </a:cubicBezTo>
                  <a:cubicBezTo>
                    <a:pt x="6723" y="4306"/>
                    <a:pt x="6536" y="4121"/>
                    <a:pt x="6307" y="4121"/>
                  </a:cubicBezTo>
                  <a:lnTo>
                    <a:pt x="4578" y="4121"/>
                  </a:lnTo>
                  <a:cubicBezTo>
                    <a:pt x="3888" y="4121"/>
                    <a:pt x="3332" y="4679"/>
                    <a:pt x="3332" y="5367"/>
                  </a:cubicBezTo>
                  <a:lnTo>
                    <a:pt x="3332" y="5370"/>
                  </a:lnTo>
                  <a:lnTo>
                    <a:pt x="833" y="5370"/>
                  </a:lnTo>
                  <a:lnTo>
                    <a:pt x="833" y="3136"/>
                  </a:lnTo>
                  <a:cubicBezTo>
                    <a:pt x="833" y="2145"/>
                    <a:pt x="1468" y="1264"/>
                    <a:pt x="2409" y="951"/>
                  </a:cubicBezTo>
                  <a:cubicBezTo>
                    <a:pt x="2648" y="871"/>
                    <a:pt x="2894" y="832"/>
                    <a:pt x="3137" y="832"/>
                  </a:cubicBezTo>
                  <a:cubicBezTo>
                    <a:pt x="3848" y="832"/>
                    <a:pt x="4537" y="1163"/>
                    <a:pt x="4981" y="1754"/>
                  </a:cubicBezTo>
                  <a:cubicBezTo>
                    <a:pt x="5062" y="1862"/>
                    <a:pt x="5187" y="1919"/>
                    <a:pt x="5313" y="1919"/>
                  </a:cubicBezTo>
                  <a:cubicBezTo>
                    <a:pt x="5400" y="1919"/>
                    <a:pt x="5488" y="1892"/>
                    <a:pt x="5564" y="1836"/>
                  </a:cubicBezTo>
                  <a:cubicBezTo>
                    <a:pt x="5746" y="1699"/>
                    <a:pt x="5784" y="1437"/>
                    <a:pt x="5646" y="1253"/>
                  </a:cubicBezTo>
                  <a:cubicBezTo>
                    <a:pt x="5591" y="1181"/>
                    <a:pt x="5533" y="1110"/>
                    <a:pt x="5474" y="1044"/>
                  </a:cubicBezTo>
                  <a:cubicBezTo>
                    <a:pt x="5829" y="901"/>
                    <a:pt x="6198" y="832"/>
                    <a:pt x="6562" y="832"/>
                  </a:cubicBezTo>
                  <a:cubicBezTo>
                    <a:pt x="7486" y="832"/>
                    <a:pt x="8381" y="1273"/>
                    <a:pt x="8939" y="2064"/>
                  </a:cubicBezTo>
                  <a:cubicBezTo>
                    <a:pt x="9021" y="2174"/>
                    <a:pt x="9147" y="2233"/>
                    <a:pt x="9275" y="2233"/>
                  </a:cubicBezTo>
                  <a:cubicBezTo>
                    <a:pt x="9358" y="2233"/>
                    <a:pt x="9442" y="2208"/>
                    <a:pt x="9515" y="2156"/>
                  </a:cubicBezTo>
                  <a:cubicBezTo>
                    <a:pt x="9699" y="2026"/>
                    <a:pt x="9745" y="1771"/>
                    <a:pt x="9619" y="1582"/>
                  </a:cubicBezTo>
                  <a:cubicBezTo>
                    <a:pt x="9535" y="1464"/>
                    <a:pt x="9445" y="1351"/>
                    <a:pt x="9348" y="1244"/>
                  </a:cubicBezTo>
                  <a:lnTo>
                    <a:pt x="11841" y="1244"/>
                  </a:lnTo>
                  <a:cubicBezTo>
                    <a:pt x="12635" y="1244"/>
                    <a:pt x="13280" y="1887"/>
                    <a:pt x="13280" y="2683"/>
                  </a:cubicBezTo>
                  <a:cubicBezTo>
                    <a:pt x="13280" y="3478"/>
                    <a:pt x="12635" y="4122"/>
                    <a:pt x="11841" y="4122"/>
                  </a:cubicBezTo>
                  <a:lnTo>
                    <a:pt x="9637" y="4122"/>
                  </a:lnTo>
                  <a:cubicBezTo>
                    <a:pt x="9407" y="4122"/>
                    <a:pt x="9220" y="4308"/>
                    <a:pt x="9220" y="4538"/>
                  </a:cubicBezTo>
                  <a:cubicBezTo>
                    <a:pt x="9220" y="4768"/>
                    <a:pt x="9407" y="4954"/>
                    <a:pt x="9637" y="4954"/>
                  </a:cubicBezTo>
                  <a:lnTo>
                    <a:pt x="11841" y="4954"/>
                  </a:lnTo>
                  <a:cubicBezTo>
                    <a:pt x="13087" y="4942"/>
                    <a:pt x="14091" y="3929"/>
                    <a:pt x="14091" y="2683"/>
                  </a:cubicBezTo>
                  <a:cubicBezTo>
                    <a:pt x="14091" y="1437"/>
                    <a:pt x="13087" y="422"/>
                    <a:pt x="11841" y="412"/>
                  </a:cubicBezTo>
                  <a:lnTo>
                    <a:pt x="8267" y="412"/>
                  </a:lnTo>
                  <a:cubicBezTo>
                    <a:pt x="7731" y="138"/>
                    <a:pt x="7146" y="1"/>
                    <a:pt x="6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53"/>
            <p:cNvSpPr/>
            <p:nvPr/>
          </p:nvSpPr>
          <p:spPr>
            <a:xfrm>
              <a:off x="6209025" y="3743225"/>
              <a:ext cx="68700" cy="70800"/>
            </a:xfrm>
            <a:custGeom>
              <a:rect b="b" l="l" r="r" t="t"/>
              <a:pathLst>
                <a:path extrusionOk="0" h="2832" w="2748">
                  <a:moveTo>
                    <a:pt x="1914" y="834"/>
                  </a:moveTo>
                  <a:lnTo>
                    <a:pt x="1914" y="2000"/>
                  </a:lnTo>
                  <a:lnTo>
                    <a:pt x="832" y="2000"/>
                  </a:lnTo>
                  <a:lnTo>
                    <a:pt x="832" y="834"/>
                  </a:lnTo>
                  <a:close/>
                  <a:moveTo>
                    <a:pt x="416" y="1"/>
                  </a:moveTo>
                  <a:cubicBezTo>
                    <a:pt x="186" y="1"/>
                    <a:pt x="0" y="188"/>
                    <a:pt x="0" y="417"/>
                  </a:cubicBezTo>
                  <a:lnTo>
                    <a:pt x="0" y="2416"/>
                  </a:lnTo>
                  <a:cubicBezTo>
                    <a:pt x="0" y="2646"/>
                    <a:pt x="186" y="2831"/>
                    <a:pt x="416" y="2831"/>
                  </a:cubicBezTo>
                  <a:lnTo>
                    <a:pt x="2331" y="2831"/>
                  </a:lnTo>
                  <a:cubicBezTo>
                    <a:pt x="2562" y="2831"/>
                    <a:pt x="2747" y="2646"/>
                    <a:pt x="2747" y="2416"/>
                  </a:cubicBezTo>
                  <a:lnTo>
                    <a:pt x="2747" y="417"/>
                  </a:lnTo>
                  <a:cubicBezTo>
                    <a:pt x="2747" y="186"/>
                    <a:pt x="2562" y="1"/>
                    <a:pt x="2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53"/>
            <p:cNvSpPr/>
            <p:nvPr/>
          </p:nvSpPr>
          <p:spPr>
            <a:xfrm>
              <a:off x="6304750" y="3743225"/>
              <a:ext cx="68700" cy="70800"/>
            </a:xfrm>
            <a:custGeom>
              <a:rect b="b" l="l" r="r" t="t"/>
              <a:pathLst>
                <a:path extrusionOk="0" h="2832" w="2748">
                  <a:moveTo>
                    <a:pt x="1917" y="834"/>
                  </a:moveTo>
                  <a:lnTo>
                    <a:pt x="1917" y="2000"/>
                  </a:lnTo>
                  <a:lnTo>
                    <a:pt x="834" y="2000"/>
                  </a:lnTo>
                  <a:lnTo>
                    <a:pt x="834" y="834"/>
                  </a:lnTo>
                  <a:close/>
                  <a:moveTo>
                    <a:pt x="418" y="1"/>
                  </a:moveTo>
                  <a:cubicBezTo>
                    <a:pt x="187" y="1"/>
                    <a:pt x="0" y="186"/>
                    <a:pt x="0" y="417"/>
                  </a:cubicBezTo>
                  <a:lnTo>
                    <a:pt x="0" y="2416"/>
                  </a:lnTo>
                  <a:cubicBezTo>
                    <a:pt x="0" y="2646"/>
                    <a:pt x="187" y="2831"/>
                    <a:pt x="418" y="2831"/>
                  </a:cubicBezTo>
                  <a:lnTo>
                    <a:pt x="2332" y="2831"/>
                  </a:lnTo>
                  <a:cubicBezTo>
                    <a:pt x="2562" y="2831"/>
                    <a:pt x="2748" y="2646"/>
                    <a:pt x="2748" y="2416"/>
                  </a:cubicBezTo>
                  <a:lnTo>
                    <a:pt x="2748" y="417"/>
                  </a:lnTo>
                  <a:cubicBezTo>
                    <a:pt x="2748" y="188"/>
                    <a:pt x="2562" y="1"/>
                    <a:pt x="2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53"/>
            <p:cNvSpPr/>
            <p:nvPr/>
          </p:nvSpPr>
          <p:spPr>
            <a:xfrm>
              <a:off x="6400525" y="3743225"/>
              <a:ext cx="68700" cy="70800"/>
            </a:xfrm>
            <a:custGeom>
              <a:rect b="b" l="l" r="r" t="t"/>
              <a:pathLst>
                <a:path extrusionOk="0" h="2832" w="2748">
                  <a:moveTo>
                    <a:pt x="1914" y="834"/>
                  </a:moveTo>
                  <a:lnTo>
                    <a:pt x="1914" y="2000"/>
                  </a:lnTo>
                  <a:lnTo>
                    <a:pt x="832" y="2000"/>
                  </a:lnTo>
                  <a:lnTo>
                    <a:pt x="832" y="834"/>
                  </a:lnTo>
                  <a:close/>
                  <a:moveTo>
                    <a:pt x="416" y="1"/>
                  </a:moveTo>
                  <a:cubicBezTo>
                    <a:pt x="186" y="1"/>
                    <a:pt x="0" y="188"/>
                    <a:pt x="0" y="417"/>
                  </a:cubicBezTo>
                  <a:lnTo>
                    <a:pt x="0" y="2416"/>
                  </a:lnTo>
                  <a:cubicBezTo>
                    <a:pt x="0" y="2646"/>
                    <a:pt x="186" y="2831"/>
                    <a:pt x="416" y="2831"/>
                  </a:cubicBezTo>
                  <a:lnTo>
                    <a:pt x="2331" y="2831"/>
                  </a:lnTo>
                  <a:cubicBezTo>
                    <a:pt x="2560" y="2831"/>
                    <a:pt x="2747" y="2646"/>
                    <a:pt x="2747" y="2416"/>
                  </a:cubicBezTo>
                  <a:lnTo>
                    <a:pt x="2747" y="417"/>
                  </a:lnTo>
                  <a:cubicBezTo>
                    <a:pt x="2747" y="188"/>
                    <a:pt x="2560" y="1"/>
                    <a:pt x="2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53"/>
            <p:cNvSpPr/>
            <p:nvPr/>
          </p:nvSpPr>
          <p:spPr>
            <a:xfrm>
              <a:off x="6034200" y="373942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0" y="67"/>
                    <a:pt x="112" y="184"/>
                  </a:cubicBezTo>
                  <a:cubicBezTo>
                    <a:pt x="1" y="350"/>
                    <a:pt x="22" y="570"/>
                    <a:pt x="163" y="711"/>
                  </a:cubicBezTo>
                  <a:cubicBezTo>
                    <a:pt x="241" y="789"/>
                    <a:pt x="348" y="832"/>
                    <a:pt x="457" y="833"/>
                  </a:cubicBezTo>
                  <a:cubicBezTo>
                    <a:pt x="656" y="832"/>
                    <a:pt x="827" y="692"/>
                    <a:pt x="866" y="498"/>
                  </a:cubicBezTo>
                  <a:cubicBezTo>
                    <a:pt x="905" y="302"/>
                    <a:pt x="801" y="108"/>
                    <a:pt x="617" y="32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1" name="Google Shape;4231;p53"/>
          <p:cNvGrpSpPr/>
          <p:nvPr/>
        </p:nvGrpSpPr>
        <p:grpSpPr>
          <a:xfrm>
            <a:off x="5956352" y="3375443"/>
            <a:ext cx="476760" cy="475443"/>
            <a:chOff x="5216825" y="3285800"/>
            <a:chExt cx="534125" cy="532650"/>
          </a:xfrm>
        </p:grpSpPr>
        <p:sp>
          <p:nvSpPr>
            <p:cNvPr id="4232" name="Google Shape;4232;p53"/>
            <p:cNvSpPr/>
            <p:nvPr/>
          </p:nvSpPr>
          <p:spPr>
            <a:xfrm>
              <a:off x="5243275" y="3285800"/>
              <a:ext cx="507675" cy="532550"/>
            </a:xfrm>
            <a:custGeom>
              <a:rect b="b" l="l" r="r" t="t"/>
              <a:pathLst>
                <a:path extrusionOk="0" h="21302" w="20307">
                  <a:moveTo>
                    <a:pt x="9651" y="1"/>
                  </a:moveTo>
                  <a:cubicBezTo>
                    <a:pt x="9425" y="1"/>
                    <a:pt x="9239" y="182"/>
                    <a:pt x="9235" y="409"/>
                  </a:cubicBezTo>
                  <a:lnTo>
                    <a:pt x="9235" y="2145"/>
                  </a:lnTo>
                  <a:lnTo>
                    <a:pt x="8367" y="1277"/>
                  </a:lnTo>
                  <a:cubicBezTo>
                    <a:pt x="8286" y="1196"/>
                    <a:pt x="8179" y="1155"/>
                    <a:pt x="8073" y="1155"/>
                  </a:cubicBezTo>
                  <a:cubicBezTo>
                    <a:pt x="7967" y="1155"/>
                    <a:pt x="7860" y="1196"/>
                    <a:pt x="7779" y="1277"/>
                  </a:cubicBezTo>
                  <a:cubicBezTo>
                    <a:pt x="7616" y="1440"/>
                    <a:pt x="7616" y="1703"/>
                    <a:pt x="7779" y="1866"/>
                  </a:cubicBezTo>
                  <a:lnTo>
                    <a:pt x="9176" y="3263"/>
                  </a:lnTo>
                  <a:cubicBezTo>
                    <a:pt x="9195" y="3280"/>
                    <a:pt x="9213" y="3297"/>
                    <a:pt x="9235" y="3312"/>
                  </a:cubicBezTo>
                  <a:lnTo>
                    <a:pt x="9235" y="7517"/>
                  </a:lnTo>
                  <a:lnTo>
                    <a:pt x="6666" y="4948"/>
                  </a:lnTo>
                  <a:lnTo>
                    <a:pt x="6666" y="3362"/>
                  </a:lnTo>
                  <a:cubicBezTo>
                    <a:pt x="6666" y="3132"/>
                    <a:pt x="6481" y="2946"/>
                    <a:pt x="6250" y="2946"/>
                  </a:cubicBezTo>
                  <a:cubicBezTo>
                    <a:pt x="6020" y="2946"/>
                    <a:pt x="5835" y="3132"/>
                    <a:pt x="5835" y="3362"/>
                  </a:cubicBezTo>
                  <a:lnTo>
                    <a:pt x="5835" y="4115"/>
                  </a:lnTo>
                  <a:lnTo>
                    <a:pt x="4999" y="3279"/>
                  </a:lnTo>
                  <a:cubicBezTo>
                    <a:pt x="4917" y="3194"/>
                    <a:pt x="4808" y="3152"/>
                    <a:pt x="4699" y="3152"/>
                  </a:cubicBezTo>
                  <a:cubicBezTo>
                    <a:pt x="4592" y="3152"/>
                    <a:pt x="4486" y="3192"/>
                    <a:pt x="4404" y="3273"/>
                  </a:cubicBezTo>
                  <a:cubicBezTo>
                    <a:pt x="4240" y="3438"/>
                    <a:pt x="4243" y="3706"/>
                    <a:pt x="4410" y="3867"/>
                  </a:cubicBezTo>
                  <a:lnTo>
                    <a:pt x="6338" y="5796"/>
                  </a:lnTo>
                  <a:lnTo>
                    <a:pt x="4147" y="5796"/>
                  </a:lnTo>
                  <a:cubicBezTo>
                    <a:pt x="3919" y="5800"/>
                    <a:pt x="3739" y="5986"/>
                    <a:pt x="3739" y="6211"/>
                  </a:cubicBezTo>
                  <a:cubicBezTo>
                    <a:pt x="3739" y="6437"/>
                    <a:pt x="3919" y="6623"/>
                    <a:pt x="4147" y="6627"/>
                  </a:cubicBezTo>
                  <a:lnTo>
                    <a:pt x="7170" y="6627"/>
                  </a:lnTo>
                  <a:lnTo>
                    <a:pt x="9212" y="8669"/>
                  </a:lnTo>
                  <a:cubicBezTo>
                    <a:pt x="9219" y="8676"/>
                    <a:pt x="9228" y="8684"/>
                    <a:pt x="9235" y="8691"/>
                  </a:cubicBezTo>
                  <a:lnTo>
                    <a:pt x="9235" y="11765"/>
                  </a:lnTo>
                  <a:lnTo>
                    <a:pt x="8242" y="11765"/>
                  </a:lnTo>
                  <a:lnTo>
                    <a:pt x="7203" y="10726"/>
                  </a:lnTo>
                  <a:lnTo>
                    <a:pt x="8262" y="9665"/>
                  </a:lnTo>
                  <a:cubicBezTo>
                    <a:pt x="8425" y="9502"/>
                    <a:pt x="8425" y="9239"/>
                    <a:pt x="8262" y="9078"/>
                  </a:cubicBezTo>
                  <a:cubicBezTo>
                    <a:pt x="8181" y="8997"/>
                    <a:pt x="8074" y="8956"/>
                    <a:pt x="7968" y="8956"/>
                  </a:cubicBezTo>
                  <a:cubicBezTo>
                    <a:pt x="7861" y="8956"/>
                    <a:pt x="7755" y="8997"/>
                    <a:pt x="7674" y="9078"/>
                  </a:cubicBezTo>
                  <a:lnTo>
                    <a:pt x="6615" y="10137"/>
                  </a:lnTo>
                  <a:lnTo>
                    <a:pt x="5610" y="9131"/>
                  </a:lnTo>
                  <a:cubicBezTo>
                    <a:pt x="5528" y="9049"/>
                    <a:pt x="5421" y="9007"/>
                    <a:pt x="5314" y="9007"/>
                  </a:cubicBezTo>
                  <a:cubicBezTo>
                    <a:pt x="5207" y="9007"/>
                    <a:pt x="5100" y="9048"/>
                    <a:pt x="5019" y="9130"/>
                  </a:cubicBezTo>
                  <a:cubicBezTo>
                    <a:pt x="4856" y="9292"/>
                    <a:pt x="4856" y="9557"/>
                    <a:pt x="5022" y="9720"/>
                  </a:cubicBezTo>
                  <a:lnTo>
                    <a:pt x="7066" y="11765"/>
                  </a:lnTo>
                  <a:lnTo>
                    <a:pt x="4705" y="11765"/>
                  </a:lnTo>
                  <a:cubicBezTo>
                    <a:pt x="4475" y="11765"/>
                    <a:pt x="4289" y="11950"/>
                    <a:pt x="4289" y="12181"/>
                  </a:cubicBezTo>
                  <a:cubicBezTo>
                    <a:pt x="4289" y="12411"/>
                    <a:pt x="4475" y="12596"/>
                    <a:pt x="4705" y="12596"/>
                  </a:cubicBezTo>
                  <a:lnTo>
                    <a:pt x="9235" y="12596"/>
                  </a:lnTo>
                  <a:lnTo>
                    <a:pt x="9235" y="14096"/>
                  </a:lnTo>
                  <a:cubicBezTo>
                    <a:pt x="8315" y="13781"/>
                    <a:pt x="7367" y="13627"/>
                    <a:pt x="6426" y="13627"/>
                  </a:cubicBezTo>
                  <a:cubicBezTo>
                    <a:pt x="4102" y="13627"/>
                    <a:pt x="1829" y="14564"/>
                    <a:pt x="166" y="16300"/>
                  </a:cubicBezTo>
                  <a:cubicBezTo>
                    <a:pt x="1" y="16466"/>
                    <a:pt x="4" y="16735"/>
                    <a:pt x="172" y="16896"/>
                  </a:cubicBezTo>
                  <a:cubicBezTo>
                    <a:pt x="253" y="16973"/>
                    <a:pt x="356" y="17012"/>
                    <a:pt x="460" y="17012"/>
                  </a:cubicBezTo>
                  <a:cubicBezTo>
                    <a:pt x="572" y="17012"/>
                    <a:pt x="685" y="16966"/>
                    <a:pt x="766" y="16876"/>
                  </a:cubicBezTo>
                  <a:cubicBezTo>
                    <a:pt x="2260" y="15319"/>
                    <a:pt x="4270" y="14461"/>
                    <a:pt x="6429" y="14461"/>
                  </a:cubicBezTo>
                  <a:cubicBezTo>
                    <a:pt x="6431" y="14461"/>
                    <a:pt x="6432" y="14461"/>
                    <a:pt x="6434" y="14461"/>
                  </a:cubicBezTo>
                  <a:cubicBezTo>
                    <a:pt x="8617" y="14461"/>
                    <a:pt x="10701" y="15374"/>
                    <a:pt x="12182" y="16977"/>
                  </a:cubicBezTo>
                  <a:cubicBezTo>
                    <a:pt x="12109" y="17083"/>
                    <a:pt x="12038" y="17194"/>
                    <a:pt x="11975" y="17308"/>
                  </a:cubicBezTo>
                  <a:cubicBezTo>
                    <a:pt x="11463" y="17072"/>
                    <a:pt x="10906" y="16951"/>
                    <a:pt x="10342" y="16951"/>
                  </a:cubicBezTo>
                  <a:cubicBezTo>
                    <a:pt x="8185" y="16951"/>
                    <a:pt x="6430" y="18705"/>
                    <a:pt x="6430" y="20861"/>
                  </a:cubicBezTo>
                  <a:cubicBezTo>
                    <a:pt x="6426" y="21094"/>
                    <a:pt x="6613" y="21285"/>
                    <a:pt x="6846" y="21285"/>
                  </a:cubicBezTo>
                  <a:cubicBezTo>
                    <a:pt x="7079" y="21285"/>
                    <a:pt x="7268" y="21094"/>
                    <a:pt x="7264" y="20861"/>
                  </a:cubicBezTo>
                  <a:cubicBezTo>
                    <a:pt x="7264" y="19164"/>
                    <a:pt x="8644" y="17783"/>
                    <a:pt x="10342" y="17783"/>
                  </a:cubicBezTo>
                  <a:cubicBezTo>
                    <a:pt x="10904" y="17783"/>
                    <a:pt x="11458" y="17937"/>
                    <a:pt x="11939" y="18230"/>
                  </a:cubicBezTo>
                  <a:cubicBezTo>
                    <a:pt x="12007" y="18272"/>
                    <a:pt x="12082" y="18291"/>
                    <a:pt x="12155" y="18291"/>
                  </a:cubicBezTo>
                  <a:cubicBezTo>
                    <a:pt x="12314" y="18291"/>
                    <a:pt x="12468" y="18200"/>
                    <a:pt x="12538" y="18043"/>
                  </a:cubicBezTo>
                  <a:cubicBezTo>
                    <a:pt x="12666" y="17750"/>
                    <a:pt x="12834" y="17475"/>
                    <a:pt x="13036" y="17226"/>
                  </a:cubicBezTo>
                  <a:cubicBezTo>
                    <a:pt x="13041" y="17219"/>
                    <a:pt x="13047" y="17213"/>
                    <a:pt x="13053" y="17206"/>
                  </a:cubicBezTo>
                  <a:cubicBezTo>
                    <a:pt x="13741" y="16367"/>
                    <a:pt x="14768" y="15882"/>
                    <a:pt x="15852" y="15880"/>
                  </a:cubicBezTo>
                  <a:cubicBezTo>
                    <a:pt x="17848" y="15880"/>
                    <a:pt x="19471" y="17505"/>
                    <a:pt x="19471" y="19501"/>
                  </a:cubicBezTo>
                  <a:lnTo>
                    <a:pt x="19471" y="20875"/>
                  </a:lnTo>
                  <a:cubicBezTo>
                    <a:pt x="19467" y="21108"/>
                    <a:pt x="19654" y="21301"/>
                    <a:pt x="19887" y="21301"/>
                  </a:cubicBezTo>
                  <a:cubicBezTo>
                    <a:pt x="20120" y="21301"/>
                    <a:pt x="20307" y="21108"/>
                    <a:pt x="20303" y="20875"/>
                  </a:cubicBezTo>
                  <a:lnTo>
                    <a:pt x="20303" y="19501"/>
                  </a:lnTo>
                  <a:cubicBezTo>
                    <a:pt x="20303" y="17046"/>
                    <a:pt x="18307" y="15049"/>
                    <a:pt x="15852" y="15049"/>
                  </a:cubicBezTo>
                  <a:lnTo>
                    <a:pt x="15850" y="15049"/>
                  </a:lnTo>
                  <a:cubicBezTo>
                    <a:pt x="14679" y="15050"/>
                    <a:pt x="13555" y="15512"/>
                    <a:pt x="12722" y="16335"/>
                  </a:cubicBezTo>
                  <a:cubicBezTo>
                    <a:pt x="11965" y="15538"/>
                    <a:pt x="11064" y="14890"/>
                    <a:pt x="10067" y="14430"/>
                  </a:cubicBezTo>
                  <a:lnTo>
                    <a:pt x="10067" y="13316"/>
                  </a:lnTo>
                  <a:lnTo>
                    <a:pt x="11540" y="11844"/>
                  </a:lnTo>
                  <a:lnTo>
                    <a:pt x="12561" y="12864"/>
                  </a:lnTo>
                  <a:cubicBezTo>
                    <a:pt x="12642" y="12945"/>
                    <a:pt x="12748" y="12986"/>
                    <a:pt x="12855" y="12986"/>
                  </a:cubicBezTo>
                  <a:cubicBezTo>
                    <a:pt x="12961" y="12986"/>
                    <a:pt x="13068" y="12945"/>
                    <a:pt x="13149" y="12864"/>
                  </a:cubicBezTo>
                  <a:cubicBezTo>
                    <a:pt x="13312" y="12701"/>
                    <a:pt x="13312" y="12438"/>
                    <a:pt x="13149" y="12276"/>
                  </a:cubicBezTo>
                  <a:lnTo>
                    <a:pt x="12129" y="11255"/>
                  </a:lnTo>
                  <a:lnTo>
                    <a:pt x="12814" y="10569"/>
                  </a:lnTo>
                  <a:cubicBezTo>
                    <a:pt x="12975" y="10406"/>
                    <a:pt x="12974" y="10144"/>
                    <a:pt x="12812" y="9983"/>
                  </a:cubicBezTo>
                  <a:cubicBezTo>
                    <a:pt x="12732" y="9901"/>
                    <a:pt x="12625" y="9861"/>
                    <a:pt x="12519" y="9861"/>
                  </a:cubicBezTo>
                  <a:cubicBezTo>
                    <a:pt x="12413" y="9861"/>
                    <a:pt x="12308" y="9901"/>
                    <a:pt x="12227" y="9980"/>
                  </a:cubicBezTo>
                  <a:lnTo>
                    <a:pt x="10068" y="12139"/>
                  </a:lnTo>
                  <a:lnTo>
                    <a:pt x="10068" y="10280"/>
                  </a:lnTo>
                  <a:lnTo>
                    <a:pt x="12376" y="7970"/>
                  </a:lnTo>
                  <a:lnTo>
                    <a:pt x="14485" y="7970"/>
                  </a:lnTo>
                  <a:lnTo>
                    <a:pt x="15249" y="8733"/>
                  </a:lnTo>
                  <a:cubicBezTo>
                    <a:pt x="15331" y="8815"/>
                    <a:pt x="15438" y="8857"/>
                    <a:pt x="15546" y="8857"/>
                  </a:cubicBezTo>
                  <a:cubicBezTo>
                    <a:pt x="15652" y="8857"/>
                    <a:pt x="15758" y="8816"/>
                    <a:pt x="15839" y="8735"/>
                  </a:cubicBezTo>
                  <a:cubicBezTo>
                    <a:pt x="16003" y="8571"/>
                    <a:pt x="16001" y="8307"/>
                    <a:pt x="15837" y="8144"/>
                  </a:cubicBezTo>
                  <a:lnTo>
                    <a:pt x="15662" y="7970"/>
                  </a:lnTo>
                  <a:lnTo>
                    <a:pt x="16432" y="7970"/>
                  </a:lnTo>
                  <a:cubicBezTo>
                    <a:pt x="16662" y="7970"/>
                    <a:pt x="16848" y="7783"/>
                    <a:pt x="16848" y="7553"/>
                  </a:cubicBezTo>
                  <a:cubicBezTo>
                    <a:pt x="16848" y="7324"/>
                    <a:pt x="16662" y="7137"/>
                    <a:pt x="16432" y="7137"/>
                  </a:cubicBezTo>
                  <a:lnTo>
                    <a:pt x="13208" y="7137"/>
                  </a:lnTo>
                  <a:lnTo>
                    <a:pt x="14739" y="5607"/>
                  </a:lnTo>
                  <a:cubicBezTo>
                    <a:pt x="14902" y="5444"/>
                    <a:pt x="14902" y="5181"/>
                    <a:pt x="14739" y="5018"/>
                  </a:cubicBezTo>
                  <a:cubicBezTo>
                    <a:pt x="14658" y="4937"/>
                    <a:pt x="14552" y="4897"/>
                    <a:pt x="14445" y="4897"/>
                  </a:cubicBezTo>
                  <a:cubicBezTo>
                    <a:pt x="14339" y="4897"/>
                    <a:pt x="14232" y="4937"/>
                    <a:pt x="14151" y="5018"/>
                  </a:cubicBezTo>
                  <a:lnTo>
                    <a:pt x="12198" y="6971"/>
                  </a:lnTo>
                  <a:lnTo>
                    <a:pt x="12198" y="5857"/>
                  </a:lnTo>
                  <a:cubicBezTo>
                    <a:pt x="12198" y="5629"/>
                    <a:pt x="12012" y="5442"/>
                    <a:pt x="11782" y="5442"/>
                  </a:cubicBezTo>
                  <a:cubicBezTo>
                    <a:pt x="11553" y="5442"/>
                    <a:pt x="11366" y="5629"/>
                    <a:pt x="11366" y="5857"/>
                  </a:cubicBezTo>
                  <a:lnTo>
                    <a:pt x="11366" y="7803"/>
                  </a:lnTo>
                  <a:lnTo>
                    <a:pt x="10067" y="9102"/>
                  </a:lnTo>
                  <a:lnTo>
                    <a:pt x="10067" y="4919"/>
                  </a:lnTo>
                  <a:lnTo>
                    <a:pt x="11430" y="3558"/>
                  </a:lnTo>
                  <a:lnTo>
                    <a:pt x="12261" y="4390"/>
                  </a:lnTo>
                  <a:cubicBezTo>
                    <a:pt x="12343" y="4470"/>
                    <a:pt x="12449" y="4510"/>
                    <a:pt x="12554" y="4510"/>
                  </a:cubicBezTo>
                  <a:cubicBezTo>
                    <a:pt x="12660" y="4510"/>
                    <a:pt x="12767" y="4469"/>
                    <a:pt x="12848" y="4388"/>
                  </a:cubicBezTo>
                  <a:cubicBezTo>
                    <a:pt x="13010" y="4226"/>
                    <a:pt x="13011" y="3965"/>
                    <a:pt x="12850" y="3801"/>
                  </a:cubicBezTo>
                  <a:lnTo>
                    <a:pt x="12017" y="2969"/>
                  </a:lnTo>
                  <a:lnTo>
                    <a:pt x="13030" y="1956"/>
                  </a:lnTo>
                  <a:cubicBezTo>
                    <a:pt x="13197" y="1795"/>
                    <a:pt x="13200" y="1527"/>
                    <a:pt x="13036" y="1362"/>
                  </a:cubicBezTo>
                  <a:cubicBezTo>
                    <a:pt x="12954" y="1281"/>
                    <a:pt x="12847" y="1241"/>
                    <a:pt x="12741" y="1241"/>
                  </a:cubicBezTo>
                  <a:cubicBezTo>
                    <a:pt x="12632" y="1241"/>
                    <a:pt x="12523" y="1283"/>
                    <a:pt x="12441" y="1368"/>
                  </a:cubicBezTo>
                  <a:lnTo>
                    <a:pt x="10067" y="3742"/>
                  </a:lnTo>
                  <a:lnTo>
                    <a:pt x="10067" y="409"/>
                  </a:lnTo>
                  <a:cubicBezTo>
                    <a:pt x="10062" y="182"/>
                    <a:pt x="9877" y="1"/>
                    <a:pt x="96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53"/>
            <p:cNvSpPr/>
            <p:nvPr/>
          </p:nvSpPr>
          <p:spPr>
            <a:xfrm>
              <a:off x="5216825" y="3723575"/>
              <a:ext cx="23850" cy="21100"/>
            </a:xfrm>
            <a:custGeom>
              <a:rect b="b" l="l" r="r" t="t"/>
              <a:pathLst>
                <a:path extrusionOk="0" h="844" w="954">
                  <a:moveTo>
                    <a:pt x="474" y="1"/>
                  </a:moveTo>
                  <a:cubicBezTo>
                    <a:pt x="224" y="1"/>
                    <a:pt x="1" y="232"/>
                    <a:pt x="62" y="513"/>
                  </a:cubicBezTo>
                  <a:cubicBezTo>
                    <a:pt x="108" y="725"/>
                    <a:pt x="291" y="844"/>
                    <a:pt x="475" y="844"/>
                  </a:cubicBezTo>
                  <a:cubicBezTo>
                    <a:pt x="608" y="844"/>
                    <a:pt x="741" y="783"/>
                    <a:pt x="826" y="652"/>
                  </a:cubicBezTo>
                  <a:lnTo>
                    <a:pt x="833" y="640"/>
                  </a:lnTo>
                  <a:cubicBezTo>
                    <a:pt x="954" y="444"/>
                    <a:pt x="893" y="188"/>
                    <a:pt x="698" y="67"/>
                  </a:cubicBezTo>
                  <a:cubicBezTo>
                    <a:pt x="625" y="21"/>
                    <a:pt x="548" y="1"/>
                    <a:pt x="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53"/>
            <p:cNvSpPr/>
            <p:nvPr/>
          </p:nvSpPr>
          <p:spPr>
            <a:xfrm>
              <a:off x="5622400" y="3378825"/>
              <a:ext cx="22575" cy="20800"/>
            </a:xfrm>
            <a:custGeom>
              <a:rect b="b" l="l" r="r" t="t"/>
              <a:pathLst>
                <a:path extrusionOk="0" h="832" w="903">
                  <a:moveTo>
                    <a:pt x="455" y="1"/>
                  </a:moveTo>
                  <a:cubicBezTo>
                    <a:pt x="320" y="1"/>
                    <a:pt x="189" y="67"/>
                    <a:pt x="111" y="185"/>
                  </a:cubicBezTo>
                  <a:cubicBezTo>
                    <a:pt x="0" y="349"/>
                    <a:pt x="22" y="569"/>
                    <a:pt x="163" y="709"/>
                  </a:cubicBezTo>
                  <a:cubicBezTo>
                    <a:pt x="241" y="787"/>
                    <a:pt x="347" y="831"/>
                    <a:pt x="456" y="831"/>
                  </a:cubicBezTo>
                  <a:cubicBezTo>
                    <a:pt x="655" y="831"/>
                    <a:pt x="825" y="692"/>
                    <a:pt x="864" y="496"/>
                  </a:cubicBezTo>
                  <a:cubicBezTo>
                    <a:pt x="903" y="302"/>
                    <a:pt x="797" y="107"/>
                    <a:pt x="615" y="33"/>
                  </a:cubicBezTo>
                  <a:cubicBezTo>
                    <a:pt x="563" y="11"/>
                    <a:pt x="509" y="1"/>
                    <a:pt x="4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53"/>
            <p:cNvSpPr/>
            <p:nvPr/>
          </p:nvSpPr>
          <p:spPr>
            <a:xfrm>
              <a:off x="5248325" y="3733475"/>
              <a:ext cx="88475" cy="84975"/>
            </a:xfrm>
            <a:custGeom>
              <a:rect b="b" l="l" r="r" t="t"/>
              <a:pathLst>
                <a:path extrusionOk="0" h="3399" w="3539">
                  <a:moveTo>
                    <a:pt x="1884" y="880"/>
                  </a:moveTo>
                  <a:lnTo>
                    <a:pt x="2589" y="1585"/>
                  </a:lnTo>
                  <a:lnTo>
                    <a:pt x="1657" y="2519"/>
                  </a:lnTo>
                  <a:lnTo>
                    <a:pt x="950" y="1814"/>
                  </a:lnTo>
                  <a:lnTo>
                    <a:pt x="1884" y="880"/>
                  </a:lnTo>
                  <a:close/>
                  <a:moveTo>
                    <a:pt x="1884" y="0"/>
                  </a:moveTo>
                  <a:cubicBezTo>
                    <a:pt x="1700" y="0"/>
                    <a:pt x="1516" y="71"/>
                    <a:pt x="1376" y="211"/>
                  </a:cubicBezTo>
                  <a:lnTo>
                    <a:pt x="281" y="1306"/>
                  </a:lnTo>
                  <a:cubicBezTo>
                    <a:pt x="0" y="1587"/>
                    <a:pt x="0" y="2040"/>
                    <a:pt x="281" y="2321"/>
                  </a:cubicBezTo>
                  <a:lnTo>
                    <a:pt x="1149" y="3188"/>
                  </a:lnTo>
                  <a:cubicBezTo>
                    <a:pt x="1289" y="3329"/>
                    <a:pt x="1472" y="3399"/>
                    <a:pt x="1656" y="3399"/>
                  </a:cubicBezTo>
                  <a:cubicBezTo>
                    <a:pt x="1839" y="3399"/>
                    <a:pt x="2023" y="3329"/>
                    <a:pt x="2163" y="3188"/>
                  </a:cubicBezTo>
                  <a:lnTo>
                    <a:pt x="3260" y="2093"/>
                  </a:lnTo>
                  <a:cubicBezTo>
                    <a:pt x="3539" y="1813"/>
                    <a:pt x="3539" y="1359"/>
                    <a:pt x="3260" y="1079"/>
                  </a:cubicBezTo>
                  <a:lnTo>
                    <a:pt x="2390" y="211"/>
                  </a:lnTo>
                  <a:cubicBezTo>
                    <a:pt x="2251" y="71"/>
                    <a:pt x="2067" y="0"/>
                    <a:pt x="18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53"/>
            <p:cNvSpPr/>
            <p:nvPr/>
          </p:nvSpPr>
          <p:spPr>
            <a:xfrm>
              <a:off x="5474150" y="3756150"/>
              <a:ext cx="66775" cy="61975"/>
            </a:xfrm>
            <a:custGeom>
              <a:rect b="b" l="l" r="r" t="t"/>
              <a:pathLst>
                <a:path extrusionOk="0" h="2479" w="2671">
                  <a:moveTo>
                    <a:pt x="1086" y="832"/>
                  </a:moveTo>
                  <a:cubicBezTo>
                    <a:pt x="1140" y="832"/>
                    <a:pt x="1192" y="851"/>
                    <a:pt x="1233" y="884"/>
                  </a:cubicBezTo>
                  <a:lnTo>
                    <a:pt x="1648" y="1196"/>
                  </a:lnTo>
                  <a:cubicBezTo>
                    <a:pt x="1737" y="1258"/>
                    <a:pt x="1771" y="1373"/>
                    <a:pt x="1734" y="1475"/>
                  </a:cubicBezTo>
                  <a:cubicBezTo>
                    <a:pt x="1703" y="1577"/>
                    <a:pt x="1610" y="1647"/>
                    <a:pt x="1503" y="1647"/>
                  </a:cubicBezTo>
                  <a:cubicBezTo>
                    <a:pt x="1501" y="1647"/>
                    <a:pt x="1499" y="1647"/>
                    <a:pt x="1497" y="1647"/>
                  </a:cubicBezTo>
                  <a:lnTo>
                    <a:pt x="1084" y="1647"/>
                  </a:lnTo>
                  <a:cubicBezTo>
                    <a:pt x="945" y="1645"/>
                    <a:pt x="833" y="1534"/>
                    <a:pt x="833" y="1396"/>
                  </a:cubicBezTo>
                  <a:lnTo>
                    <a:pt x="833" y="1084"/>
                  </a:lnTo>
                  <a:cubicBezTo>
                    <a:pt x="832" y="988"/>
                    <a:pt x="885" y="901"/>
                    <a:pt x="971" y="860"/>
                  </a:cubicBezTo>
                  <a:cubicBezTo>
                    <a:pt x="1007" y="842"/>
                    <a:pt x="1046" y="832"/>
                    <a:pt x="1086" y="832"/>
                  </a:cubicBezTo>
                  <a:close/>
                  <a:moveTo>
                    <a:pt x="1083" y="1"/>
                  </a:moveTo>
                  <a:cubicBezTo>
                    <a:pt x="919" y="1"/>
                    <a:pt x="753" y="39"/>
                    <a:pt x="600" y="116"/>
                  </a:cubicBezTo>
                  <a:cubicBezTo>
                    <a:pt x="232" y="298"/>
                    <a:pt x="0" y="674"/>
                    <a:pt x="0" y="1084"/>
                  </a:cubicBezTo>
                  <a:lnTo>
                    <a:pt x="0" y="1396"/>
                  </a:lnTo>
                  <a:cubicBezTo>
                    <a:pt x="1" y="1994"/>
                    <a:pt x="485" y="2477"/>
                    <a:pt x="1082" y="2478"/>
                  </a:cubicBezTo>
                  <a:lnTo>
                    <a:pt x="1497" y="2478"/>
                  </a:lnTo>
                  <a:cubicBezTo>
                    <a:pt x="1961" y="2478"/>
                    <a:pt x="2376" y="2181"/>
                    <a:pt x="2523" y="1739"/>
                  </a:cubicBezTo>
                  <a:cubicBezTo>
                    <a:pt x="2671" y="1298"/>
                    <a:pt x="2520" y="812"/>
                    <a:pt x="2148" y="531"/>
                  </a:cubicBezTo>
                  <a:lnTo>
                    <a:pt x="1734" y="219"/>
                  </a:lnTo>
                  <a:cubicBezTo>
                    <a:pt x="1543" y="75"/>
                    <a:pt x="1314" y="1"/>
                    <a:pt x="10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53"/>
            <p:cNvSpPr/>
            <p:nvPr/>
          </p:nvSpPr>
          <p:spPr>
            <a:xfrm>
              <a:off x="5601600" y="3716400"/>
              <a:ext cx="27500" cy="25475"/>
            </a:xfrm>
            <a:custGeom>
              <a:rect b="b" l="l" r="r" t="t"/>
              <a:pathLst>
                <a:path extrusionOk="0" h="1019" w="1100">
                  <a:moveTo>
                    <a:pt x="644" y="1"/>
                  </a:moveTo>
                  <a:cubicBezTo>
                    <a:pt x="538" y="1"/>
                    <a:pt x="432" y="41"/>
                    <a:pt x="350" y="123"/>
                  </a:cubicBezTo>
                  <a:lnTo>
                    <a:pt x="166" y="307"/>
                  </a:lnTo>
                  <a:cubicBezTo>
                    <a:pt x="2" y="468"/>
                    <a:pt x="1" y="733"/>
                    <a:pt x="163" y="897"/>
                  </a:cubicBezTo>
                  <a:cubicBezTo>
                    <a:pt x="245" y="978"/>
                    <a:pt x="352" y="1019"/>
                    <a:pt x="459" y="1019"/>
                  </a:cubicBezTo>
                  <a:cubicBezTo>
                    <a:pt x="566" y="1019"/>
                    <a:pt x="673" y="978"/>
                    <a:pt x="755" y="895"/>
                  </a:cubicBezTo>
                  <a:lnTo>
                    <a:pt x="939" y="711"/>
                  </a:lnTo>
                  <a:cubicBezTo>
                    <a:pt x="1100" y="549"/>
                    <a:pt x="1100" y="285"/>
                    <a:pt x="939" y="123"/>
                  </a:cubicBezTo>
                  <a:cubicBezTo>
                    <a:pt x="857" y="41"/>
                    <a:pt x="751" y="1"/>
                    <a:pt x="6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53"/>
            <p:cNvSpPr/>
            <p:nvPr/>
          </p:nvSpPr>
          <p:spPr>
            <a:xfrm>
              <a:off x="5412150" y="3686050"/>
              <a:ext cx="31300" cy="26775"/>
            </a:xfrm>
            <a:custGeom>
              <a:rect b="b" l="l" r="r" t="t"/>
              <a:pathLst>
                <a:path extrusionOk="0" h="1071" w="1252">
                  <a:moveTo>
                    <a:pt x="458" y="0"/>
                  </a:moveTo>
                  <a:cubicBezTo>
                    <a:pt x="352" y="0"/>
                    <a:pt x="245" y="41"/>
                    <a:pt x="163" y="122"/>
                  </a:cubicBezTo>
                  <a:cubicBezTo>
                    <a:pt x="2" y="285"/>
                    <a:pt x="1" y="547"/>
                    <a:pt x="162" y="709"/>
                  </a:cubicBezTo>
                  <a:lnTo>
                    <a:pt x="401" y="948"/>
                  </a:lnTo>
                  <a:cubicBezTo>
                    <a:pt x="480" y="1027"/>
                    <a:pt x="585" y="1070"/>
                    <a:pt x="696" y="1070"/>
                  </a:cubicBezTo>
                  <a:cubicBezTo>
                    <a:pt x="1065" y="1070"/>
                    <a:pt x="1251" y="623"/>
                    <a:pt x="989" y="361"/>
                  </a:cubicBezTo>
                  <a:lnTo>
                    <a:pt x="750" y="121"/>
                  </a:lnTo>
                  <a:cubicBezTo>
                    <a:pt x="669" y="40"/>
                    <a:pt x="564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53"/>
            <p:cNvSpPr/>
            <p:nvPr/>
          </p:nvSpPr>
          <p:spPr>
            <a:xfrm>
              <a:off x="5350500" y="3678375"/>
              <a:ext cx="20800" cy="28450"/>
            </a:xfrm>
            <a:custGeom>
              <a:rect b="b" l="l" r="r" t="t"/>
              <a:pathLst>
                <a:path extrusionOk="0" h="1138" w="832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lnTo>
                    <a:pt x="0" y="721"/>
                  </a:lnTo>
                  <a:cubicBezTo>
                    <a:pt x="0" y="951"/>
                    <a:pt x="186" y="1137"/>
                    <a:pt x="416" y="1137"/>
                  </a:cubicBezTo>
                  <a:cubicBezTo>
                    <a:pt x="645" y="1137"/>
                    <a:pt x="832" y="951"/>
                    <a:pt x="832" y="721"/>
                  </a:cubicBezTo>
                  <a:lnTo>
                    <a:pt x="832" y="416"/>
                  </a:lnTo>
                  <a:cubicBezTo>
                    <a:pt x="832" y="186"/>
                    <a:pt x="645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53"/>
            <p:cNvSpPr/>
            <p:nvPr/>
          </p:nvSpPr>
          <p:spPr>
            <a:xfrm>
              <a:off x="5349525" y="3776700"/>
              <a:ext cx="28450" cy="26425"/>
            </a:xfrm>
            <a:custGeom>
              <a:rect b="b" l="l" r="r" t="t"/>
              <a:pathLst>
                <a:path extrusionOk="0" h="1057" w="1138">
                  <a:moveTo>
                    <a:pt x="457" y="1"/>
                  </a:moveTo>
                  <a:cubicBezTo>
                    <a:pt x="350" y="1"/>
                    <a:pt x="244" y="42"/>
                    <a:pt x="163" y="122"/>
                  </a:cubicBezTo>
                  <a:cubicBezTo>
                    <a:pt x="0" y="285"/>
                    <a:pt x="0" y="546"/>
                    <a:pt x="160" y="710"/>
                  </a:cubicBezTo>
                  <a:lnTo>
                    <a:pt x="384" y="933"/>
                  </a:lnTo>
                  <a:cubicBezTo>
                    <a:pt x="465" y="1015"/>
                    <a:pt x="572" y="1056"/>
                    <a:pt x="680" y="1056"/>
                  </a:cubicBezTo>
                  <a:cubicBezTo>
                    <a:pt x="786" y="1056"/>
                    <a:pt x="893" y="1016"/>
                    <a:pt x="974" y="934"/>
                  </a:cubicBezTo>
                  <a:cubicBezTo>
                    <a:pt x="1137" y="771"/>
                    <a:pt x="1137" y="507"/>
                    <a:pt x="973" y="344"/>
                  </a:cubicBezTo>
                  <a:lnTo>
                    <a:pt x="749" y="121"/>
                  </a:lnTo>
                  <a:cubicBezTo>
                    <a:pt x="668" y="41"/>
                    <a:pt x="562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53"/>
            <p:cNvSpPr/>
            <p:nvPr/>
          </p:nvSpPr>
          <p:spPr>
            <a:xfrm>
              <a:off x="5574325" y="3767800"/>
              <a:ext cx="20825" cy="24325"/>
            </a:xfrm>
            <a:custGeom>
              <a:rect b="b" l="l" r="r" t="t"/>
              <a:pathLst>
                <a:path extrusionOk="0" h="973" w="833">
                  <a:moveTo>
                    <a:pt x="417" y="1"/>
                  </a:moveTo>
                  <a:cubicBezTo>
                    <a:pt x="186" y="1"/>
                    <a:pt x="1" y="188"/>
                    <a:pt x="1" y="417"/>
                  </a:cubicBezTo>
                  <a:lnTo>
                    <a:pt x="1" y="556"/>
                  </a:lnTo>
                  <a:cubicBezTo>
                    <a:pt x="1" y="785"/>
                    <a:pt x="186" y="972"/>
                    <a:pt x="417" y="972"/>
                  </a:cubicBezTo>
                  <a:cubicBezTo>
                    <a:pt x="647" y="972"/>
                    <a:pt x="832" y="785"/>
                    <a:pt x="832" y="556"/>
                  </a:cubicBezTo>
                  <a:lnTo>
                    <a:pt x="832" y="418"/>
                  </a:lnTo>
                  <a:cubicBezTo>
                    <a:pt x="832" y="189"/>
                    <a:pt x="648" y="2"/>
                    <a:pt x="419" y="2"/>
                  </a:cubicBezTo>
                  <a:cubicBezTo>
                    <a:pt x="418" y="2"/>
                    <a:pt x="417" y="2"/>
                    <a:pt x="417" y="2"/>
                  </a:cubicBezTo>
                  <a:lnTo>
                    <a:pt x="41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53"/>
            <p:cNvSpPr/>
            <p:nvPr/>
          </p:nvSpPr>
          <p:spPr>
            <a:xfrm>
              <a:off x="5620300" y="3733600"/>
              <a:ext cx="88350" cy="84725"/>
            </a:xfrm>
            <a:custGeom>
              <a:rect b="b" l="l" r="r" t="t"/>
              <a:pathLst>
                <a:path extrusionOk="0" h="3389" w="3534">
                  <a:moveTo>
                    <a:pt x="1928" y="871"/>
                  </a:moveTo>
                  <a:lnTo>
                    <a:pt x="2593" y="1536"/>
                  </a:lnTo>
                  <a:lnTo>
                    <a:pt x="1607" y="2521"/>
                  </a:lnTo>
                  <a:lnTo>
                    <a:pt x="943" y="1857"/>
                  </a:lnTo>
                  <a:lnTo>
                    <a:pt x="1928" y="871"/>
                  </a:lnTo>
                  <a:close/>
                  <a:moveTo>
                    <a:pt x="1928" y="1"/>
                  </a:moveTo>
                  <a:cubicBezTo>
                    <a:pt x="1738" y="1"/>
                    <a:pt x="1548" y="74"/>
                    <a:pt x="1404" y="219"/>
                  </a:cubicBezTo>
                  <a:lnTo>
                    <a:pt x="291" y="1331"/>
                  </a:lnTo>
                  <a:cubicBezTo>
                    <a:pt x="1" y="1621"/>
                    <a:pt x="1" y="2091"/>
                    <a:pt x="291" y="2380"/>
                  </a:cubicBezTo>
                  <a:lnTo>
                    <a:pt x="1083" y="3172"/>
                  </a:lnTo>
                  <a:cubicBezTo>
                    <a:pt x="1228" y="3316"/>
                    <a:pt x="1417" y="3389"/>
                    <a:pt x="1607" y="3389"/>
                  </a:cubicBezTo>
                  <a:cubicBezTo>
                    <a:pt x="1797" y="3389"/>
                    <a:pt x="1987" y="3316"/>
                    <a:pt x="2132" y="3172"/>
                  </a:cubicBezTo>
                  <a:lnTo>
                    <a:pt x="3244" y="2059"/>
                  </a:lnTo>
                  <a:cubicBezTo>
                    <a:pt x="3534" y="1770"/>
                    <a:pt x="3534" y="1300"/>
                    <a:pt x="3244" y="1010"/>
                  </a:cubicBezTo>
                  <a:lnTo>
                    <a:pt x="2453" y="219"/>
                  </a:lnTo>
                  <a:cubicBezTo>
                    <a:pt x="2308" y="74"/>
                    <a:pt x="2118" y="1"/>
                    <a:pt x="19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3" name="Google Shape;4243;p53"/>
          <p:cNvGrpSpPr/>
          <p:nvPr/>
        </p:nvGrpSpPr>
        <p:grpSpPr>
          <a:xfrm>
            <a:off x="5284705" y="3375333"/>
            <a:ext cx="484726" cy="475667"/>
            <a:chOff x="4466925" y="3319125"/>
            <a:chExt cx="543050" cy="532900"/>
          </a:xfrm>
        </p:grpSpPr>
        <p:sp>
          <p:nvSpPr>
            <p:cNvPr id="4244" name="Google Shape;4244;p53"/>
            <p:cNvSpPr/>
            <p:nvPr/>
          </p:nvSpPr>
          <p:spPr>
            <a:xfrm>
              <a:off x="4510875" y="3394675"/>
              <a:ext cx="25650" cy="21125"/>
            </a:xfrm>
            <a:custGeom>
              <a:rect b="b" l="l" r="r" t="t"/>
              <a:pathLst>
                <a:path extrusionOk="0" h="845" w="1026">
                  <a:moveTo>
                    <a:pt x="566" y="0"/>
                  </a:moveTo>
                  <a:cubicBezTo>
                    <a:pt x="456" y="0"/>
                    <a:pt x="347" y="43"/>
                    <a:pt x="266" y="128"/>
                  </a:cubicBezTo>
                  <a:lnTo>
                    <a:pt x="254" y="141"/>
                  </a:lnTo>
                  <a:cubicBezTo>
                    <a:pt x="1" y="406"/>
                    <a:pt x="189" y="845"/>
                    <a:pt x="555" y="845"/>
                  </a:cubicBezTo>
                  <a:cubicBezTo>
                    <a:pt x="669" y="845"/>
                    <a:pt x="778" y="797"/>
                    <a:pt x="857" y="715"/>
                  </a:cubicBezTo>
                  <a:lnTo>
                    <a:pt x="867" y="704"/>
                  </a:lnTo>
                  <a:cubicBezTo>
                    <a:pt x="1026" y="538"/>
                    <a:pt x="1020" y="275"/>
                    <a:pt x="854" y="115"/>
                  </a:cubicBezTo>
                  <a:cubicBezTo>
                    <a:pt x="773" y="38"/>
                    <a:pt x="669" y="0"/>
                    <a:pt x="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53"/>
            <p:cNvSpPr/>
            <p:nvPr/>
          </p:nvSpPr>
          <p:spPr>
            <a:xfrm>
              <a:off x="4466925" y="3319125"/>
              <a:ext cx="543050" cy="532900"/>
            </a:xfrm>
            <a:custGeom>
              <a:rect b="b" l="l" r="r" t="t"/>
              <a:pathLst>
                <a:path extrusionOk="0" h="21316" w="21722">
                  <a:moveTo>
                    <a:pt x="15138" y="0"/>
                  </a:moveTo>
                  <a:cubicBezTo>
                    <a:pt x="13067" y="0"/>
                    <a:pt x="11117" y="981"/>
                    <a:pt x="9884" y="2646"/>
                  </a:cubicBezTo>
                  <a:cubicBezTo>
                    <a:pt x="8826" y="1793"/>
                    <a:pt x="7531" y="1356"/>
                    <a:pt x="6227" y="1356"/>
                  </a:cubicBezTo>
                  <a:cubicBezTo>
                    <a:pt x="5281" y="1356"/>
                    <a:pt x="4330" y="1587"/>
                    <a:pt x="3461" y="2055"/>
                  </a:cubicBezTo>
                  <a:cubicBezTo>
                    <a:pt x="3264" y="2166"/>
                    <a:pt x="3191" y="2415"/>
                    <a:pt x="3299" y="2615"/>
                  </a:cubicBezTo>
                  <a:cubicBezTo>
                    <a:pt x="3375" y="2754"/>
                    <a:pt x="3519" y="2834"/>
                    <a:pt x="3667" y="2834"/>
                  </a:cubicBezTo>
                  <a:cubicBezTo>
                    <a:pt x="3731" y="2834"/>
                    <a:pt x="3796" y="2819"/>
                    <a:pt x="3857" y="2788"/>
                  </a:cubicBezTo>
                  <a:cubicBezTo>
                    <a:pt x="4603" y="2385"/>
                    <a:pt x="5417" y="2189"/>
                    <a:pt x="6226" y="2189"/>
                  </a:cubicBezTo>
                  <a:cubicBezTo>
                    <a:pt x="7480" y="2189"/>
                    <a:pt x="8721" y="2661"/>
                    <a:pt x="9672" y="3569"/>
                  </a:cubicBezTo>
                  <a:cubicBezTo>
                    <a:pt x="9754" y="3647"/>
                    <a:pt x="9857" y="3684"/>
                    <a:pt x="9959" y="3684"/>
                  </a:cubicBezTo>
                  <a:cubicBezTo>
                    <a:pt x="10096" y="3684"/>
                    <a:pt x="10231" y="3618"/>
                    <a:pt x="10311" y="3491"/>
                  </a:cubicBezTo>
                  <a:cubicBezTo>
                    <a:pt x="11370" y="1826"/>
                    <a:pt x="13181" y="833"/>
                    <a:pt x="15151" y="833"/>
                  </a:cubicBezTo>
                  <a:cubicBezTo>
                    <a:pt x="18314" y="833"/>
                    <a:pt x="20885" y="3405"/>
                    <a:pt x="20885" y="6568"/>
                  </a:cubicBezTo>
                  <a:cubicBezTo>
                    <a:pt x="20885" y="7923"/>
                    <a:pt x="20404" y="9236"/>
                    <a:pt x="19528" y="10270"/>
                  </a:cubicBezTo>
                  <a:cubicBezTo>
                    <a:pt x="19367" y="10462"/>
                    <a:pt x="19409" y="10753"/>
                    <a:pt x="19620" y="10889"/>
                  </a:cubicBezTo>
                  <a:cubicBezTo>
                    <a:pt x="20410" y="11397"/>
                    <a:pt x="20887" y="12272"/>
                    <a:pt x="20885" y="13212"/>
                  </a:cubicBezTo>
                  <a:cubicBezTo>
                    <a:pt x="20885" y="14442"/>
                    <a:pt x="20058" y="15536"/>
                    <a:pt x="18875" y="15871"/>
                  </a:cubicBezTo>
                  <a:cubicBezTo>
                    <a:pt x="18724" y="15914"/>
                    <a:pt x="18609" y="16038"/>
                    <a:pt x="18580" y="16192"/>
                  </a:cubicBezTo>
                  <a:cubicBezTo>
                    <a:pt x="18095" y="18677"/>
                    <a:pt x="15903" y="20480"/>
                    <a:pt x="13369" y="20480"/>
                  </a:cubicBezTo>
                  <a:cubicBezTo>
                    <a:pt x="13366" y="20480"/>
                    <a:pt x="13363" y="20480"/>
                    <a:pt x="13361" y="20480"/>
                  </a:cubicBezTo>
                  <a:cubicBezTo>
                    <a:pt x="11575" y="20480"/>
                    <a:pt x="9910" y="19580"/>
                    <a:pt x="8931" y="18087"/>
                  </a:cubicBezTo>
                  <a:cubicBezTo>
                    <a:pt x="8851" y="17966"/>
                    <a:pt x="8718" y="17900"/>
                    <a:pt x="8583" y="17900"/>
                  </a:cubicBezTo>
                  <a:cubicBezTo>
                    <a:pt x="8499" y="17900"/>
                    <a:pt x="8414" y="17925"/>
                    <a:pt x="8341" y="17978"/>
                  </a:cubicBezTo>
                  <a:cubicBezTo>
                    <a:pt x="7585" y="18522"/>
                    <a:pt x="6678" y="18815"/>
                    <a:pt x="5746" y="18815"/>
                  </a:cubicBezTo>
                  <a:cubicBezTo>
                    <a:pt x="5741" y="18815"/>
                    <a:pt x="5737" y="18815"/>
                    <a:pt x="5732" y="18815"/>
                  </a:cubicBezTo>
                  <a:cubicBezTo>
                    <a:pt x="3264" y="18815"/>
                    <a:pt x="1255" y="16808"/>
                    <a:pt x="1255" y="14339"/>
                  </a:cubicBezTo>
                  <a:cubicBezTo>
                    <a:pt x="1252" y="13149"/>
                    <a:pt x="1727" y="12006"/>
                    <a:pt x="2573" y="11167"/>
                  </a:cubicBezTo>
                  <a:cubicBezTo>
                    <a:pt x="2732" y="11009"/>
                    <a:pt x="2736" y="10753"/>
                    <a:pt x="2584" y="10588"/>
                  </a:cubicBezTo>
                  <a:cubicBezTo>
                    <a:pt x="1179" y="9086"/>
                    <a:pt x="838" y="6879"/>
                    <a:pt x="1724" y="5024"/>
                  </a:cubicBezTo>
                  <a:cubicBezTo>
                    <a:pt x="1831" y="4815"/>
                    <a:pt x="1745" y="4560"/>
                    <a:pt x="1534" y="4460"/>
                  </a:cubicBezTo>
                  <a:cubicBezTo>
                    <a:pt x="1476" y="4431"/>
                    <a:pt x="1415" y="4418"/>
                    <a:pt x="1354" y="4418"/>
                  </a:cubicBezTo>
                  <a:cubicBezTo>
                    <a:pt x="1196" y="4418"/>
                    <a:pt x="1044" y="4510"/>
                    <a:pt x="975" y="4664"/>
                  </a:cubicBezTo>
                  <a:cubicBezTo>
                    <a:pt x="0" y="6700"/>
                    <a:pt x="290" y="9116"/>
                    <a:pt x="1719" y="10865"/>
                  </a:cubicBezTo>
                  <a:cubicBezTo>
                    <a:pt x="880" y="11828"/>
                    <a:pt x="419" y="13062"/>
                    <a:pt x="424" y="14340"/>
                  </a:cubicBezTo>
                  <a:cubicBezTo>
                    <a:pt x="424" y="17267"/>
                    <a:pt x="2805" y="19649"/>
                    <a:pt x="5732" y="19649"/>
                  </a:cubicBezTo>
                  <a:cubicBezTo>
                    <a:pt x="5737" y="19649"/>
                    <a:pt x="5743" y="19649"/>
                    <a:pt x="5748" y="19649"/>
                  </a:cubicBezTo>
                  <a:cubicBezTo>
                    <a:pt x="6709" y="19649"/>
                    <a:pt x="7653" y="19384"/>
                    <a:pt x="8476" y="18886"/>
                  </a:cubicBezTo>
                  <a:cubicBezTo>
                    <a:pt x="9635" y="20416"/>
                    <a:pt x="11445" y="21315"/>
                    <a:pt x="13364" y="21315"/>
                  </a:cubicBezTo>
                  <a:cubicBezTo>
                    <a:pt x="13366" y="21315"/>
                    <a:pt x="13368" y="21315"/>
                    <a:pt x="13369" y="21315"/>
                  </a:cubicBezTo>
                  <a:lnTo>
                    <a:pt x="13369" y="21314"/>
                  </a:lnTo>
                  <a:cubicBezTo>
                    <a:pt x="16218" y="21314"/>
                    <a:pt x="18693" y="19344"/>
                    <a:pt x="19345" y="16595"/>
                  </a:cubicBezTo>
                  <a:cubicBezTo>
                    <a:pt x="20756" y="16084"/>
                    <a:pt x="21720" y="14729"/>
                    <a:pt x="21720" y="13212"/>
                  </a:cubicBezTo>
                  <a:cubicBezTo>
                    <a:pt x="21721" y="12151"/>
                    <a:pt x="21252" y="11144"/>
                    <a:pt x="20440" y="10462"/>
                  </a:cubicBezTo>
                  <a:cubicBezTo>
                    <a:pt x="21271" y="9332"/>
                    <a:pt x="21718" y="7968"/>
                    <a:pt x="21720" y="6568"/>
                  </a:cubicBezTo>
                  <a:cubicBezTo>
                    <a:pt x="21720" y="2947"/>
                    <a:pt x="18773" y="0"/>
                    <a:pt x="15152" y="0"/>
                  </a:cubicBezTo>
                  <a:cubicBezTo>
                    <a:pt x="15147" y="0"/>
                    <a:pt x="15143" y="0"/>
                    <a:pt x="15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53"/>
            <p:cNvSpPr/>
            <p:nvPr/>
          </p:nvSpPr>
          <p:spPr>
            <a:xfrm>
              <a:off x="4835250" y="3375300"/>
              <a:ext cx="20925" cy="20875"/>
            </a:xfrm>
            <a:custGeom>
              <a:rect b="b" l="l" r="r" t="t"/>
              <a:pathLst>
                <a:path extrusionOk="0" h="835" w="837">
                  <a:moveTo>
                    <a:pt x="419" y="1"/>
                  </a:moveTo>
                  <a:cubicBezTo>
                    <a:pt x="189" y="1"/>
                    <a:pt x="2" y="187"/>
                    <a:pt x="2" y="417"/>
                  </a:cubicBezTo>
                  <a:cubicBezTo>
                    <a:pt x="0" y="646"/>
                    <a:pt x="186" y="833"/>
                    <a:pt x="416" y="834"/>
                  </a:cubicBezTo>
                  <a:lnTo>
                    <a:pt x="419" y="834"/>
                  </a:lnTo>
                  <a:cubicBezTo>
                    <a:pt x="649" y="834"/>
                    <a:pt x="836" y="648"/>
                    <a:pt x="836" y="418"/>
                  </a:cubicBezTo>
                  <a:cubicBezTo>
                    <a:pt x="836" y="188"/>
                    <a:pt x="651" y="2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53"/>
            <p:cNvSpPr/>
            <p:nvPr/>
          </p:nvSpPr>
          <p:spPr>
            <a:xfrm>
              <a:off x="4876175" y="3384975"/>
              <a:ext cx="77525" cy="108750"/>
            </a:xfrm>
            <a:custGeom>
              <a:rect b="b" l="l" r="r" t="t"/>
              <a:pathLst>
                <a:path extrusionOk="0" h="4350" w="3101">
                  <a:moveTo>
                    <a:pt x="478" y="0"/>
                  </a:moveTo>
                  <a:cubicBezTo>
                    <a:pt x="323" y="0"/>
                    <a:pt x="174" y="87"/>
                    <a:pt x="102" y="236"/>
                  </a:cubicBezTo>
                  <a:cubicBezTo>
                    <a:pt x="1" y="444"/>
                    <a:pt x="90" y="695"/>
                    <a:pt x="300" y="794"/>
                  </a:cubicBezTo>
                  <a:cubicBezTo>
                    <a:pt x="1495" y="1374"/>
                    <a:pt x="2267" y="2606"/>
                    <a:pt x="2267" y="3934"/>
                  </a:cubicBezTo>
                  <a:cubicBezTo>
                    <a:pt x="2267" y="4163"/>
                    <a:pt x="2454" y="4350"/>
                    <a:pt x="2685" y="4350"/>
                  </a:cubicBezTo>
                  <a:cubicBezTo>
                    <a:pt x="2913" y="4350"/>
                    <a:pt x="3101" y="4163"/>
                    <a:pt x="3101" y="3934"/>
                  </a:cubicBezTo>
                  <a:cubicBezTo>
                    <a:pt x="3101" y="2278"/>
                    <a:pt x="2154" y="767"/>
                    <a:pt x="663" y="44"/>
                  </a:cubicBezTo>
                  <a:cubicBezTo>
                    <a:pt x="603" y="14"/>
                    <a:pt x="540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53"/>
            <p:cNvSpPr/>
            <p:nvPr/>
          </p:nvSpPr>
          <p:spPr>
            <a:xfrm>
              <a:off x="4533700" y="3667175"/>
              <a:ext cx="86975" cy="86975"/>
            </a:xfrm>
            <a:custGeom>
              <a:rect b="b" l="l" r="r" t="t"/>
              <a:pathLst>
                <a:path extrusionOk="0" h="3479" w="3479">
                  <a:moveTo>
                    <a:pt x="418" y="1"/>
                  </a:moveTo>
                  <a:cubicBezTo>
                    <a:pt x="187" y="1"/>
                    <a:pt x="2" y="188"/>
                    <a:pt x="0" y="417"/>
                  </a:cubicBezTo>
                  <a:cubicBezTo>
                    <a:pt x="0" y="2106"/>
                    <a:pt x="1375" y="3479"/>
                    <a:pt x="3063" y="3479"/>
                  </a:cubicBezTo>
                  <a:cubicBezTo>
                    <a:pt x="3293" y="3479"/>
                    <a:pt x="3478" y="3292"/>
                    <a:pt x="3478" y="3063"/>
                  </a:cubicBezTo>
                  <a:cubicBezTo>
                    <a:pt x="3478" y="2833"/>
                    <a:pt x="3293" y="2646"/>
                    <a:pt x="3063" y="2646"/>
                  </a:cubicBezTo>
                  <a:cubicBezTo>
                    <a:pt x="1832" y="2644"/>
                    <a:pt x="835" y="1647"/>
                    <a:pt x="833" y="417"/>
                  </a:cubicBezTo>
                  <a:cubicBezTo>
                    <a:pt x="833" y="188"/>
                    <a:pt x="646" y="1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53"/>
            <p:cNvSpPr/>
            <p:nvPr/>
          </p:nvSpPr>
          <p:spPr>
            <a:xfrm>
              <a:off x="4716750" y="3490925"/>
              <a:ext cx="145725" cy="145725"/>
            </a:xfrm>
            <a:custGeom>
              <a:rect b="b" l="l" r="r" t="t"/>
              <a:pathLst>
                <a:path extrusionOk="0" h="5829" w="5829">
                  <a:moveTo>
                    <a:pt x="2914" y="834"/>
                  </a:moveTo>
                  <a:cubicBezTo>
                    <a:pt x="4062" y="836"/>
                    <a:pt x="4994" y="1767"/>
                    <a:pt x="4995" y="2915"/>
                  </a:cubicBezTo>
                  <a:cubicBezTo>
                    <a:pt x="4995" y="3757"/>
                    <a:pt x="4488" y="4517"/>
                    <a:pt x="3710" y="4839"/>
                  </a:cubicBezTo>
                  <a:cubicBezTo>
                    <a:pt x="3453" y="4946"/>
                    <a:pt x="3183" y="4997"/>
                    <a:pt x="2915" y="4997"/>
                  </a:cubicBezTo>
                  <a:cubicBezTo>
                    <a:pt x="2373" y="4997"/>
                    <a:pt x="1841" y="4786"/>
                    <a:pt x="1442" y="4387"/>
                  </a:cubicBezTo>
                  <a:cubicBezTo>
                    <a:pt x="846" y="3791"/>
                    <a:pt x="669" y="2896"/>
                    <a:pt x="990" y="2119"/>
                  </a:cubicBezTo>
                  <a:cubicBezTo>
                    <a:pt x="1312" y="1341"/>
                    <a:pt x="2072" y="834"/>
                    <a:pt x="2914" y="834"/>
                  </a:cubicBezTo>
                  <a:close/>
                  <a:moveTo>
                    <a:pt x="2914" y="1"/>
                  </a:moveTo>
                  <a:cubicBezTo>
                    <a:pt x="1307" y="1"/>
                    <a:pt x="0" y="1309"/>
                    <a:pt x="0" y="2915"/>
                  </a:cubicBezTo>
                  <a:cubicBezTo>
                    <a:pt x="0" y="4522"/>
                    <a:pt x="1307" y="5829"/>
                    <a:pt x="2914" y="5829"/>
                  </a:cubicBezTo>
                  <a:cubicBezTo>
                    <a:pt x="4522" y="5829"/>
                    <a:pt x="5828" y="4522"/>
                    <a:pt x="5828" y="2915"/>
                  </a:cubicBezTo>
                  <a:cubicBezTo>
                    <a:pt x="5828" y="1309"/>
                    <a:pt x="4520" y="1"/>
                    <a:pt x="2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53"/>
            <p:cNvSpPr/>
            <p:nvPr/>
          </p:nvSpPr>
          <p:spPr>
            <a:xfrm>
              <a:off x="4561900" y="3491000"/>
              <a:ext cx="135500" cy="145625"/>
            </a:xfrm>
            <a:custGeom>
              <a:rect b="b" l="l" r="r" t="t"/>
              <a:pathLst>
                <a:path extrusionOk="0" h="5825" w="5420">
                  <a:moveTo>
                    <a:pt x="3197" y="0"/>
                  </a:moveTo>
                  <a:cubicBezTo>
                    <a:pt x="2450" y="0"/>
                    <a:pt x="1704" y="284"/>
                    <a:pt x="1136" y="853"/>
                  </a:cubicBezTo>
                  <a:cubicBezTo>
                    <a:pt x="0" y="1988"/>
                    <a:pt x="0" y="3837"/>
                    <a:pt x="1136" y="4973"/>
                  </a:cubicBezTo>
                  <a:cubicBezTo>
                    <a:pt x="1681" y="5518"/>
                    <a:pt x="2420" y="5825"/>
                    <a:pt x="3191" y="5825"/>
                  </a:cubicBezTo>
                  <a:cubicBezTo>
                    <a:pt x="3193" y="5825"/>
                    <a:pt x="3195" y="5825"/>
                    <a:pt x="3197" y="5825"/>
                  </a:cubicBezTo>
                  <a:cubicBezTo>
                    <a:pt x="3198" y="5825"/>
                    <a:pt x="3200" y="5825"/>
                    <a:pt x="3202" y="5825"/>
                  </a:cubicBezTo>
                  <a:cubicBezTo>
                    <a:pt x="3973" y="5825"/>
                    <a:pt x="4712" y="5518"/>
                    <a:pt x="5257" y="4973"/>
                  </a:cubicBezTo>
                  <a:cubicBezTo>
                    <a:pt x="5420" y="4810"/>
                    <a:pt x="5420" y="4547"/>
                    <a:pt x="5257" y="4384"/>
                  </a:cubicBezTo>
                  <a:cubicBezTo>
                    <a:pt x="5176" y="4303"/>
                    <a:pt x="5069" y="4262"/>
                    <a:pt x="4963" y="4262"/>
                  </a:cubicBezTo>
                  <a:cubicBezTo>
                    <a:pt x="4857" y="4262"/>
                    <a:pt x="4750" y="4303"/>
                    <a:pt x="4669" y="4384"/>
                  </a:cubicBezTo>
                  <a:cubicBezTo>
                    <a:pt x="4270" y="4783"/>
                    <a:pt x="3738" y="4994"/>
                    <a:pt x="3196" y="4994"/>
                  </a:cubicBezTo>
                  <a:cubicBezTo>
                    <a:pt x="2927" y="4994"/>
                    <a:pt x="2657" y="4942"/>
                    <a:pt x="2399" y="4836"/>
                  </a:cubicBezTo>
                  <a:cubicBezTo>
                    <a:pt x="1622" y="4514"/>
                    <a:pt x="1116" y="3754"/>
                    <a:pt x="1116" y="2912"/>
                  </a:cubicBezTo>
                  <a:cubicBezTo>
                    <a:pt x="1116" y="2070"/>
                    <a:pt x="1622" y="1312"/>
                    <a:pt x="2399" y="989"/>
                  </a:cubicBezTo>
                  <a:cubicBezTo>
                    <a:pt x="2657" y="883"/>
                    <a:pt x="2927" y="831"/>
                    <a:pt x="3196" y="831"/>
                  </a:cubicBezTo>
                  <a:cubicBezTo>
                    <a:pt x="3738" y="831"/>
                    <a:pt x="4270" y="1043"/>
                    <a:pt x="4669" y="1441"/>
                  </a:cubicBezTo>
                  <a:cubicBezTo>
                    <a:pt x="4750" y="1523"/>
                    <a:pt x="4857" y="1563"/>
                    <a:pt x="4963" y="1563"/>
                  </a:cubicBezTo>
                  <a:cubicBezTo>
                    <a:pt x="5069" y="1563"/>
                    <a:pt x="5176" y="1523"/>
                    <a:pt x="5257" y="1441"/>
                  </a:cubicBezTo>
                  <a:cubicBezTo>
                    <a:pt x="5420" y="1279"/>
                    <a:pt x="5420" y="1015"/>
                    <a:pt x="5257" y="853"/>
                  </a:cubicBezTo>
                  <a:cubicBezTo>
                    <a:pt x="4689" y="284"/>
                    <a:pt x="3943" y="0"/>
                    <a:pt x="3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53"/>
            <p:cNvSpPr/>
            <p:nvPr/>
          </p:nvSpPr>
          <p:spPr>
            <a:xfrm>
              <a:off x="4862800" y="3595925"/>
              <a:ext cx="55225" cy="84225"/>
            </a:xfrm>
            <a:custGeom>
              <a:rect b="b" l="l" r="r" t="t"/>
              <a:pathLst>
                <a:path extrusionOk="0" h="3369" w="2209">
                  <a:moveTo>
                    <a:pt x="1123" y="0"/>
                  </a:moveTo>
                  <a:cubicBezTo>
                    <a:pt x="523" y="1"/>
                    <a:pt x="38" y="486"/>
                    <a:pt x="37" y="1086"/>
                  </a:cubicBezTo>
                  <a:cubicBezTo>
                    <a:pt x="37" y="1315"/>
                    <a:pt x="224" y="1502"/>
                    <a:pt x="454" y="1502"/>
                  </a:cubicBezTo>
                  <a:cubicBezTo>
                    <a:pt x="683" y="1502"/>
                    <a:pt x="870" y="1315"/>
                    <a:pt x="870" y="1086"/>
                  </a:cubicBezTo>
                  <a:cubicBezTo>
                    <a:pt x="870" y="947"/>
                    <a:pt x="982" y="833"/>
                    <a:pt x="1122" y="833"/>
                  </a:cubicBezTo>
                  <a:cubicBezTo>
                    <a:pt x="1333" y="833"/>
                    <a:pt x="1375" y="925"/>
                    <a:pt x="1375" y="1086"/>
                  </a:cubicBezTo>
                  <a:cubicBezTo>
                    <a:pt x="1375" y="1592"/>
                    <a:pt x="588" y="2336"/>
                    <a:pt x="206" y="2616"/>
                  </a:cubicBezTo>
                  <a:cubicBezTo>
                    <a:pt x="61" y="2723"/>
                    <a:pt x="1" y="2911"/>
                    <a:pt x="57" y="3082"/>
                  </a:cubicBezTo>
                  <a:cubicBezTo>
                    <a:pt x="113" y="3252"/>
                    <a:pt x="273" y="3369"/>
                    <a:pt x="452" y="3369"/>
                  </a:cubicBezTo>
                  <a:lnTo>
                    <a:pt x="1791" y="3369"/>
                  </a:lnTo>
                  <a:cubicBezTo>
                    <a:pt x="2018" y="3364"/>
                    <a:pt x="2199" y="3179"/>
                    <a:pt x="2199" y="2953"/>
                  </a:cubicBezTo>
                  <a:cubicBezTo>
                    <a:pt x="2199" y="2726"/>
                    <a:pt x="2018" y="2541"/>
                    <a:pt x="1791" y="2536"/>
                  </a:cubicBezTo>
                  <a:lnTo>
                    <a:pt x="1517" y="2536"/>
                  </a:lnTo>
                  <a:cubicBezTo>
                    <a:pt x="1873" y="2134"/>
                    <a:pt x="2208" y="1615"/>
                    <a:pt x="2208" y="1086"/>
                  </a:cubicBezTo>
                  <a:cubicBezTo>
                    <a:pt x="2208" y="436"/>
                    <a:pt x="1772" y="0"/>
                    <a:pt x="1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2" name="Google Shape;4252;p53"/>
          <p:cNvGrpSpPr/>
          <p:nvPr/>
        </p:nvGrpSpPr>
        <p:grpSpPr>
          <a:xfrm>
            <a:off x="4622163" y="3394334"/>
            <a:ext cx="475622" cy="437664"/>
            <a:chOff x="3727200" y="3332125"/>
            <a:chExt cx="532850" cy="490325"/>
          </a:xfrm>
        </p:grpSpPr>
        <p:sp>
          <p:nvSpPr>
            <p:cNvPr id="4253" name="Google Shape;4253;p53"/>
            <p:cNvSpPr/>
            <p:nvPr/>
          </p:nvSpPr>
          <p:spPr>
            <a:xfrm>
              <a:off x="3727200" y="3332125"/>
              <a:ext cx="532850" cy="490325"/>
            </a:xfrm>
            <a:custGeom>
              <a:rect b="b" l="l" r="r" t="t"/>
              <a:pathLst>
                <a:path extrusionOk="0" h="19613" w="21314">
                  <a:moveTo>
                    <a:pt x="18650" y="6144"/>
                  </a:moveTo>
                  <a:lnTo>
                    <a:pt x="20092" y="8168"/>
                  </a:lnTo>
                  <a:lnTo>
                    <a:pt x="17291" y="8168"/>
                  </a:lnTo>
                  <a:lnTo>
                    <a:pt x="17291" y="6144"/>
                  </a:lnTo>
                  <a:close/>
                  <a:moveTo>
                    <a:pt x="14645" y="7875"/>
                  </a:moveTo>
                  <a:lnTo>
                    <a:pt x="14645" y="11211"/>
                  </a:lnTo>
                  <a:lnTo>
                    <a:pt x="12531" y="9096"/>
                  </a:lnTo>
                  <a:lnTo>
                    <a:pt x="14645" y="7875"/>
                  </a:lnTo>
                  <a:close/>
                  <a:moveTo>
                    <a:pt x="11786" y="9526"/>
                  </a:moveTo>
                  <a:lnTo>
                    <a:pt x="14058" y="11798"/>
                  </a:lnTo>
                  <a:lnTo>
                    <a:pt x="11393" y="11798"/>
                  </a:lnTo>
                  <a:cubicBezTo>
                    <a:pt x="11204" y="11112"/>
                    <a:pt x="10583" y="10634"/>
                    <a:pt x="9872" y="10631"/>
                  </a:cubicBezTo>
                  <a:lnTo>
                    <a:pt x="11786" y="9526"/>
                  </a:lnTo>
                  <a:close/>
                  <a:moveTo>
                    <a:pt x="17725" y="4848"/>
                  </a:moveTo>
                  <a:lnTo>
                    <a:pt x="18057" y="5314"/>
                  </a:lnTo>
                  <a:lnTo>
                    <a:pt x="16876" y="5314"/>
                  </a:lnTo>
                  <a:cubicBezTo>
                    <a:pt x="16647" y="5314"/>
                    <a:pt x="16460" y="5500"/>
                    <a:pt x="16460" y="5728"/>
                  </a:cubicBezTo>
                  <a:lnTo>
                    <a:pt x="16460" y="8582"/>
                  </a:lnTo>
                  <a:cubicBezTo>
                    <a:pt x="16460" y="8812"/>
                    <a:pt x="16647" y="8998"/>
                    <a:pt x="16876" y="8998"/>
                  </a:cubicBezTo>
                  <a:lnTo>
                    <a:pt x="20482" y="8998"/>
                  </a:lnTo>
                  <a:lnTo>
                    <a:pt x="20482" y="11798"/>
                  </a:lnTo>
                  <a:lnTo>
                    <a:pt x="18965" y="11798"/>
                  </a:lnTo>
                  <a:cubicBezTo>
                    <a:pt x="18777" y="11110"/>
                    <a:pt x="18152" y="10633"/>
                    <a:pt x="17438" y="10633"/>
                  </a:cubicBezTo>
                  <a:cubicBezTo>
                    <a:pt x="16725" y="10633"/>
                    <a:pt x="16099" y="11110"/>
                    <a:pt x="15911" y="11798"/>
                  </a:cubicBezTo>
                  <a:lnTo>
                    <a:pt x="15475" y="11798"/>
                  </a:lnTo>
                  <a:lnTo>
                    <a:pt x="15477" y="4848"/>
                  </a:lnTo>
                  <a:close/>
                  <a:moveTo>
                    <a:pt x="11017" y="984"/>
                  </a:moveTo>
                  <a:lnTo>
                    <a:pt x="11612" y="2010"/>
                  </a:lnTo>
                  <a:lnTo>
                    <a:pt x="8905" y="3577"/>
                  </a:lnTo>
                  <a:cubicBezTo>
                    <a:pt x="8706" y="3692"/>
                    <a:pt x="8639" y="3945"/>
                    <a:pt x="8754" y="4144"/>
                  </a:cubicBezTo>
                  <a:cubicBezTo>
                    <a:pt x="8831" y="4278"/>
                    <a:pt x="8971" y="4353"/>
                    <a:pt x="9114" y="4353"/>
                  </a:cubicBezTo>
                  <a:cubicBezTo>
                    <a:pt x="9185" y="4353"/>
                    <a:pt x="9257" y="4335"/>
                    <a:pt x="9322" y="4297"/>
                  </a:cubicBezTo>
                  <a:lnTo>
                    <a:pt x="12028" y="2731"/>
                  </a:lnTo>
                  <a:lnTo>
                    <a:pt x="14494" y="7003"/>
                  </a:lnTo>
                  <a:lnTo>
                    <a:pt x="8054" y="10722"/>
                  </a:lnTo>
                  <a:cubicBezTo>
                    <a:pt x="7880" y="10660"/>
                    <a:pt x="7703" y="10632"/>
                    <a:pt x="7529" y="10632"/>
                  </a:cubicBezTo>
                  <a:cubicBezTo>
                    <a:pt x="6783" y="10632"/>
                    <a:pt x="6104" y="11166"/>
                    <a:pt x="5971" y="11951"/>
                  </a:cubicBezTo>
                  <a:cubicBezTo>
                    <a:pt x="5926" y="11959"/>
                    <a:pt x="5884" y="11975"/>
                    <a:pt x="5844" y="11998"/>
                  </a:cubicBezTo>
                  <a:lnTo>
                    <a:pt x="5185" y="12380"/>
                  </a:lnTo>
                  <a:lnTo>
                    <a:pt x="3226" y="8988"/>
                  </a:lnTo>
                  <a:lnTo>
                    <a:pt x="5260" y="4308"/>
                  </a:lnTo>
                  <a:lnTo>
                    <a:pt x="11017" y="984"/>
                  </a:lnTo>
                  <a:close/>
                  <a:moveTo>
                    <a:pt x="17438" y="11462"/>
                  </a:moveTo>
                  <a:cubicBezTo>
                    <a:pt x="17633" y="11462"/>
                    <a:pt x="17826" y="11538"/>
                    <a:pt x="17969" y="11682"/>
                  </a:cubicBezTo>
                  <a:cubicBezTo>
                    <a:pt x="18185" y="11898"/>
                    <a:pt x="18250" y="12220"/>
                    <a:pt x="18133" y="12502"/>
                  </a:cubicBezTo>
                  <a:cubicBezTo>
                    <a:pt x="18017" y="12783"/>
                    <a:pt x="17742" y="12965"/>
                    <a:pt x="17438" y="12965"/>
                  </a:cubicBezTo>
                  <a:cubicBezTo>
                    <a:pt x="17024" y="12965"/>
                    <a:pt x="16687" y="12629"/>
                    <a:pt x="16687" y="12214"/>
                  </a:cubicBezTo>
                  <a:cubicBezTo>
                    <a:pt x="16687" y="11909"/>
                    <a:pt x="16870" y="11636"/>
                    <a:pt x="17150" y="11519"/>
                  </a:cubicBezTo>
                  <a:cubicBezTo>
                    <a:pt x="17243" y="11480"/>
                    <a:pt x="17341" y="11462"/>
                    <a:pt x="17438" y="11462"/>
                  </a:cubicBezTo>
                  <a:close/>
                  <a:moveTo>
                    <a:pt x="7530" y="11462"/>
                  </a:moveTo>
                  <a:cubicBezTo>
                    <a:pt x="7726" y="11462"/>
                    <a:pt x="7918" y="11539"/>
                    <a:pt x="8063" y="11683"/>
                  </a:cubicBezTo>
                  <a:cubicBezTo>
                    <a:pt x="8277" y="11898"/>
                    <a:pt x="8342" y="12221"/>
                    <a:pt x="8226" y="12502"/>
                  </a:cubicBezTo>
                  <a:cubicBezTo>
                    <a:pt x="8109" y="12783"/>
                    <a:pt x="7836" y="12965"/>
                    <a:pt x="7531" y="12967"/>
                  </a:cubicBezTo>
                  <a:cubicBezTo>
                    <a:pt x="7116" y="12965"/>
                    <a:pt x="6779" y="12629"/>
                    <a:pt x="6779" y="12214"/>
                  </a:cubicBezTo>
                  <a:cubicBezTo>
                    <a:pt x="6779" y="11910"/>
                    <a:pt x="6962" y="11636"/>
                    <a:pt x="7243" y="11519"/>
                  </a:cubicBezTo>
                  <a:cubicBezTo>
                    <a:pt x="7336" y="11481"/>
                    <a:pt x="7434" y="11462"/>
                    <a:pt x="7530" y="11462"/>
                  </a:cubicBezTo>
                  <a:close/>
                  <a:moveTo>
                    <a:pt x="9865" y="11462"/>
                  </a:moveTo>
                  <a:cubicBezTo>
                    <a:pt x="10061" y="11462"/>
                    <a:pt x="10254" y="11539"/>
                    <a:pt x="10397" y="11683"/>
                  </a:cubicBezTo>
                  <a:cubicBezTo>
                    <a:pt x="10613" y="11898"/>
                    <a:pt x="10676" y="12221"/>
                    <a:pt x="10560" y="12502"/>
                  </a:cubicBezTo>
                  <a:cubicBezTo>
                    <a:pt x="10443" y="12783"/>
                    <a:pt x="10170" y="12965"/>
                    <a:pt x="9866" y="12967"/>
                  </a:cubicBezTo>
                  <a:cubicBezTo>
                    <a:pt x="9450" y="12965"/>
                    <a:pt x="9113" y="12629"/>
                    <a:pt x="9113" y="12214"/>
                  </a:cubicBezTo>
                  <a:cubicBezTo>
                    <a:pt x="9113" y="11910"/>
                    <a:pt x="9296" y="11636"/>
                    <a:pt x="9578" y="11519"/>
                  </a:cubicBezTo>
                  <a:cubicBezTo>
                    <a:pt x="9671" y="11481"/>
                    <a:pt x="9768" y="11462"/>
                    <a:pt x="9865" y="11462"/>
                  </a:cubicBezTo>
                  <a:close/>
                  <a:moveTo>
                    <a:pt x="15911" y="12630"/>
                  </a:moveTo>
                  <a:cubicBezTo>
                    <a:pt x="15943" y="12747"/>
                    <a:pt x="15989" y="12859"/>
                    <a:pt x="16047" y="12967"/>
                  </a:cubicBezTo>
                  <a:lnTo>
                    <a:pt x="11258" y="12967"/>
                  </a:lnTo>
                  <a:cubicBezTo>
                    <a:pt x="11315" y="12859"/>
                    <a:pt x="11361" y="12747"/>
                    <a:pt x="11393" y="12630"/>
                  </a:cubicBezTo>
                  <a:close/>
                  <a:moveTo>
                    <a:pt x="3167" y="10548"/>
                  </a:moveTo>
                  <a:lnTo>
                    <a:pt x="4572" y="12981"/>
                  </a:lnTo>
                  <a:cubicBezTo>
                    <a:pt x="4257" y="13823"/>
                    <a:pt x="4087" y="14712"/>
                    <a:pt x="4073" y="15610"/>
                  </a:cubicBezTo>
                  <a:cubicBezTo>
                    <a:pt x="3848" y="15516"/>
                    <a:pt x="3611" y="15470"/>
                    <a:pt x="3377" y="15470"/>
                  </a:cubicBezTo>
                  <a:cubicBezTo>
                    <a:pt x="2911" y="15470"/>
                    <a:pt x="2453" y="15652"/>
                    <a:pt x="2110" y="15994"/>
                  </a:cubicBezTo>
                  <a:cubicBezTo>
                    <a:pt x="1936" y="16169"/>
                    <a:pt x="1701" y="16269"/>
                    <a:pt x="1453" y="16274"/>
                  </a:cubicBezTo>
                  <a:lnTo>
                    <a:pt x="1453" y="16058"/>
                  </a:lnTo>
                  <a:cubicBezTo>
                    <a:pt x="1458" y="14091"/>
                    <a:pt x="2055" y="12171"/>
                    <a:pt x="3167" y="10548"/>
                  </a:cubicBezTo>
                  <a:close/>
                  <a:moveTo>
                    <a:pt x="6071" y="12826"/>
                  </a:moveTo>
                  <a:cubicBezTo>
                    <a:pt x="6099" y="12890"/>
                    <a:pt x="6130" y="12954"/>
                    <a:pt x="6166" y="13016"/>
                  </a:cubicBezTo>
                  <a:cubicBezTo>
                    <a:pt x="6031" y="13088"/>
                    <a:pt x="5948" y="13229"/>
                    <a:pt x="5948" y="13381"/>
                  </a:cubicBezTo>
                  <a:lnTo>
                    <a:pt x="5948" y="16045"/>
                  </a:lnTo>
                  <a:cubicBezTo>
                    <a:pt x="5775" y="16193"/>
                    <a:pt x="5553" y="16275"/>
                    <a:pt x="5323" y="16275"/>
                  </a:cubicBezTo>
                  <a:cubicBezTo>
                    <a:pt x="5178" y="16275"/>
                    <a:pt x="5034" y="16242"/>
                    <a:pt x="4903" y="16177"/>
                  </a:cubicBezTo>
                  <a:lnTo>
                    <a:pt x="4903" y="15744"/>
                  </a:lnTo>
                  <a:cubicBezTo>
                    <a:pt x="4901" y="14885"/>
                    <a:pt x="5058" y="14034"/>
                    <a:pt x="5366" y="13233"/>
                  </a:cubicBezTo>
                  <a:lnTo>
                    <a:pt x="6071" y="12826"/>
                  </a:lnTo>
                  <a:close/>
                  <a:moveTo>
                    <a:pt x="20482" y="13797"/>
                  </a:moveTo>
                  <a:lnTo>
                    <a:pt x="20482" y="16743"/>
                  </a:lnTo>
                  <a:lnTo>
                    <a:pt x="15288" y="16743"/>
                  </a:lnTo>
                  <a:cubicBezTo>
                    <a:pt x="15286" y="16743"/>
                    <a:pt x="15283" y="16743"/>
                    <a:pt x="15280" y="16743"/>
                  </a:cubicBezTo>
                  <a:cubicBezTo>
                    <a:pt x="15052" y="16743"/>
                    <a:pt x="14865" y="16928"/>
                    <a:pt x="14865" y="17159"/>
                  </a:cubicBezTo>
                  <a:cubicBezTo>
                    <a:pt x="14865" y="17389"/>
                    <a:pt x="15052" y="17575"/>
                    <a:pt x="15280" y="17575"/>
                  </a:cubicBezTo>
                  <a:cubicBezTo>
                    <a:pt x="15283" y="17575"/>
                    <a:pt x="15286" y="17575"/>
                    <a:pt x="15288" y="17574"/>
                  </a:cubicBezTo>
                  <a:lnTo>
                    <a:pt x="20482" y="17574"/>
                  </a:lnTo>
                  <a:lnTo>
                    <a:pt x="20482" y="18779"/>
                  </a:lnTo>
                  <a:lnTo>
                    <a:pt x="6779" y="18779"/>
                  </a:lnTo>
                  <a:lnTo>
                    <a:pt x="6779" y="13797"/>
                  </a:lnTo>
                  <a:close/>
                  <a:moveTo>
                    <a:pt x="11169" y="1"/>
                  </a:moveTo>
                  <a:cubicBezTo>
                    <a:pt x="11099" y="1"/>
                    <a:pt x="11028" y="18"/>
                    <a:pt x="10963" y="56"/>
                  </a:cubicBezTo>
                  <a:lnTo>
                    <a:pt x="4726" y="3656"/>
                  </a:lnTo>
                  <a:cubicBezTo>
                    <a:pt x="4650" y="3701"/>
                    <a:pt x="4588" y="3770"/>
                    <a:pt x="4553" y="3850"/>
                  </a:cubicBezTo>
                  <a:lnTo>
                    <a:pt x="2382" y="8848"/>
                  </a:lnTo>
                  <a:cubicBezTo>
                    <a:pt x="2328" y="8969"/>
                    <a:pt x="2337" y="9109"/>
                    <a:pt x="2402" y="9222"/>
                  </a:cubicBezTo>
                  <a:lnTo>
                    <a:pt x="2711" y="9758"/>
                  </a:lnTo>
                  <a:cubicBezTo>
                    <a:pt x="1390" y="11539"/>
                    <a:pt x="659" y="13691"/>
                    <a:pt x="625" y="15910"/>
                  </a:cubicBezTo>
                  <a:cubicBezTo>
                    <a:pt x="570" y="15885"/>
                    <a:pt x="513" y="15873"/>
                    <a:pt x="456" y="15873"/>
                  </a:cubicBezTo>
                  <a:cubicBezTo>
                    <a:pt x="323" y="15873"/>
                    <a:pt x="194" y="15938"/>
                    <a:pt x="114" y="16053"/>
                  </a:cubicBezTo>
                  <a:cubicBezTo>
                    <a:pt x="0" y="16219"/>
                    <a:pt x="22" y="16441"/>
                    <a:pt x="163" y="16583"/>
                  </a:cubicBezTo>
                  <a:cubicBezTo>
                    <a:pt x="513" y="16933"/>
                    <a:pt x="972" y="17108"/>
                    <a:pt x="1430" y="17108"/>
                  </a:cubicBezTo>
                  <a:cubicBezTo>
                    <a:pt x="1889" y="17108"/>
                    <a:pt x="2347" y="16933"/>
                    <a:pt x="2697" y="16583"/>
                  </a:cubicBezTo>
                  <a:cubicBezTo>
                    <a:pt x="2885" y="16395"/>
                    <a:pt x="3131" y="16301"/>
                    <a:pt x="3377" y="16301"/>
                  </a:cubicBezTo>
                  <a:cubicBezTo>
                    <a:pt x="3623" y="16301"/>
                    <a:pt x="3869" y="16395"/>
                    <a:pt x="4057" y="16583"/>
                  </a:cubicBezTo>
                  <a:cubicBezTo>
                    <a:pt x="4399" y="16925"/>
                    <a:pt x="4857" y="17108"/>
                    <a:pt x="5324" y="17108"/>
                  </a:cubicBezTo>
                  <a:cubicBezTo>
                    <a:pt x="5533" y="17108"/>
                    <a:pt x="5744" y="17071"/>
                    <a:pt x="5948" y="16996"/>
                  </a:cubicBezTo>
                  <a:lnTo>
                    <a:pt x="5948" y="18549"/>
                  </a:lnTo>
                  <a:cubicBezTo>
                    <a:pt x="5767" y="18703"/>
                    <a:pt x="5545" y="18780"/>
                    <a:pt x="5323" y="18780"/>
                  </a:cubicBezTo>
                  <a:cubicBezTo>
                    <a:pt x="5077" y="18780"/>
                    <a:pt x="4831" y="18685"/>
                    <a:pt x="4644" y="18498"/>
                  </a:cubicBezTo>
                  <a:cubicBezTo>
                    <a:pt x="4293" y="18149"/>
                    <a:pt x="3835" y="17975"/>
                    <a:pt x="3377" y="17975"/>
                  </a:cubicBezTo>
                  <a:cubicBezTo>
                    <a:pt x="2918" y="17975"/>
                    <a:pt x="2460" y="18149"/>
                    <a:pt x="2110" y="18498"/>
                  </a:cubicBezTo>
                  <a:cubicBezTo>
                    <a:pt x="1922" y="18686"/>
                    <a:pt x="1676" y="18780"/>
                    <a:pt x="1430" y="18780"/>
                  </a:cubicBezTo>
                  <a:cubicBezTo>
                    <a:pt x="1184" y="18780"/>
                    <a:pt x="938" y="18686"/>
                    <a:pt x="750" y="18498"/>
                  </a:cubicBezTo>
                  <a:cubicBezTo>
                    <a:pt x="669" y="18420"/>
                    <a:pt x="565" y="18381"/>
                    <a:pt x="461" y="18381"/>
                  </a:cubicBezTo>
                  <a:cubicBezTo>
                    <a:pt x="355" y="18381"/>
                    <a:pt x="249" y="18422"/>
                    <a:pt x="167" y="18503"/>
                  </a:cubicBezTo>
                  <a:cubicBezTo>
                    <a:pt x="6" y="18664"/>
                    <a:pt x="4" y="18924"/>
                    <a:pt x="163" y="19087"/>
                  </a:cubicBezTo>
                  <a:cubicBezTo>
                    <a:pt x="513" y="19436"/>
                    <a:pt x="972" y="19610"/>
                    <a:pt x="1430" y="19610"/>
                  </a:cubicBezTo>
                  <a:cubicBezTo>
                    <a:pt x="1889" y="19610"/>
                    <a:pt x="2347" y="19436"/>
                    <a:pt x="2697" y="19087"/>
                  </a:cubicBezTo>
                  <a:cubicBezTo>
                    <a:pt x="2885" y="18899"/>
                    <a:pt x="3131" y="18805"/>
                    <a:pt x="3377" y="18805"/>
                  </a:cubicBezTo>
                  <a:cubicBezTo>
                    <a:pt x="3623" y="18805"/>
                    <a:pt x="3869" y="18899"/>
                    <a:pt x="4057" y="19087"/>
                  </a:cubicBezTo>
                  <a:cubicBezTo>
                    <a:pt x="4400" y="19429"/>
                    <a:pt x="4858" y="19611"/>
                    <a:pt x="5323" y="19611"/>
                  </a:cubicBezTo>
                  <a:cubicBezTo>
                    <a:pt x="5566" y="19611"/>
                    <a:pt x="5811" y="19561"/>
                    <a:pt x="6043" y="19460"/>
                  </a:cubicBezTo>
                  <a:cubicBezTo>
                    <a:pt x="6122" y="19556"/>
                    <a:pt x="6240" y="19612"/>
                    <a:pt x="6363" y="19612"/>
                  </a:cubicBezTo>
                  <a:lnTo>
                    <a:pt x="20898" y="19612"/>
                  </a:lnTo>
                  <a:cubicBezTo>
                    <a:pt x="21127" y="19612"/>
                    <a:pt x="21314" y="19425"/>
                    <a:pt x="21314" y="19196"/>
                  </a:cubicBezTo>
                  <a:lnTo>
                    <a:pt x="21314" y="13381"/>
                  </a:lnTo>
                  <a:cubicBezTo>
                    <a:pt x="21314" y="13151"/>
                    <a:pt x="21127" y="12965"/>
                    <a:pt x="20898" y="12965"/>
                  </a:cubicBezTo>
                  <a:lnTo>
                    <a:pt x="18831" y="12965"/>
                  </a:lnTo>
                  <a:cubicBezTo>
                    <a:pt x="18889" y="12859"/>
                    <a:pt x="18933" y="12747"/>
                    <a:pt x="18967" y="12629"/>
                  </a:cubicBezTo>
                  <a:lnTo>
                    <a:pt x="20898" y="12629"/>
                  </a:lnTo>
                  <a:lnTo>
                    <a:pt x="20898" y="12630"/>
                  </a:lnTo>
                  <a:cubicBezTo>
                    <a:pt x="21127" y="12629"/>
                    <a:pt x="21314" y="12443"/>
                    <a:pt x="21314" y="12214"/>
                  </a:cubicBezTo>
                  <a:lnTo>
                    <a:pt x="21314" y="8582"/>
                  </a:lnTo>
                  <a:cubicBezTo>
                    <a:pt x="21314" y="8569"/>
                    <a:pt x="21314" y="8556"/>
                    <a:pt x="21311" y="8545"/>
                  </a:cubicBezTo>
                  <a:cubicBezTo>
                    <a:pt x="21311" y="8539"/>
                    <a:pt x="21311" y="8536"/>
                    <a:pt x="21309" y="8532"/>
                  </a:cubicBezTo>
                  <a:cubicBezTo>
                    <a:pt x="21309" y="8523"/>
                    <a:pt x="21308" y="8514"/>
                    <a:pt x="21306" y="8507"/>
                  </a:cubicBezTo>
                  <a:cubicBezTo>
                    <a:pt x="21305" y="8501"/>
                    <a:pt x="21304" y="8497"/>
                    <a:pt x="21304" y="8491"/>
                  </a:cubicBezTo>
                  <a:cubicBezTo>
                    <a:pt x="21301" y="8484"/>
                    <a:pt x="21299" y="8477"/>
                    <a:pt x="21298" y="8470"/>
                  </a:cubicBezTo>
                  <a:cubicBezTo>
                    <a:pt x="21296" y="8465"/>
                    <a:pt x="21295" y="8460"/>
                    <a:pt x="21293" y="8455"/>
                  </a:cubicBezTo>
                  <a:cubicBezTo>
                    <a:pt x="21289" y="8445"/>
                    <a:pt x="21286" y="8434"/>
                    <a:pt x="21282" y="8424"/>
                  </a:cubicBezTo>
                  <a:cubicBezTo>
                    <a:pt x="21279" y="8419"/>
                    <a:pt x="21278" y="8414"/>
                    <a:pt x="21275" y="8409"/>
                  </a:cubicBezTo>
                  <a:cubicBezTo>
                    <a:pt x="21273" y="8405"/>
                    <a:pt x="21269" y="8396"/>
                    <a:pt x="21266" y="8391"/>
                  </a:cubicBezTo>
                  <a:cubicBezTo>
                    <a:pt x="21262" y="8385"/>
                    <a:pt x="21260" y="8381"/>
                    <a:pt x="21257" y="8376"/>
                  </a:cubicBezTo>
                  <a:cubicBezTo>
                    <a:pt x="21256" y="8372"/>
                    <a:pt x="21250" y="8363"/>
                    <a:pt x="21247" y="8357"/>
                  </a:cubicBezTo>
                  <a:lnTo>
                    <a:pt x="21239" y="8345"/>
                  </a:lnTo>
                  <a:lnTo>
                    <a:pt x="21236" y="8340"/>
                  </a:lnTo>
                  <a:lnTo>
                    <a:pt x="18279" y="4190"/>
                  </a:lnTo>
                  <a:cubicBezTo>
                    <a:pt x="18200" y="4081"/>
                    <a:pt x="18074" y="4016"/>
                    <a:pt x="17939" y="4016"/>
                  </a:cubicBezTo>
                  <a:lnTo>
                    <a:pt x="15061" y="4016"/>
                  </a:lnTo>
                  <a:cubicBezTo>
                    <a:pt x="14832" y="4016"/>
                    <a:pt x="14645" y="4202"/>
                    <a:pt x="14645" y="4432"/>
                  </a:cubicBezTo>
                  <a:lnTo>
                    <a:pt x="14645" y="5605"/>
                  </a:lnTo>
                  <a:lnTo>
                    <a:pt x="11530" y="208"/>
                  </a:lnTo>
                  <a:cubicBezTo>
                    <a:pt x="11452" y="75"/>
                    <a:pt x="11313" y="1"/>
                    <a:pt x="11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53"/>
            <p:cNvSpPr/>
            <p:nvPr/>
          </p:nvSpPr>
          <p:spPr>
            <a:xfrm>
              <a:off x="3800100" y="3638500"/>
              <a:ext cx="21950" cy="20825"/>
            </a:xfrm>
            <a:custGeom>
              <a:rect b="b" l="l" r="r" t="t"/>
              <a:pathLst>
                <a:path extrusionOk="0" h="833" w="878">
                  <a:moveTo>
                    <a:pt x="461" y="1"/>
                  </a:moveTo>
                  <a:cubicBezTo>
                    <a:pt x="381" y="1"/>
                    <a:pt x="301" y="24"/>
                    <a:pt x="230" y="71"/>
                  </a:cubicBezTo>
                  <a:cubicBezTo>
                    <a:pt x="66" y="181"/>
                    <a:pt x="1" y="392"/>
                    <a:pt x="77" y="575"/>
                  </a:cubicBezTo>
                  <a:cubicBezTo>
                    <a:pt x="143" y="733"/>
                    <a:pt x="295" y="832"/>
                    <a:pt x="460" y="832"/>
                  </a:cubicBezTo>
                  <a:cubicBezTo>
                    <a:pt x="487" y="832"/>
                    <a:pt x="515" y="829"/>
                    <a:pt x="542" y="824"/>
                  </a:cubicBezTo>
                  <a:cubicBezTo>
                    <a:pt x="736" y="785"/>
                    <a:pt x="877" y="615"/>
                    <a:pt x="877" y="417"/>
                  </a:cubicBezTo>
                  <a:cubicBezTo>
                    <a:pt x="876" y="306"/>
                    <a:pt x="833" y="201"/>
                    <a:pt x="755" y="123"/>
                  </a:cubicBezTo>
                  <a:cubicBezTo>
                    <a:pt x="675" y="42"/>
                    <a:pt x="569" y="1"/>
                    <a:pt x="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53"/>
            <p:cNvSpPr/>
            <p:nvPr/>
          </p:nvSpPr>
          <p:spPr>
            <a:xfrm>
              <a:off x="3783500" y="3677500"/>
              <a:ext cx="22600" cy="20800"/>
            </a:xfrm>
            <a:custGeom>
              <a:rect b="b" l="l" r="r" t="t"/>
              <a:pathLst>
                <a:path extrusionOk="0" h="832" w="904">
                  <a:moveTo>
                    <a:pt x="445" y="1"/>
                  </a:moveTo>
                  <a:cubicBezTo>
                    <a:pt x="247" y="1"/>
                    <a:pt x="78" y="141"/>
                    <a:pt x="39" y="335"/>
                  </a:cubicBezTo>
                  <a:cubicBezTo>
                    <a:pt x="0" y="529"/>
                    <a:pt x="105" y="725"/>
                    <a:pt x="288" y="801"/>
                  </a:cubicBezTo>
                  <a:cubicBezTo>
                    <a:pt x="339" y="822"/>
                    <a:pt x="393" y="832"/>
                    <a:pt x="446" y="832"/>
                  </a:cubicBezTo>
                  <a:cubicBezTo>
                    <a:pt x="582" y="832"/>
                    <a:pt x="713" y="766"/>
                    <a:pt x="793" y="647"/>
                  </a:cubicBezTo>
                  <a:cubicBezTo>
                    <a:pt x="904" y="483"/>
                    <a:pt x="882" y="263"/>
                    <a:pt x="741" y="122"/>
                  </a:cubicBezTo>
                  <a:cubicBezTo>
                    <a:pt x="664" y="44"/>
                    <a:pt x="559" y="1"/>
                    <a:pt x="448" y="1"/>
                  </a:cubicBezTo>
                  <a:cubicBezTo>
                    <a:pt x="447" y="1"/>
                    <a:pt x="446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53"/>
            <p:cNvSpPr/>
            <p:nvPr/>
          </p:nvSpPr>
          <p:spPr>
            <a:xfrm>
              <a:off x="4056875" y="3750675"/>
              <a:ext cx="22475" cy="20725"/>
            </a:xfrm>
            <a:custGeom>
              <a:rect b="b" l="l" r="r" t="t"/>
              <a:pathLst>
                <a:path extrusionOk="0" h="829" w="899">
                  <a:moveTo>
                    <a:pt x="444" y="1"/>
                  </a:moveTo>
                  <a:cubicBezTo>
                    <a:pt x="246" y="2"/>
                    <a:pt x="77" y="142"/>
                    <a:pt x="39" y="335"/>
                  </a:cubicBezTo>
                  <a:cubicBezTo>
                    <a:pt x="0" y="527"/>
                    <a:pt x="104" y="722"/>
                    <a:pt x="287" y="796"/>
                  </a:cubicBezTo>
                  <a:cubicBezTo>
                    <a:pt x="338" y="818"/>
                    <a:pt x="392" y="828"/>
                    <a:pt x="444" y="828"/>
                  </a:cubicBezTo>
                  <a:cubicBezTo>
                    <a:pt x="579" y="828"/>
                    <a:pt x="709" y="762"/>
                    <a:pt x="789" y="645"/>
                  </a:cubicBezTo>
                  <a:cubicBezTo>
                    <a:pt x="898" y="481"/>
                    <a:pt x="877" y="263"/>
                    <a:pt x="737" y="123"/>
                  </a:cubicBezTo>
                  <a:cubicBezTo>
                    <a:pt x="659" y="45"/>
                    <a:pt x="553" y="1"/>
                    <a:pt x="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53"/>
            <p:cNvSpPr/>
            <p:nvPr/>
          </p:nvSpPr>
          <p:spPr>
            <a:xfrm>
              <a:off x="3907575" y="3440825"/>
              <a:ext cx="22550" cy="20775"/>
            </a:xfrm>
            <a:custGeom>
              <a:rect b="b" l="l" r="r" t="t"/>
              <a:pathLst>
                <a:path extrusionOk="0" h="831" w="902">
                  <a:moveTo>
                    <a:pt x="456" y="0"/>
                  </a:moveTo>
                  <a:cubicBezTo>
                    <a:pt x="321" y="0"/>
                    <a:pt x="190" y="67"/>
                    <a:pt x="111" y="185"/>
                  </a:cubicBezTo>
                  <a:cubicBezTo>
                    <a:pt x="0" y="350"/>
                    <a:pt x="22" y="569"/>
                    <a:pt x="163" y="708"/>
                  </a:cubicBezTo>
                  <a:cubicBezTo>
                    <a:pt x="241" y="786"/>
                    <a:pt x="346" y="831"/>
                    <a:pt x="457" y="831"/>
                  </a:cubicBezTo>
                  <a:cubicBezTo>
                    <a:pt x="654" y="831"/>
                    <a:pt x="825" y="690"/>
                    <a:pt x="862" y="495"/>
                  </a:cubicBezTo>
                  <a:cubicBezTo>
                    <a:pt x="901" y="303"/>
                    <a:pt x="798" y="107"/>
                    <a:pt x="615" y="32"/>
                  </a:cubicBezTo>
                  <a:cubicBezTo>
                    <a:pt x="563" y="10"/>
                    <a:pt x="509" y="0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8" name="Google Shape;4258;p53"/>
          <p:cNvGrpSpPr/>
          <p:nvPr/>
        </p:nvGrpSpPr>
        <p:grpSpPr>
          <a:xfrm>
            <a:off x="3950184" y="3375368"/>
            <a:ext cx="485061" cy="475600"/>
            <a:chOff x="3021200" y="3364775"/>
            <a:chExt cx="543425" cy="532825"/>
          </a:xfrm>
        </p:grpSpPr>
        <p:sp>
          <p:nvSpPr>
            <p:cNvPr id="4259" name="Google Shape;4259;p53"/>
            <p:cNvSpPr/>
            <p:nvPr/>
          </p:nvSpPr>
          <p:spPr>
            <a:xfrm>
              <a:off x="3021200" y="3364775"/>
              <a:ext cx="543425" cy="532825"/>
            </a:xfrm>
            <a:custGeom>
              <a:rect b="b" l="l" r="r" t="t"/>
              <a:pathLst>
                <a:path extrusionOk="0" h="21313" w="21737">
                  <a:moveTo>
                    <a:pt x="14754" y="1"/>
                  </a:moveTo>
                  <a:cubicBezTo>
                    <a:pt x="12736" y="1"/>
                    <a:pt x="10759" y="929"/>
                    <a:pt x="9479" y="2647"/>
                  </a:cubicBezTo>
                  <a:cubicBezTo>
                    <a:pt x="8449" y="1812"/>
                    <a:pt x="7163" y="1357"/>
                    <a:pt x="5837" y="1357"/>
                  </a:cubicBezTo>
                  <a:cubicBezTo>
                    <a:pt x="5833" y="1357"/>
                    <a:pt x="5828" y="1357"/>
                    <a:pt x="5824" y="1357"/>
                  </a:cubicBezTo>
                  <a:cubicBezTo>
                    <a:pt x="2614" y="1357"/>
                    <a:pt x="2" y="3969"/>
                    <a:pt x="2" y="7180"/>
                  </a:cubicBezTo>
                  <a:cubicBezTo>
                    <a:pt x="1" y="8522"/>
                    <a:pt x="464" y="9825"/>
                    <a:pt x="1316" y="10863"/>
                  </a:cubicBezTo>
                  <a:cubicBezTo>
                    <a:pt x="477" y="11826"/>
                    <a:pt x="18" y="13062"/>
                    <a:pt x="21" y="14339"/>
                  </a:cubicBezTo>
                  <a:cubicBezTo>
                    <a:pt x="21" y="17267"/>
                    <a:pt x="2402" y="19649"/>
                    <a:pt x="5331" y="19649"/>
                  </a:cubicBezTo>
                  <a:cubicBezTo>
                    <a:pt x="5567" y="19649"/>
                    <a:pt x="5804" y="19633"/>
                    <a:pt x="6039" y="19601"/>
                  </a:cubicBezTo>
                  <a:cubicBezTo>
                    <a:pt x="6509" y="20386"/>
                    <a:pt x="7338" y="20813"/>
                    <a:pt x="8183" y="20813"/>
                  </a:cubicBezTo>
                  <a:cubicBezTo>
                    <a:pt x="8689" y="20813"/>
                    <a:pt x="9201" y="20660"/>
                    <a:pt x="9645" y="20338"/>
                  </a:cubicBezTo>
                  <a:cubicBezTo>
                    <a:pt x="10631" y="20974"/>
                    <a:pt x="11778" y="21312"/>
                    <a:pt x="12950" y="21312"/>
                  </a:cubicBezTo>
                  <a:cubicBezTo>
                    <a:pt x="12955" y="21312"/>
                    <a:pt x="12960" y="21312"/>
                    <a:pt x="12965" y="21312"/>
                  </a:cubicBezTo>
                  <a:cubicBezTo>
                    <a:pt x="15815" y="21312"/>
                    <a:pt x="18289" y="19342"/>
                    <a:pt x="18941" y="16594"/>
                  </a:cubicBezTo>
                  <a:cubicBezTo>
                    <a:pt x="20351" y="16083"/>
                    <a:pt x="21315" y="14727"/>
                    <a:pt x="21315" y="13211"/>
                  </a:cubicBezTo>
                  <a:cubicBezTo>
                    <a:pt x="21317" y="12150"/>
                    <a:pt x="20849" y="11143"/>
                    <a:pt x="20037" y="10461"/>
                  </a:cubicBezTo>
                  <a:lnTo>
                    <a:pt x="20037" y="10461"/>
                  </a:lnTo>
                  <a:cubicBezTo>
                    <a:pt x="21566" y="8382"/>
                    <a:pt x="21737" y="5602"/>
                    <a:pt x="20475" y="3352"/>
                  </a:cubicBezTo>
                  <a:cubicBezTo>
                    <a:pt x="20398" y="3216"/>
                    <a:pt x="20257" y="3139"/>
                    <a:pt x="20112" y="3139"/>
                  </a:cubicBezTo>
                  <a:cubicBezTo>
                    <a:pt x="20043" y="3139"/>
                    <a:pt x="19973" y="3157"/>
                    <a:pt x="19908" y="3193"/>
                  </a:cubicBezTo>
                  <a:cubicBezTo>
                    <a:pt x="19707" y="3306"/>
                    <a:pt x="19636" y="3559"/>
                    <a:pt x="19748" y="3760"/>
                  </a:cubicBezTo>
                  <a:cubicBezTo>
                    <a:pt x="20920" y="5848"/>
                    <a:pt x="20671" y="8443"/>
                    <a:pt x="19125" y="10272"/>
                  </a:cubicBezTo>
                  <a:cubicBezTo>
                    <a:pt x="18963" y="10463"/>
                    <a:pt x="19006" y="10753"/>
                    <a:pt x="19217" y="10889"/>
                  </a:cubicBezTo>
                  <a:cubicBezTo>
                    <a:pt x="20006" y="11397"/>
                    <a:pt x="20484" y="12274"/>
                    <a:pt x="20482" y="13212"/>
                  </a:cubicBezTo>
                  <a:cubicBezTo>
                    <a:pt x="20482" y="14444"/>
                    <a:pt x="19655" y="15537"/>
                    <a:pt x="18472" y="15871"/>
                  </a:cubicBezTo>
                  <a:cubicBezTo>
                    <a:pt x="18321" y="15914"/>
                    <a:pt x="18206" y="16038"/>
                    <a:pt x="18175" y="16192"/>
                  </a:cubicBezTo>
                  <a:cubicBezTo>
                    <a:pt x="17692" y="18677"/>
                    <a:pt x="15500" y="20482"/>
                    <a:pt x="12965" y="20482"/>
                  </a:cubicBezTo>
                  <a:cubicBezTo>
                    <a:pt x="12962" y="20482"/>
                    <a:pt x="12960" y="20482"/>
                    <a:pt x="12958" y="20482"/>
                  </a:cubicBezTo>
                  <a:cubicBezTo>
                    <a:pt x="11846" y="20482"/>
                    <a:pt x="10764" y="20132"/>
                    <a:pt x="9864" y="19482"/>
                  </a:cubicBezTo>
                  <a:cubicBezTo>
                    <a:pt x="9791" y="19429"/>
                    <a:pt x="9705" y="19403"/>
                    <a:pt x="9620" y="19403"/>
                  </a:cubicBezTo>
                  <a:cubicBezTo>
                    <a:pt x="9515" y="19403"/>
                    <a:pt x="9412" y="19442"/>
                    <a:pt x="9333" y="19518"/>
                  </a:cubicBezTo>
                  <a:cubicBezTo>
                    <a:pt x="9019" y="19819"/>
                    <a:pt x="8605" y="19981"/>
                    <a:pt x="8181" y="19981"/>
                  </a:cubicBezTo>
                  <a:cubicBezTo>
                    <a:pt x="8071" y="19981"/>
                    <a:pt x="7960" y="19970"/>
                    <a:pt x="7850" y="19948"/>
                  </a:cubicBezTo>
                  <a:cubicBezTo>
                    <a:pt x="7315" y="19840"/>
                    <a:pt x="6868" y="19478"/>
                    <a:pt x="6652" y="18977"/>
                  </a:cubicBezTo>
                  <a:cubicBezTo>
                    <a:pt x="6585" y="18822"/>
                    <a:pt x="6434" y="18726"/>
                    <a:pt x="6270" y="18726"/>
                  </a:cubicBezTo>
                  <a:cubicBezTo>
                    <a:pt x="6244" y="18726"/>
                    <a:pt x="6217" y="18728"/>
                    <a:pt x="6190" y="18734"/>
                  </a:cubicBezTo>
                  <a:cubicBezTo>
                    <a:pt x="5906" y="18788"/>
                    <a:pt x="5618" y="18816"/>
                    <a:pt x="5331" y="18817"/>
                  </a:cubicBezTo>
                  <a:cubicBezTo>
                    <a:pt x="2861" y="18817"/>
                    <a:pt x="854" y="16808"/>
                    <a:pt x="854" y="14339"/>
                  </a:cubicBezTo>
                  <a:cubicBezTo>
                    <a:pt x="850" y="13149"/>
                    <a:pt x="1324" y="12006"/>
                    <a:pt x="2171" y="11169"/>
                  </a:cubicBezTo>
                  <a:cubicBezTo>
                    <a:pt x="2330" y="11009"/>
                    <a:pt x="2335" y="10753"/>
                    <a:pt x="2181" y="10589"/>
                  </a:cubicBezTo>
                  <a:cubicBezTo>
                    <a:pt x="1314" y="9665"/>
                    <a:pt x="832" y="8446"/>
                    <a:pt x="835" y="7180"/>
                  </a:cubicBezTo>
                  <a:cubicBezTo>
                    <a:pt x="835" y="4428"/>
                    <a:pt x="3073" y="2189"/>
                    <a:pt x="5824" y="2189"/>
                  </a:cubicBezTo>
                  <a:cubicBezTo>
                    <a:pt x="5826" y="2189"/>
                    <a:pt x="5828" y="2189"/>
                    <a:pt x="5830" y="2189"/>
                  </a:cubicBezTo>
                  <a:cubicBezTo>
                    <a:pt x="7111" y="2189"/>
                    <a:pt x="8344" y="2682"/>
                    <a:pt x="9269" y="3569"/>
                  </a:cubicBezTo>
                  <a:cubicBezTo>
                    <a:pt x="9351" y="3647"/>
                    <a:pt x="9454" y="3684"/>
                    <a:pt x="9556" y="3684"/>
                  </a:cubicBezTo>
                  <a:cubicBezTo>
                    <a:pt x="9693" y="3684"/>
                    <a:pt x="9828" y="3618"/>
                    <a:pt x="9908" y="3491"/>
                  </a:cubicBezTo>
                  <a:cubicBezTo>
                    <a:pt x="10969" y="1826"/>
                    <a:pt x="12778" y="833"/>
                    <a:pt x="14748" y="833"/>
                  </a:cubicBezTo>
                  <a:cubicBezTo>
                    <a:pt x="15725" y="833"/>
                    <a:pt x="16686" y="1082"/>
                    <a:pt x="17541" y="1557"/>
                  </a:cubicBezTo>
                  <a:cubicBezTo>
                    <a:pt x="17606" y="1595"/>
                    <a:pt x="17677" y="1613"/>
                    <a:pt x="17748" y="1613"/>
                  </a:cubicBezTo>
                  <a:cubicBezTo>
                    <a:pt x="17893" y="1613"/>
                    <a:pt x="18035" y="1536"/>
                    <a:pt x="18111" y="1400"/>
                  </a:cubicBezTo>
                  <a:cubicBezTo>
                    <a:pt x="18224" y="1198"/>
                    <a:pt x="18150" y="941"/>
                    <a:pt x="17947" y="831"/>
                  </a:cubicBezTo>
                  <a:cubicBezTo>
                    <a:pt x="16939" y="270"/>
                    <a:pt x="15841" y="1"/>
                    <a:pt x="147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53"/>
            <p:cNvSpPr/>
            <p:nvPr/>
          </p:nvSpPr>
          <p:spPr>
            <a:xfrm>
              <a:off x="3487200" y="3409850"/>
              <a:ext cx="22975" cy="20950"/>
            </a:xfrm>
            <a:custGeom>
              <a:rect b="b" l="l" r="r" t="t"/>
              <a:pathLst>
                <a:path extrusionOk="0" h="838" w="919">
                  <a:moveTo>
                    <a:pt x="459" y="0"/>
                  </a:moveTo>
                  <a:cubicBezTo>
                    <a:pt x="351" y="0"/>
                    <a:pt x="244" y="42"/>
                    <a:pt x="163" y="124"/>
                  </a:cubicBezTo>
                  <a:cubicBezTo>
                    <a:pt x="0" y="287"/>
                    <a:pt x="2" y="550"/>
                    <a:pt x="166" y="713"/>
                  </a:cubicBezTo>
                  <a:lnTo>
                    <a:pt x="169" y="716"/>
                  </a:lnTo>
                  <a:cubicBezTo>
                    <a:pt x="250" y="797"/>
                    <a:pt x="356" y="837"/>
                    <a:pt x="462" y="837"/>
                  </a:cubicBezTo>
                  <a:cubicBezTo>
                    <a:pt x="569" y="837"/>
                    <a:pt x="676" y="796"/>
                    <a:pt x="757" y="714"/>
                  </a:cubicBezTo>
                  <a:cubicBezTo>
                    <a:pt x="918" y="552"/>
                    <a:pt x="918" y="287"/>
                    <a:pt x="756" y="124"/>
                  </a:cubicBezTo>
                  <a:lnTo>
                    <a:pt x="751" y="121"/>
                  </a:lnTo>
                  <a:cubicBezTo>
                    <a:pt x="671" y="40"/>
                    <a:pt x="565" y="0"/>
                    <a:pt x="4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53"/>
            <p:cNvSpPr/>
            <p:nvPr/>
          </p:nvSpPr>
          <p:spPr>
            <a:xfrm>
              <a:off x="3105950" y="3444925"/>
              <a:ext cx="363400" cy="356850"/>
            </a:xfrm>
            <a:custGeom>
              <a:rect b="b" l="l" r="r" t="t"/>
              <a:pathLst>
                <a:path extrusionOk="0" h="14274" w="14536">
                  <a:moveTo>
                    <a:pt x="11997" y="853"/>
                  </a:moveTo>
                  <a:cubicBezTo>
                    <a:pt x="12064" y="853"/>
                    <a:pt x="12132" y="867"/>
                    <a:pt x="12195" y="897"/>
                  </a:cubicBezTo>
                  <a:cubicBezTo>
                    <a:pt x="12375" y="980"/>
                    <a:pt x="12482" y="1167"/>
                    <a:pt x="12464" y="1365"/>
                  </a:cubicBezTo>
                  <a:cubicBezTo>
                    <a:pt x="12442" y="1611"/>
                    <a:pt x="12637" y="1818"/>
                    <a:pt x="12878" y="1818"/>
                  </a:cubicBezTo>
                  <a:cubicBezTo>
                    <a:pt x="12891" y="1818"/>
                    <a:pt x="12903" y="1818"/>
                    <a:pt x="12916" y="1816"/>
                  </a:cubicBezTo>
                  <a:cubicBezTo>
                    <a:pt x="12931" y="1815"/>
                    <a:pt x="12945" y="1815"/>
                    <a:pt x="12959" y="1815"/>
                  </a:cubicBezTo>
                  <a:cubicBezTo>
                    <a:pt x="13277" y="1815"/>
                    <a:pt x="13510" y="2131"/>
                    <a:pt x="13401" y="2440"/>
                  </a:cubicBezTo>
                  <a:cubicBezTo>
                    <a:pt x="13331" y="2640"/>
                    <a:pt x="13147" y="2754"/>
                    <a:pt x="12958" y="2754"/>
                  </a:cubicBezTo>
                  <a:cubicBezTo>
                    <a:pt x="12843" y="2754"/>
                    <a:pt x="12727" y="2712"/>
                    <a:pt x="12634" y="2622"/>
                  </a:cubicBezTo>
                  <a:cubicBezTo>
                    <a:pt x="12553" y="2545"/>
                    <a:pt x="12450" y="2507"/>
                    <a:pt x="12346" y="2507"/>
                  </a:cubicBezTo>
                  <a:cubicBezTo>
                    <a:pt x="12239" y="2507"/>
                    <a:pt x="12132" y="2548"/>
                    <a:pt x="12051" y="2630"/>
                  </a:cubicBezTo>
                  <a:lnTo>
                    <a:pt x="11410" y="3270"/>
                  </a:lnTo>
                  <a:cubicBezTo>
                    <a:pt x="11293" y="3122"/>
                    <a:pt x="11166" y="2982"/>
                    <a:pt x="11032" y="2850"/>
                  </a:cubicBezTo>
                  <a:lnTo>
                    <a:pt x="11653" y="2229"/>
                  </a:lnTo>
                  <a:cubicBezTo>
                    <a:pt x="11812" y="2070"/>
                    <a:pt x="11815" y="1811"/>
                    <a:pt x="11658" y="1648"/>
                  </a:cubicBezTo>
                  <a:cubicBezTo>
                    <a:pt x="11483" y="1462"/>
                    <a:pt x="11486" y="1172"/>
                    <a:pt x="11664" y="990"/>
                  </a:cubicBezTo>
                  <a:cubicBezTo>
                    <a:pt x="11754" y="900"/>
                    <a:pt x="11875" y="853"/>
                    <a:pt x="11997" y="853"/>
                  </a:cubicBezTo>
                  <a:close/>
                  <a:moveTo>
                    <a:pt x="2510" y="853"/>
                  </a:moveTo>
                  <a:cubicBezTo>
                    <a:pt x="2561" y="853"/>
                    <a:pt x="2614" y="861"/>
                    <a:pt x="2666" y="880"/>
                  </a:cubicBezTo>
                  <a:cubicBezTo>
                    <a:pt x="2988" y="993"/>
                    <a:pt x="3086" y="1402"/>
                    <a:pt x="2850" y="1648"/>
                  </a:cubicBezTo>
                  <a:cubicBezTo>
                    <a:pt x="2692" y="1812"/>
                    <a:pt x="2695" y="2071"/>
                    <a:pt x="2856" y="2231"/>
                  </a:cubicBezTo>
                  <a:lnTo>
                    <a:pt x="3476" y="2851"/>
                  </a:lnTo>
                  <a:cubicBezTo>
                    <a:pt x="3341" y="2982"/>
                    <a:pt x="3214" y="3123"/>
                    <a:pt x="3098" y="3271"/>
                  </a:cubicBezTo>
                  <a:lnTo>
                    <a:pt x="2456" y="2630"/>
                  </a:lnTo>
                  <a:cubicBezTo>
                    <a:pt x="2375" y="2549"/>
                    <a:pt x="2268" y="2508"/>
                    <a:pt x="2162" y="2508"/>
                  </a:cubicBezTo>
                  <a:cubicBezTo>
                    <a:pt x="2058" y="2508"/>
                    <a:pt x="1955" y="2546"/>
                    <a:pt x="1874" y="2624"/>
                  </a:cubicBezTo>
                  <a:cubicBezTo>
                    <a:pt x="1779" y="2715"/>
                    <a:pt x="1665" y="2755"/>
                    <a:pt x="1552" y="2755"/>
                  </a:cubicBezTo>
                  <a:cubicBezTo>
                    <a:pt x="1310" y="2755"/>
                    <a:pt x="1079" y="2567"/>
                    <a:pt x="1080" y="2284"/>
                  </a:cubicBezTo>
                  <a:cubicBezTo>
                    <a:pt x="1080" y="2023"/>
                    <a:pt x="1292" y="1815"/>
                    <a:pt x="1549" y="1815"/>
                  </a:cubicBezTo>
                  <a:cubicBezTo>
                    <a:pt x="1563" y="1815"/>
                    <a:pt x="1577" y="1815"/>
                    <a:pt x="1591" y="1816"/>
                  </a:cubicBezTo>
                  <a:cubicBezTo>
                    <a:pt x="1604" y="1818"/>
                    <a:pt x="1616" y="1818"/>
                    <a:pt x="1629" y="1818"/>
                  </a:cubicBezTo>
                  <a:cubicBezTo>
                    <a:pt x="1871" y="1818"/>
                    <a:pt x="2065" y="1611"/>
                    <a:pt x="2043" y="1366"/>
                  </a:cubicBezTo>
                  <a:cubicBezTo>
                    <a:pt x="2018" y="1080"/>
                    <a:pt x="2246" y="853"/>
                    <a:pt x="2510" y="853"/>
                  </a:cubicBezTo>
                  <a:close/>
                  <a:moveTo>
                    <a:pt x="7254" y="2214"/>
                  </a:moveTo>
                  <a:cubicBezTo>
                    <a:pt x="9552" y="2214"/>
                    <a:pt x="11422" y="3748"/>
                    <a:pt x="11422" y="5633"/>
                  </a:cubicBezTo>
                  <a:cubicBezTo>
                    <a:pt x="11421" y="6021"/>
                    <a:pt x="11342" y="6407"/>
                    <a:pt x="11186" y="6764"/>
                  </a:cubicBezTo>
                  <a:cubicBezTo>
                    <a:pt x="10988" y="7223"/>
                    <a:pt x="11020" y="7748"/>
                    <a:pt x="11270" y="8181"/>
                  </a:cubicBezTo>
                  <a:cubicBezTo>
                    <a:pt x="11378" y="8364"/>
                    <a:pt x="11401" y="8586"/>
                    <a:pt x="11330" y="8787"/>
                  </a:cubicBezTo>
                  <a:cubicBezTo>
                    <a:pt x="11161" y="9278"/>
                    <a:pt x="10785" y="9672"/>
                    <a:pt x="10303" y="9866"/>
                  </a:cubicBezTo>
                  <a:lnTo>
                    <a:pt x="9962" y="10003"/>
                  </a:lnTo>
                  <a:cubicBezTo>
                    <a:pt x="9804" y="10066"/>
                    <a:pt x="9700" y="10219"/>
                    <a:pt x="9700" y="10389"/>
                  </a:cubicBezTo>
                  <a:lnTo>
                    <a:pt x="9701" y="11458"/>
                  </a:lnTo>
                  <a:cubicBezTo>
                    <a:pt x="9701" y="11836"/>
                    <a:pt x="9463" y="12172"/>
                    <a:pt x="9107" y="12297"/>
                  </a:cubicBezTo>
                  <a:lnTo>
                    <a:pt x="9107" y="12156"/>
                  </a:lnTo>
                  <a:cubicBezTo>
                    <a:pt x="9107" y="11927"/>
                    <a:pt x="8920" y="11740"/>
                    <a:pt x="8691" y="11740"/>
                  </a:cubicBezTo>
                  <a:cubicBezTo>
                    <a:pt x="8461" y="11740"/>
                    <a:pt x="8274" y="11927"/>
                    <a:pt x="8274" y="12156"/>
                  </a:cubicBezTo>
                  <a:lnTo>
                    <a:pt x="8274" y="12349"/>
                  </a:lnTo>
                  <a:lnTo>
                    <a:pt x="7672" y="12349"/>
                  </a:lnTo>
                  <a:lnTo>
                    <a:pt x="7672" y="12156"/>
                  </a:lnTo>
                  <a:cubicBezTo>
                    <a:pt x="7672" y="11927"/>
                    <a:pt x="7487" y="11740"/>
                    <a:pt x="7256" y="11740"/>
                  </a:cubicBezTo>
                  <a:cubicBezTo>
                    <a:pt x="7026" y="11740"/>
                    <a:pt x="6841" y="11927"/>
                    <a:pt x="6841" y="12156"/>
                  </a:cubicBezTo>
                  <a:lnTo>
                    <a:pt x="6841" y="12349"/>
                  </a:lnTo>
                  <a:lnTo>
                    <a:pt x="6239" y="12349"/>
                  </a:lnTo>
                  <a:lnTo>
                    <a:pt x="6239" y="12156"/>
                  </a:lnTo>
                  <a:cubicBezTo>
                    <a:pt x="6239" y="11927"/>
                    <a:pt x="6052" y="11740"/>
                    <a:pt x="5823" y="11740"/>
                  </a:cubicBezTo>
                  <a:cubicBezTo>
                    <a:pt x="5593" y="11740"/>
                    <a:pt x="5406" y="11927"/>
                    <a:pt x="5406" y="12156"/>
                  </a:cubicBezTo>
                  <a:lnTo>
                    <a:pt x="5406" y="12300"/>
                  </a:lnTo>
                  <a:cubicBezTo>
                    <a:pt x="5048" y="12176"/>
                    <a:pt x="4807" y="11838"/>
                    <a:pt x="4806" y="11458"/>
                  </a:cubicBezTo>
                  <a:lnTo>
                    <a:pt x="4806" y="10389"/>
                  </a:lnTo>
                  <a:cubicBezTo>
                    <a:pt x="4806" y="10219"/>
                    <a:pt x="4704" y="10066"/>
                    <a:pt x="4545" y="10003"/>
                  </a:cubicBezTo>
                  <a:lnTo>
                    <a:pt x="4204" y="9866"/>
                  </a:lnTo>
                  <a:cubicBezTo>
                    <a:pt x="3721" y="9672"/>
                    <a:pt x="3347" y="9278"/>
                    <a:pt x="3175" y="8787"/>
                  </a:cubicBezTo>
                  <a:cubicBezTo>
                    <a:pt x="3106" y="8586"/>
                    <a:pt x="3128" y="8364"/>
                    <a:pt x="3236" y="8181"/>
                  </a:cubicBezTo>
                  <a:cubicBezTo>
                    <a:pt x="3488" y="7748"/>
                    <a:pt x="3518" y="7223"/>
                    <a:pt x="3319" y="6764"/>
                  </a:cubicBezTo>
                  <a:cubicBezTo>
                    <a:pt x="3165" y="6407"/>
                    <a:pt x="3085" y="6021"/>
                    <a:pt x="3085" y="5633"/>
                  </a:cubicBezTo>
                  <a:cubicBezTo>
                    <a:pt x="3085" y="3748"/>
                    <a:pt x="4955" y="2214"/>
                    <a:pt x="7254" y="2214"/>
                  </a:cubicBezTo>
                  <a:close/>
                  <a:moveTo>
                    <a:pt x="3568" y="10479"/>
                  </a:moveTo>
                  <a:cubicBezTo>
                    <a:pt x="3672" y="10540"/>
                    <a:pt x="3781" y="10593"/>
                    <a:pt x="3893" y="10638"/>
                  </a:cubicBezTo>
                  <a:lnTo>
                    <a:pt x="3974" y="10671"/>
                  </a:lnTo>
                  <a:lnTo>
                    <a:pt x="3974" y="10871"/>
                  </a:lnTo>
                  <a:lnTo>
                    <a:pt x="2827" y="12018"/>
                  </a:lnTo>
                  <a:cubicBezTo>
                    <a:pt x="2666" y="12177"/>
                    <a:pt x="2663" y="12436"/>
                    <a:pt x="2820" y="12601"/>
                  </a:cubicBezTo>
                  <a:cubicBezTo>
                    <a:pt x="2995" y="12785"/>
                    <a:pt x="2993" y="13075"/>
                    <a:pt x="2814" y="13257"/>
                  </a:cubicBezTo>
                  <a:cubicBezTo>
                    <a:pt x="2724" y="13347"/>
                    <a:pt x="2604" y="13394"/>
                    <a:pt x="2481" y="13394"/>
                  </a:cubicBezTo>
                  <a:cubicBezTo>
                    <a:pt x="2414" y="13394"/>
                    <a:pt x="2347" y="13380"/>
                    <a:pt x="2283" y="13350"/>
                  </a:cubicBezTo>
                  <a:cubicBezTo>
                    <a:pt x="2103" y="13267"/>
                    <a:pt x="1997" y="13080"/>
                    <a:pt x="2014" y="12883"/>
                  </a:cubicBezTo>
                  <a:cubicBezTo>
                    <a:pt x="2036" y="12638"/>
                    <a:pt x="1842" y="12430"/>
                    <a:pt x="1600" y="12430"/>
                  </a:cubicBezTo>
                  <a:cubicBezTo>
                    <a:pt x="1588" y="12430"/>
                    <a:pt x="1575" y="12431"/>
                    <a:pt x="1562" y="12432"/>
                  </a:cubicBezTo>
                  <a:cubicBezTo>
                    <a:pt x="1548" y="12433"/>
                    <a:pt x="1533" y="12434"/>
                    <a:pt x="1519" y="12434"/>
                  </a:cubicBezTo>
                  <a:cubicBezTo>
                    <a:pt x="1201" y="12434"/>
                    <a:pt x="968" y="12118"/>
                    <a:pt x="1077" y="11809"/>
                  </a:cubicBezTo>
                  <a:cubicBezTo>
                    <a:pt x="1147" y="11608"/>
                    <a:pt x="1332" y="11494"/>
                    <a:pt x="1522" y="11494"/>
                  </a:cubicBezTo>
                  <a:cubicBezTo>
                    <a:pt x="1636" y="11494"/>
                    <a:pt x="1752" y="11536"/>
                    <a:pt x="1846" y="11625"/>
                  </a:cubicBezTo>
                  <a:cubicBezTo>
                    <a:pt x="1926" y="11702"/>
                    <a:pt x="2030" y="11741"/>
                    <a:pt x="2133" y="11741"/>
                  </a:cubicBezTo>
                  <a:cubicBezTo>
                    <a:pt x="2240" y="11741"/>
                    <a:pt x="2346" y="11700"/>
                    <a:pt x="2427" y="11619"/>
                  </a:cubicBezTo>
                  <a:lnTo>
                    <a:pt x="3568" y="10479"/>
                  </a:lnTo>
                  <a:close/>
                  <a:moveTo>
                    <a:pt x="10940" y="10479"/>
                  </a:moveTo>
                  <a:lnTo>
                    <a:pt x="12109" y="11648"/>
                  </a:lnTo>
                  <a:cubicBezTo>
                    <a:pt x="12190" y="11729"/>
                    <a:pt x="12297" y="11770"/>
                    <a:pt x="12403" y="11770"/>
                  </a:cubicBezTo>
                  <a:cubicBezTo>
                    <a:pt x="12507" y="11770"/>
                    <a:pt x="12611" y="11731"/>
                    <a:pt x="12692" y="11654"/>
                  </a:cubicBezTo>
                  <a:cubicBezTo>
                    <a:pt x="12783" y="11567"/>
                    <a:pt x="12900" y="11524"/>
                    <a:pt x="13016" y="11524"/>
                  </a:cubicBezTo>
                  <a:cubicBezTo>
                    <a:pt x="13137" y="11524"/>
                    <a:pt x="13257" y="11570"/>
                    <a:pt x="13349" y="11661"/>
                  </a:cubicBezTo>
                  <a:cubicBezTo>
                    <a:pt x="13489" y="11800"/>
                    <a:pt x="13526" y="12013"/>
                    <a:pt x="13441" y="12192"/>
                  </a:cubicBezTo>
                  <a:cubicBezTo>
                    <a:pt x="13364" y="12358"/>
                    <a:pt x="13197" y="12463"/>
                    <a:pt x="13016" y="12463"/>
                  </a:cubicBezTo>
                  <a:cubicBezTo>
                    <a:pt x="13003" y="12463"/>
                    <a:pt x="12989" y="12462"/>
                    <a:pt x="12975" y="12461"/>
                  </a:cubicBezTo>
                  <a:cubicBezTo>
                    <a:pt x="12962" y="12460"/>
                    <a:pt x="12950" y="12459"/>
                    <a:pt x="12937" y="12459"/>
                  </a:cubicBezTo>
                  <a:cubicBezTo>
                    <a:pt x="12696" y="12459"/>
                    <a:pt x="12501" y="12667"/>
                    <a:pt x="12523" y="12913"/>
                  </a:cubicBezTo>
                  <a:cubicBezTo>
                    <a:pt x="12549" y="13197"/>
                    <a:pt x="12320" y="13424"/>
                    <a:pt x="12056" y="13424"/>
                  </a:cubicBezTo>
                  <a:cubicBezTo>
                    <a:pt x="12005" y="13424"/>
                    <a:pt x="11952" y="13416"/>
                    <a:pt x="11900" y="13398"/>
                  </a:cubicBezTo>
                  <a:cubicBezTo>
                    <a:pt x="11578" y="13284"/>
                    <a:pt x="11480" y="12877"/>
                    <a:pt x="11716" y="12629"/>
                  </a:cubicBezTo>
                  <a:cubicBezTo>
                    <a:pt x="11873" y="12467"/>
                    <a:pt x="11871" y="12208"/>
                    <a:pt x="11710" y="12047"/>
                  </a:cubicBezTo>
                  <a:lnTo>
                    <a:pt x="10535" y="10871"/>
                  </a:lnTo>
                  <a:lnTo>
                    <a:pt x="10535" y="10671"/>
                  </a:lnTo>
                  <a:lnTo>
                    <a:pt x="10615" y="10638"/>
                  </a:lnTo>
                  <a:cubicBezTo>
                    <a:pt x="10726" y="10592"/>
                    <a:pt x="10835" y="10540"/>
                    <a:pt x="10940" y="10479"/>
                  </a:cubicBezTo>
                  <a:close/>
                  <a:moveTo>
                    <a:pt x="2229" y="1"/>
                  </a:moveTo>
                  <a:cubicBezTo>
                    <a:pt x="1714" y="1"/>
                    <a:pt x="1201" y="199"/>
                    <a:pt x="812" y="588"/>
                  </a:cubicBezTo>
                  <a:cubicBezTo>
                    <a:pt x="109" y="1293"/>
                    <a:pt x="30" y="2408"/>
                    <a:pt x="628" y="3205"/>
                  </a:cubicBezTo>
                  <a:cubicBezTo>
                    <a:pt x="880" y="3457"/>
                    <a:pt x="1216" y="3584"/>
                    <a:pt x="1551" y="3584"/>
                  </a:cubicBezTo>
                  <a:cubicBezTo>
                    <a:pt x="1742" y="3584"/>
                    <a:pt x="1933" y="3542"/>
                    <a:pt x="2109" y="3460"/>
                  </a:cubicBezTo>
                  <a:lnTo>
                    <a:pt x="2641" y="3991"/>
                  </a:lnTo>
                  <a:cubicBezTo>
                    <a:pt x="2155" y="4961"/>
                    <a:pt x="2123" y="6096"/>
                    <a:pt x="2555" y="7092"/>
                  </a:cubicBezTo>
                  <a:cubicBezTo>
                    <a:pt x="2650" y="7308"/>
                    <a:pt x="2636" y="7555"/>
                    <a:pt x="2519" y="7758"/>
                  </a:cubicBezTo>
                  <a:cubicBezTo>
                    <a:pt x="2287" y="8153"/>
                    <a:pt x="2240" y="8629"/>
                    <a:pt x="2390" y="9061"/>
                  </a:cubicBezTo>
                  <a:cubicBezTo>
                    <a:pt x="2505" y="9390"/>
                    <a:pt x="2685" y="9692"/>
                    <a:pt x="2918" y="9953"/>
                  </a:cubicBezTo>
                  <a:lnTo>
                    <a:pt x="2080" y="10789"/>
                  </a:lnTo>
                  <a:cubicBezTo>
                    <a:pt x="1904" y="10706"/>
                    <a:pt x="1713" y="10665"/>
                    <a:pt x="1521" y="10665"/>
                  </a:cubicBezTo>
                  <a:cubicBezTo>
                    <a:pt x="1187" y="10665"/>
                    <a:pt x="852" y="10791"/>
                    <a:pt x="600" y="11044"/>
                  </a:cubicBezTo>
                  <a:cubicBezTo>
                    <a:pt x="1" y="11839"/>
                    <a:pt x="80" y="12956"/>
                    <a:pt x="785" y="13661"/>
                  </a:cubicBezTo>
                  <a:cubicBezTo>
                    <a:pt x="1173" y="14048"/>
                    <a:pt x="1686" y="14247"/>
                    <a:pt x="2201" y="14247"/>
                  </a:cubicBezTo>
                  <a:cubicBezTo>
                    <a:pt x="2622" y="14247"/>
                    <a:pt x="3044" y="14114"/>
                    <a:pt x="3403" y="13845"/>
                  </a:cubicBezTo>
                  <a:cubicBezTo>
                    <a:pt x="3798" y="13450"/>
                    <a:pt x="3885" y="12849"/>
                    <a:pt x="3656" y="12366"/>
                  </a:cubicBezTo>
                  <a:lnTo>
                    <a:pt x="4052" y="11970"/>
                  </a:lnTo>
                  <a:cubicBezTo>
                    <a:pt x="4278" y="12690"/>
                    <a:pt x="4944" y="13180"/>
                    <a:pt x="5697" y="13182"/>
                  </a:cubicBezTo>
                  <a:lnTo>
                    <a:pt x="8812" y="13182"/>
                  </a:lnTo>
                  <a:cubicBezTo>
                    <a:pt x="9566" y="13180"/>
                    <a:pt x="10232" y="12690"/>
                    <a:pt x="10457" y="11970"/>
                  </a:cubicBezTo>
                  <a:lnTo>
                    <a:pt x="10881" y="12395"/>
                  </a:lnTo>
                  <a:cubicBezTo>
                    <a:pt x="10653" y="12878"/>
                    <a:pt x="10739" y="13478"/>
                    <a:pt x="11135" y="13874"/>
                  </a:cubicBezTo>
                  <a:cubicBezTo>
                    <a:pt x="11493" y="14142"/>
                    <a:pt x="11915" y="14274"/>
                    <a:pt x="12335" y="14274"/>
                  </a:cubicBezTo>
                  <a:cubicBezTo>
                    <a:pt x="12850" y="14274"/>
                    <a:pt x="13363" y="14076"/>
                    <a:pt x="13751" y="13687"/>
                  </a:cubicBezTo>
                  <a:cubicBezTo>
                    <a:pt x="14456" y="12983"/>
                    <a:pt x="14535" y="11868"/>
                    <a:pt x="13936" y="11071"/>
                  </a:cubicBezTo>
                  <a:cubicBezTo>
                    <a:pt x="13685" y="10819"/>
                    <a:pt x="13351" y="10693"/>
                    <a:pt x="13016" y="10693"/>
                  </a:cubicBezTo>
                  <a:cubicBezTo>
                    <a:pt x="12824" y="10693"/>
                    <a:pt x="12632" y="10734"/>
                    <a:pt x="12456" y="10818"/>
                  </a:cubicBezTo>
                  <a:lnTo>
                    <a:pt x="11591" y="9951"/>
                  </a:lnTo>
                  <a:cubicBezTo>
                    <a:pt x="11824" y="9692"/>
                    <a:pt x="12002" y="9389"/>
                    <a:pt x="12118" y="9059"/>
                  </a:cubicBezTo>
                  <a:cubicBezTo>
                    <a:pt x="12267" y="8627"/>
                    <a:pt x="12220" y="8153"/>
                    <a:pt x="11988" y="7758"/>
                  </a:cubicBezTo>
                  <a:cubicBezTo>
                    <a:pt x="11871" y="7554"/>
                    <a:pt x="11857" y="7306"/>
                    <a:pt x="11952" y="7092"/>
                  </a:cubicBezTo>
                  <a:cubicBezTo>
                    <a:pt x="12384" y="6096"/>
                    <a:pt x="12352" y="4961"/>
                    <a:pt x="11867" y="3991"/>
                  </a:cubicBezTo>
                  <a:lnTo>
                    <a:pt x="12398" y="3458"/>
                  </a:lnTo>
                  <a:cubicBezTo>
                    <a:pt x="12575" y="3542"/>
                    <a:pt x="12767" y="3583"/>
                    <a:pt x="12958" y="3583"/>
                  </a:cubicBezTo>
                  <a:cubicBezTo>
                    <a:pt x="13293" y="3583"/>
                    <a:pt x="13627" y="3457"/>
                    <a:pt x="13879" y="3205"/>
                  </a:cubicBezTo>
                  <a:cubicBezTo>
                    <a:pt x="14478" y="2408"/>
                    <a:pt x="14398" y="1293"/>
                    <a:pt x="13693" y="588"/>
                  </a:cubicBezTo>
                  <a:cubicBezTo>
                    <a:pt x="13306" y="199"/>
                    <a:pt x="12793" y="1"/>
                    <a:pt x="12278" y="1"/>
                  </a:cubicBezTo>
                  <a:cubicBezTo>
                    <a:pt x="11857" y="1"/>
                    <a:pt x="11435" y="133"/>
                    <a:pt x="11077" y="402"/>
                  </a:cubicBezTo>
                  <a:cubicBezTo>
                    <a:pt x="10681" y="798"/>
                    <a:pt x="10594" y="1398"/>
                    <a:pt x="10822" y="1883"/>
                  </a:cubicBezTo>
                  <a:lnTo>
                    <a:pt x="10385" y="2320"/>
                  </a:lnTo>
                  <a:cubicBezTo>
                    <a:pt x="9527" y="1733"/>
                    <a:pt x="8438" y="1380"/>
                    <a:pt x="7254" y="1380"/>
                  </a:cubicBezTo>
                  <a:cubicBezTo>
                    <a:pt x="6069" y="1380"/>
                    <a:pt x="4980" y="1733"/>
                    <a:pt x="4122" y="2320"/>
                  </a:cubicBezTo>
                  <a:lnTo>
                    <a:pt x="3685" y="1883"/>
                  </a:lnTo>
                  <a:cubicBezTo>
                    <a:pt x="3912" y="1398"/>
                    <a:pt x="3827" y="799"/>
                    <a:pt x="3430" y="402"/>
                  </a:cubicBezTo>
                  <a:cubicBezTo>
                    <a:pt x="3073" y="133"/>
                    <a:pt x="2650" y="1"/>
                    <a:pt x="2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53"/>
            <p:cNvSpPr/>
            <p:nvPr/>
          </p:nvSpPr>
          <p:spPr>
            <a:xfrm>
              <a:off x="3200150" y="3614550"/>
              <a:ext cx="73400" cy="68275"/>
            </a:xfrm>
            <a:custGeom>
              <a:rect b="b" l="l" r="r" t="t"/>
              <a:pathLst>
                <a:path extrusionOk="0" h="2731" w="2936">
                  <a:moveTo>
                    <a:pt x="1570" y="832"/>
                  </a:moveTo>
                  <a:cubicBezTo>
                    <a:pt x="1864" y="832"/>
                    <a:pt x="2103" y="1071"/>
                    <a:pt x="2103" y="1365"/>
                  </a:cubicBezTo>
                  <a:cubicBezTo>
                    <a:pt x="2103" y="1660"/>
                    <a:pt x="1864" y="1897"/>
                    <a:pt x="1570" y="1897"/>
                  </a:cubicBezTo>
                  <a:lnTo>
                    <a:pt x="1364" y="1897"/>
                  </a:lnTo>
                  <a:cubicBezTo>
                    <a:pt x="1071" y="1897"/>
                    <a:pt x="832" y="1660"/>
                    <a:pt x="832" y="1365"/>
                  </a:cubicBezTo>
                  <a:cubicBezTo>
                    <a:pt x="832" y="1071"/>
                    <a:pt x="1071" y="832"/>
                    <a:pt x="1364" y="832"/>
                  </a:cubicBezTo>
                  <a:close/>
                  <a:moveTo>
                    <a:pt x="1364" y="0"/>
                  </a:moveTo>
                  <a:cubicBezTo>
                    <a:pt x="610" y="0"/>
                    <a:pt x="0" y="611"/>
                    <a:pt x="0" y="1365"/>
                  </a:cubicBezTo>
                  <a:cubicBezTo>
                    <a:pt x="0" y="2119"/>
                    <a:pt x="610" y="2730"/>
                    <a:pt x="1364" y="2730"/>
                  </a:cubicBezTo>
                  <a:lnTo>
                    <a:pt x="1570" y="2730"/>
                  </a:lnTo>
                  <a:cubicBezTo>
                    <a:pt x="2324" y="2729"/>
                    <a:pt x="2934" y="2119"/>
                    <a:pt x="2936" y="1365"/>
                  </a:cubicBezTo>
                  <a:lnTo>
                    <a:pt x="2934" y="1365"/>
                  </a:lnTo>
                  <a:cubicBezTo>
                    <a:pt x="2933" y="612"/>
                    <a:pt x="2323" y="2"/>
                    <a:pt x="1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53"/>
            <p:cNvSpPr/>
            <p:nvPr/>
          </p:nvSpPr>
          <p:spPr>
            <a:xfrm>
              <a:off x="3301050" y="3614550"/>
              <a:ext cx="73425" cy="68275"/>
            </a:xfrm>
            <a:custGeom>
              <a:rect b="b" l="l" r="r" t="t"/>
              <a:pathLst>
                <a:path extrusionOk="0" h="2731" w="2937">
                  <a:moveTo>
                    <a:pt x="1571" y="832"/>
                  </a:moveTo>
                  <a:cubicBezTo>
                    <a:pt x="1864" y="832"/>
                    <a:pt x="2103" y="1071"/>
                    <a:pt x="2103" y="1365"/>
                  </a:cubicBezTo>
                  <a:cubicBezTo>
                    <a:pt x="2103" y="1660"/>
                    <a:pt x="1864" y="1897"/>
                    <a:pt x="1571" y="1897"/>
                  </a:cubicBezTo>
                  <a:lnTo>
                    <a:pt x="1366" y="1897"/>
                  </a:lnTo>
                  <a:cubicBezTo>
                    <a:pt x="1071" y="1897"/>
                    <a:pt x="834" y="1660"/>
                    <a:pt x="834" y="1365"/>
                  </a:cubicBezTo>
                  <a:cubicBezTo>
                    <a:pt x="834" y="1071"/>
                    <a:pt x="1071" y="832"/>
                    <a:pt x="1366" y="832"/>
                  </a:cubicBezTo>
                  <a:close/>
                  <a:moveTo>
                    <a:pt x="1366" y="0"/>
                  </a:moveTo>
                  <a:cubicBezTo>
                    <a:pt x="612" y="0"/>
                    <a:pt x="1" y="611"/>
                    <a:pt x="1" y="1365"/>
                  </a:cubicBezTo>
                  <a:cubicBezTo>
                    <a:pt x="1" y="2119"/>
                    <a:pt x="612" y="2730"/>
                    <a:pt x="1366" y="2730"/>
                  </a:cubicBezTo>
                  <a:lnTo>
                    <a:pt x="1571" y="2730"/>
                  </a:lnTo>
                  <a:cubicBezTo>
                    <a:pt x="2325" y="2729"/>
                    <a:pt x="2935" y="2119"/>
                    <a:pt x="2936" y="1365"/>
                  </a:cubicBezTo>
                  <a:cubicBezTo>
                    <a:pt x="2935" y="612"/>
                    <a:pt x="2325" y="2"/>
                    <a:pt x="1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53"/>
            <p:cNvSpPr/>
            <p:nvPr/>
          </p:nvSpPr>
          <p:spPr>
            <a:xfrm>
              <a:off x="3255700" y="3669375"/>
              <a:ext cx="63475" cy="59500"/>
            </a:xfrm>
            <a:custGeom>
              <a:rect b="b" l="l" r="r" t="t"/>
              <a:pathLst>
                <a:path extrusionOk="0" h="2380" w="2539">
                  <a:moveTo>
                    <a:pt x="1262" y="1057"/>
                  </a:moveTo>
                  <a:cubicBezTo>
                    <a:pt x="1356" y="1176"/>
                    <a:pt x="1441" y="1301"/>
                    <a:pt x="1517" y="1434"/>
                  </a:cubicBezTo>
                  <a:cubicBezTo>
                    <a:pt x="1446" y="1378"/>
                    <a:pt x="1359" y="1346"/>
                    <a:pt x="1269" y="1346"/>
                  </a:cubicBezTo>
                  <a:cubicBezTo>
                    <a:pt x="1179" y="1347"/>
                    <a:pt x="1091" y="1376"/>
                    <a:pt x="1018" y="1431"/>
                  </a:cubicBezTo>
                  <a:cubicBezTo>
                    <a:pt x="1089" y="1300"/>
                    <a:pt x="1171" y="1175"/>
                    <a:pt x="1262" y="1057"/>
                  </a:cubicBezTo>
                  <a:close/>
                  <a:moveTo>
                    <a:pt x="1258" y="1"/>
                  </a:moveTo>
                  <a:cubicBezTo>
                    <a:pt x="1144" y="1"/>
                    <a:pt x="1036" y="47"/>
                    <a:pt x="957" y="129"/>
                  </a:cubicBezTo>
                  <a:cubicBezTo>
                    <a:pt x="774" y="323"/>
                    <a:pt x="607" y="532"/>
                    <a:pt x="456" y="753"/>
                  </a:cubicBezTo>
                  <a:cubicBezTo>
                    <a:pt x="68" y="1329"/>
                    <a:pt x="0" y="1788"/>
                    <a:pt x="255" y="2114"/>
                  </a:cubicBezTo>
                  <a:cubicBezTo>
                    <a:pt x="366" y="2258"/>
                    <a:pt x="531" y="2352"/>
                    <a:pt x="712" y="2372"/>
                  </a:cubicBezTo>
                  <a:cubicBezTo>
                    <a:pt x="743" y="2376"/>
                    <a:pt x="774" y="2378"/>
                    <a:pt x="805" y="2378"/>
                  </a:cubicBezTo>
                  <a:cubicBezTo>
                    <a:pt x="965" y="2378"/>
                    <a:pt x="1117" y="2327"/>
                    <a:pt x="1242" y="2267"/>
                  </a:cubicBezTo>
                  <a:cubicBezTo>
                    <a:pt x="1370" y="2339"/>
                    <a:pt x="1514" y="2378"/>
                    <a:pt x="1661" y="2379"/>
                  </a:cubicBezTo>
                  <a:lnTo>
                    <a:pt x="1669" y="2379"/>
                  </a:lnTo>
                  <a:cubicBezTo>
                    <a:pt x="1828" y="2378"/>
                    <a:pt x="2059" y="2326"/>
                    <a:pt x="2267" y="2091"/>
                  </a:cubicBezTo>
                  <a:cubicBezTo>
                    <a:pt x="2539" y="1781"/>
                    <a:pt x="2471" y="1329"/>
                    <a:pt x="2065" y="746"/>
                  </a:cubicBezTo>
                  <a:cubicBezTo>
                    <a:pt x="1911" y="527"/>
                    <a:pt x="1741" y="321"/>
                    <a:pt x="1557" y="129"/>
                  </a:cubicBezTo>
                  <a:lnTo>
                    <a:pt x="1557" y="127"/>
                  </a:lnTo>
                  <a:cubicBezTo>
                    <a:pt x="1479" y="47"/>
                    <a:pt x="1372" y="1"/>
                    <a:pt x="1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5" name="Google Shape;4265;p53"/>
          <p:cNvGrpSpPr/>
          <p:nvPr/>
        </p:nvGrpSpPr>
        <p:grpSpPr>
          <a:xfrm>
            <a:off x="3311655" y="3375368"/>
            <a:ext cx="451611" cy="475600"/>
            <a:chOff x="2361050" y="3365350"/>
            <a:chExt cx="505950" cy="532825"/>
          </a:xfrm>
        </p:grpSpPr>
        <p:sp>
          <p:nvSpPr>
            <p:cNvPr id="4266" name="Google Shape;4266;p53"/>
            <p:cNvSpPr/>
            <p:nvPr/>
          </p:nvSpPr>
          <p:spPr>
            <a:xfrm>
              <a:off x="2361050" y="3365350"/>
              <a:ext cx="505950" cy="532825"/>
            </a:xfrm>
            <a:custGeom>
              <a:rect b="b" l="l" r="r" t="t"/>
              <a:pathLst>
                <a:path extrusionOk="0" h="21313" w="20238">
                  <a:moveTo>
                    <a:pt x="13419" y="833"/>
                  </a:moveTo>
                  <a:lnTo>
                    <a:pt x="13419" y="1665"/>
                  </a:lnTo>
                  <a:lnTo>
                    <a:pt x="6818" y="1665"/>
                  </a:lnTo>
                  <a:lnTo>
                    <a:pt x="6818" y="833"/>
                  </a:lnTo>
                  <a:close/>
                  <a:moveTo>
                    <a:pt x="7639" y="2497"/>
                  </a:moveTo>
                  <a:lnTo>
                    <a:pt x="12599" y="2498"/>
                  </a:lnTo>
                  <a:lnTo>
                    <a:pt x="12599" y="6126"/>
                  </a:lnTo>
                  <a:lnTo>
                    <a:pt x="7639" y="6126"/>
                  </a:lnTo>
                  <a:lnTo>
                    <a:pt x="7639" y="2497"/>
                  </a:lnTo>
                  <a:close/>
                  <a:moveTo>
                    <a:pt x="6403" y="0"/>
                  </a:moveTo>
                  <a:cubicBezTo>
                    <a:pt x="6172" y="0"/>
                    <a:pt x="5985" y="186"/>
                    <a:pt x="5985" y="416"/>
                  </a:cubicBezTo>
                  <a:lnTo>
                    <a:pt x="5985" y="2081"/>
                  </a:lnTo>
                  <a:cubicBezTo>
                    <a:pt x="5985" y="2311"/>
                    <a:pt x="6172" y="2497"/>
                    <a:pt x="6403" y="2497"/>
                  </a:cubicBezTo>
                  <a:lnTo>
                    <a:pt x="6805" y="2497"/>
                  </a:lnTo>
                  <a:lnTo>
                    <a:pt x="6805" y="6430"/>
                  </a:lnTo>
                  <a:lnTo>
                    <a:pt x="472" y="17400"/>
                  </a:lnTo>
                  <a:cubicBezTo>
                    <a:pt x="0" y="18217"/>
                    <a:pt x="0" y="19191"/>
                    <a:pt x="472" y="20009"/>
                  </a:cubicBezTo>
                  <a:cubicBezTo>
                    <a:pt x="943" y="20824"/>
                    <a:pt x="1788" y="21312"/>
                    <a:pt x="2730" y="21312"/>
                  </a:cubicBezTo>
                  <a:lnTo>
                    <a:pt x="17506" y="21312"/>
                  </a:lnTo>
                  <a:cubicBezTo>
                    <a:pt x="18449" y="21312"/>
                    <a:pt x="19293" y="20824"/>
                    <a:pt x="19765" y="20009"/>
                  </a:cubicBezTo>
                  <a:cubicBezTo>
                    <a:pt x="20237" y="19191"/>
                    <a:pt x="20237" y="18217"/>
                    <a:pt x="19765" y="17400"/>
                  </a:cubicBezTo>
                  <a:lnTo>
                    <a:pt x="17312" y="13152"/>
                  </a:lnTo>
                  <a:cubicBezTo>
                    <a:pt x="17235" y="13018"/>
                    <a:pt x="17096" y="12943"/>
                    <a:pt x="16951" y="12943"/>
                  </a:cubicBezTo>
                  <a:cubicBezTo>
                    <a:pt x="16881" y="12943"/>
                    <a:pt x="16809" y="12961"/>
                    <a:pt x="16743" y="12999"/>
                  </a:cubicBezTo>
                  <a:cubicBezTo>
                    <a:pt x="16545" y="13114"/>
                    <a:pt x="16477" y="13369"/>
                    <a:pt x="16591" y="13567"/>
                  </a:cubicBezTo>
                  <a:lnTo>
                    <a:pt x="19044" y="17817"/>
                  </a:lnTo>
                  <a:cubicBezTo>
                    <a:pt x="19362" y="18367"/>
                    <a:pt x="19362" y="19043"/>
                    <a:pt x="19044" y="19593"/>
                  </a:cubicBezTo>
                  <a:cubicBezTo>
                    <a:pt x="18728" y="20142"/>
                    <a:pt x="18141" y="20481"/>
                    <a:pt x="17506" y="20481"/>
                  </a:cubicBezTo>
                  <a:lnTo>
                    <a:pt x="2732" y="20481"/>
                  </a:lnTo>
                  <a:cubicBezTo>
                    <a:pt x="2097" y="20481"/>
                    <a:pt x="1510" y="20142"/>
                    <a:pt x="1193" y="19593"/>
                  </a:cubicBezTo>
                  <a:cubicBezTo>
                    <a:pt x="875" y="19043"/>
                    <a:pt x="875" y="18367"/>
                    <a:pt x="1193" y="17817"/>
                  </a:cubicBezTo>
                  <a:lnTo>
                    <a:pt x="7462" y="6958"/>
                  </a:lnTo>
                  <a:lnTo>
                    <a:pt x="12776" y="6958"/>
                  </a:lnTo>
                  <a:lnTo>
                    <a:pt x="14926" y="10682"/>
                  </a:lnTo>
                  <a:cubicBezTo>
                    <a:pt x="15002" y="10815"/>
                    <a:pt x="15141" y="10889"/>
                    <a:pt x="15285" y="10889"/>
                  </a:cubicBezTo>
                  <a:cubicBezTo>
                    <a:pt x="15356" y="10889"/>
                    <a:pt x="15428" y="10871"/>
                    <a:pt x="15494" y="10833"/>
                  </a:cubicBezTo>
                  <a:cubicBezTo>
                    <a:pt x="15693" y="10720"/>
                    <a:pt x="15761" y="10465"/>
                    <a:pt x="15647" y="10265"/>
                  </a:cubicBezTo>
                  <a:lnTo>
                    <a:pt x="13432" y="6430"/>
                  </a:lnTo>
                  <a:lnTo>
                    <a:pt x="13432" y="2497"/>
                  </a:lnTo>
                  <a:lnTo>
                    <a:pt x="13837" y="2497"/>
                  </a:lnTo>
                  <a:cubicBezTo>
                    <a:pt x="14067" y="2497"/>
                    <a:pt x="14252" y="2311"/>
                    <a:pt x="14252" y="2081"/>
                  </a:cubicBezTo>
                  <a:lnTo>
                    <a:pt x="14252" y="416"/>
                  </a:lnTo>
                  <a:cubicBezTo>
                    <a:pt x="14252" y="186"/>
                    <a:pt x="14067" y="0"/>
                    <a:pt x="138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53"/>
            <p:cNvSpPr/>
            <p:nvPr/>
          </p:nvSpPr>
          <p:spPr>
            <a:xfrm>
              <a:off x="2753475" y="3652900"/>
              <a:ext cx="21925" cy="20850"/>
            </a:xfrm>
            <a:custGeom>
              <a:rect b="b" l="l" r="r" t="t"/>
              <a:pathLst>
                <a:path extrusionOk="0" h="834" w="877">
                  <a:moveTo>
                    <a:pt x="417" y="1"/>
                  </a:moveTo>
                  <a:cubicBezTo>
                    <a:pt x="390" y="1"/>
                    <a:pt x="363" y="4"/>
                    <a:pt x="336" y="9"/>
                  </a:cubicBezTo>
                  <a:cubicBezTo>
                    <a:pt x="140" y="48"/>
                    <a:pt x="0" y="218"/>
                    <a:pt x="0" y="416"/>
                  </a:cubicBezTo>
                  <a:cubicBezTo>
                    <a:pt x="0" y="527"/>
                    <a:pt x="43" y="634"/>
                    <a:pt x="123" y="711"/>
                  </a:cubicBezTo>
                  <a:cubicBezTo>
                    <a:pt x="203" y="791"/>
                    <a:pt x="309" y="833"/>
                    <a:pt x="417" y="833"/>
                  </a:cubicBezTo>
                  <a:cubicBezTo>
                    <a:pt x="497" y="833"/>
                    <a:pt x="577" y="810"/>
                    <a:pt x="648" y="763"/>
                  </a:cubicBezTo>
                  <a:cubicBezTo>
                    <a:pt x="812" y="652"/>
                    <a:pt x="877" y="441"/>
                    <a:pt x="800" y="258"/>
                  </a:cubicBezTo>
                  <a:cubicBezTo>
                    <a:pt x="735" y="100"/>
                    <a:pt x="582" y="1"/>
                    <a:pt x="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53"/>
            <p:cNvSpPr/>
            <p:nvPr/>
          </p:nvSpPr>
          <p:spPr>
            <a:xfrm>
              <a:off x="2467100" y="3575200"/>
              <a:ext cx="293875" cy="266275"/>
            </a:xfrm>
            <a:custGeom>
              <a:rect b="b" l="l" r="r" t="t"/>
              <a:pathLst>
                <a:path extrusionOk="0" h="10651" w="11755">
                  <a:moveTo>
                    <a:pt x="5878" y="2576"/>
                  </a:moveTo>
                  <a:cubicBezTo>
                    <a:pt x="6211" y="2576"/>
                    <a:pt x="6544" y="2625"/>
                    <a:pt x="6866" y="2723"/>
                  </a:cubicBezTo>
                  <a:cubicBezTo>
                    <a:pt x="6590" y="2988"/>
                    <a:pt x="6234" y="3120"/>
                    <a:pt x="5878" y="3120"/>
                  </a:cubicBezTo>
                  <a:cubicBezTo>
                    <a:pt x="5521" y="3120"/>
                    <a:pt x="5165" y="2988"/>
                    <a:pt x="4889" y="2723"/>
                  </a:cubicBezTo>
                  <a:cubicBezTo>
                    <a:pt x="5211" y="2625"/>
                    <a:pt x="5544" y="2576"/>
                    <a:pt x="5878" y="2576"/>
                  </a:cubicBezTo>
                  <a:close/>
                  <a:moveTo>
                    <a:pt x="8675" y="4068"/>
                  </a:moveTo>
                  <a:cubicBezTo>
                    <a:pt x="8758" y="4195"/>
                    <a:pt x="8835" y="4326"/>
                    <a:pt x="8902" y="4462"/>
                  </a:cubicBezTo>
                  <a:lnTo>
                    <a:pt x="8902" y="4462"/>
                  </a:lnTo>
                  <a:cubicBezTo>
                    <a:pt x="8820" y="4455"/>
                    <a:pt x="8738" y="4452"/>
                    <a:pt x="8656" y="4452"/>
                  </a:cubicBezTo>
                  <a:cubicBezTo>
                    <a:pt x="8588" y="4452"/>
                    <a:pt x="8521" y="4454"/>
                    <a:pt x="8453" y="4458"/>
                  </a:cubicBezTo>
                  <a:cubicBezTo>
                    <a:pt x="8537" y="4334"/>
                    <a:pt x="8610" y="4204"/>
                    <a:pt x="8675" y="4068"/>
                  </a:cubicBezTo>
                  <a:close/>
                  <a:moveTo>
                    <a:pt x="3079" y="4068"/>
                  </a:moveTo>
                  <a:cubicBezTo>
                    <a:pt x="3142" y="4204"/>
                    <a:pt x="3217" y="4334"/>
                    <a:pt x="3299" y="4458"/>
                  </a:cubicBezTo>
                  <a:cubicBezTo>
                    <a:pt x="3232" y="4454"/>
                    <a:pt x="3164" y="4452"/>
                    <a:pt x="3097" y="4452"/>
                  </a:cubicBezTo>
                  <a:cubicBezTo>
                    <a:pt x="3015" y="4452"/>
                    <a:pt x="2932" y="4455"/>
                    <a:pt x="2850" y="4463"/>
                  </a:cubicBezTo>
                  <a:cubicBezTo>
                    <a:pt x="2917" y="4326"/>
                    <a:pt x="2992" y="4195"/>
                    <a:pt x="3077" y="4068"/>
                  </a:cubicBezTo>
                  <a:close/>
                  <a:moveTo>
                    <a:pt x="8081" y="2212"/>
                  </a:moveTo>
                  <a:cubicBezTo>
                    <a:pt x="8122" y="2385"/>
                    <a:pt x="8144" y="2562"/>
                    <a:pt x="8144" y="2740"/>
                  </a:cubicBezTo>
                  <a:cubicBezTo>
                    <a:pt x="8143" y="3549"/>
                    <a:pt x="7711" y="4297"/>
                    <a:pt x="7012" y="4703"/>
                  </a:cubicBezTo>
                  <a:cubicBezTo>
                    <a:pt x="6690" y="4409"/>
                    <a:pt x="6283" y="4263"/>
                    <a:pt x="5876" y="4263"/>
                  </a:cubicBezTo>
                  <a:cubicBezTo>
                    <a:pt x="5470" y="4263"/>
                    <a:pt x="5063" y="4409"/>
                    <a:pt x="4742" y="4703"/>
                  </a:cubicBezTo>
                  <a:cubicBezTo>
                    <a:pt x="4041" y="4297"/>
                    <a:pt x="3610" y="3549"/>
                    <a:pt x="3610" y="2740"/>
                  </a:cubicBezTo>
                  <a:cubicBezTo>
                    <a:pt x="3610" y="2562"/>
                    <a:pt x="3630" y="2385"/>
                    <a:pt x="3672" y="2212"/>
                  </a:cubicBezTo>
                  <a:lnTo>
                    <a:pt x="3673" y="2212"/>
                  </a:lnTo>
                  <a:cubicBezTo>
                    <a:pt x="3916" y="3232"/>
                    <a:pt x="4828" y="3952"/>
                    <a:pt x="5878" y="3952"/>
                  </a:cubicBezTo>
                  <a:cubicBezTo>
                    <a:pt x="6925" y="3952"/>
                    <a:pt x="7838" y="3232"/>
                    <a:pt x="8081" y="2212"/>
                  </a:cubicBezTo>
                  <a:close/>
                  <a:moveTo>
                    <a:pt x="5877" y="5095"/>
                  </a:moveTo>
                  <a:cubicBezTo>
                    <a:pt x="5987" y="5095"/>
                    <a:pt x="6098" y="5116"/>
                    <a:pt x="6203" y="5159"/>
                  </a:cubicBezTo>
                  <a:cubicBezTo>
                    <a:pt x="6521" y="5291"/>
                    <a:pt x="6729" y="5602"/>
                    <a:pt x="6729" y="5948"/>
                  </a:cubicBezTo>
                  <a:cubicBezTo>
                    <a:pt x="6728" y="6417"/>
                    <a:pt x="6347" y="6798"/>
                    <a:pt x="5876" y="6800"/>
                  </a:cubicBezTo>
                  <a:cubicBezTo>
                    <a:pt x="5532" y="6800"/>
                    <a:pt x="5221" y="6591"/>
                    <a:pt x="5089" y="6273"/>
                  </a:cubicBezTo>
                  <a:cubicBezTo>
                    <a:pt x="4958" y="5955"/>
                    <a:pt x="5030" y="5588"/>
                    <a:pt x="5275" y="5345"/>
                  </a:cubicBezTo>
                  <a:cubicBezTo>
                    <a:pt x="5437" y="5181"/>
                    <a:pt x="5655" y="5095"/>
                    <a:pt x="5877" y="5095"/>
                  </a:cubicBezTo>
                  <a:close/>
                  <a:moveTo>
                    <a:pt x="2591" y="6703"/>
                  </a:moveTo>
                  <a:lnTo>
                    <a:pt x="2591" y="6703"/>
                  </a:lnTo>
                  <a:cubicBezTo>
                    <a:pt x="3326" y="6916"/>
                    <a:pt x="3762" y="7670"/>
                    <a:pt x="3581" y="8414"/>
                  </a:cubicBezTo>
                  <a:cubicBezTo>
                    <a:pt x="3087" y="7955"/>
                    <a:pt x="2742" y="7359"/>
                    <a:pt x="2591" y="6703"/>
                  </a:cubicBezTo>
                  <a:close/>
                  <a:moveTo>
                    <a:pt x="9163" y="6702"/>
                  </a:moveTo>
                  <a:lnTo>
                    <a:pt x="9163" y="6702"/>
                  </a:lnTo>
                  <a:cubicBezTo>
                    <a:pt x="9012" y="7359"/>
                    <a:pt x="8668" y="7955"/>
                    <a:pt x="8174" y="8414"/>
                  </a:cubicBezTo>
                  <a:cubicBezTo>
                    <a:pt x="7991" y="7670"/>
                    <a:pt x="8428" y="6916"/>
                    <a:pt x="9163" y="6702"/>
                  </a:cubicBezTo>
                  <a:close/>
                  <a:moveTo>
                    <a:pt x="5878" y="8924"/>
                  </a:moveTo>
                  <a:cubicBezTo>
                    <a:pt x="5944" y="9057"/>
                    <a:pt x="6019" y="9187"/>
                    <a:pt x="6103" y="9309"/>
                  </a:cubicBezTo>
                  <a:cubicBezTo>
                    <a:pt x="6028" y="9314"/>
                    <a:pt x="5952" y="9317"/>
                    <a:pt x="5877" y="9317"/>
                  </a:cubicBezTo>
                  <a:cubicBezTo>
                    <a:pt x="5801" y="9317"/>
                    <a:pt x="5726" y="9314"/>
                    <a:pt x="5650" y="9309"/>
                  </a:cubicBezTo>
                  <a:cubicBezTo>
                    <a:pt x="5735" y="9187"/>
                    <a:pt x="5811" y="9057"/>
                    <a:pt x="5878" y="8924"/>
                  </a:cubicBezTo>
                  <a:close/>
                  <a:moveTo>
                    <a:pt x="3100" y="5284"/>
                  </a:moveTo>
                  <a:cubicBezTo>
                    <a:pt x="3491" y="5284"/>
                    <a:pt x="3882" y="5385"/>
                    <a:pt x="4233" y="5586"/>
                  </a:cubicBezTo>
                  <a:cubicBezTo>
                    <a:pt x="4044" y="6437"/>
                    <a:pt x="4538" y="7289"/>
                    <a:pt x="5367" y="7552"/>
                  </a:cubicBezTo>
                  <a:cubicBezTo>
                    <a:pt x="5368" y="8555"/>
                    <a:pt x="4708" y="9439"/>
                    <a:pt x="3745" y="9724"/>
                  </a:cubicBezTo>
                  <a:cubicBezTo>
                    <a:pt x="4506" y="9001"/>
                    <a:pt x="4673" y="7853"/>
                    <a:pt x="4148" y="6945"/>
                  </a:cubicBezTo>
                  <a:cubicBezTo>
                    <a:pt x="3736" y="6230"/>
                    <a:pt x="2980" y="5812"/>
                    <a:pt x="2187" y="5812"/>
                  </a:cubicBezTo>
                  <a:cubicBezTo>
                    <a:pt x="1972" y="5812"/>
                    <a:pt x="1755" y="5842"/>
                    <a:pt x="1540" y="5906"/>
                  </a:cubicBezTo>
                  <a:cubicBezTo>
                    <a:pt x="1670" y="5784"/>
                    <a:pt x="1812" y="5676"/>
                    <a:pt x="1966" y="5588"/>
                  </a:cubicBezTo>
                  <a:cubicBezTo>
                    <a:pt x="2317" y="5386"/>
                    <a:pt x="2708" y="5284"/>
                    <a:pt x="3100" y="5284"/>
                  </a:cubicBezTo>
                  <a:close/>
                  <a:moveTo>
                    <a:pt x="8654" y="5283"/>
                  </a:moveTo>
                  <a:cubicBezTo>
                    <a:pt x="9221" y="5283"/>
                    <a:pt x="9782" y="5495"/>
                    <a:pt x="10213" y="5906"/>
                  </a:cubicBezTo>
                  <a:cubicBezTo>
                    <a:pt x="9999" y="5842"/>
                    <a:pt x="9781" y="5811"/>
                    <a:pt x="9566" y="5811"/>
                  </a:cubicBezTo>
                  <a:cubicBezTo>
                    <a:pt x="8773" y="5811"/>
                    <a:pt x="8018" y="6229"/>
                    <a:pt x="7604" y="6943"/>
                  </a:cubicBezTo>
                  <a:cubicBezTo>
                    <a:pt x="7069" y="7869"/>
                    <a:pt x="7265" y="9019"/>
                    <a:pt x="8009" y="9724"/>
                  </a:cubicBezTo>
                  <a:cubicBezTo>
                    <a:pt x="7839" y="9673"/>
                    <a:pt x="7675" y="9603"/>
                    <a:pt x="7521" y="9514"/>
                  </a:cubicBezTo>
                  <a:cubicBezTo>
                    <a:pt x="6822" y="9108"/>
                    <a:pt x="6390" y="8361"/>
                    <a:pt x="6387" y="7552"/>
                  </a:cubicBezTo>
                  <a:cubicBezTo>
                    <a:pt x="7217" y="7289"/>
                    <a:pt x="7709" y="6437"/>
                    <a:pt x="7522" y="5586"/>
                  </a:cubicBezTo>
                  <a:cubicBezTo>
                    <a:pt x="7876" y="5382"/>
                    <a:pt x="8266" y="5283"/>
                    <a:pt x="8654" y="5283"/>
                  </a:cubicBezTo>
                  <a:close/>
                  <a:moveTo>
                    <a:pt x="4535" y="0"/>
                  </a:moveTo>
                  <a:cubicBezTo>
                    <a:pt x="4464" y="0"/>
                    <a:pt x="4392" y="18"/>
                    <a:pt x="4326" y="56"/>
                  </a:cubicBezTo>
                  <a:cubicBezTo>
                    <a:pt x="3259" y="672"/>
                    <a:pt x="2658" y="1862"/>
                    <a:pt x="2798" y="3087"/>
                  </a:cubicBezTo>
                  <a:lnTo>
                    <a:pt x="2795" y="3088"/>
                  </a:lnTo>
                  <a:cubicBezTo>
                    <a:pt x="2366" y="3552"/>
                    <a:pt x="2045" y="4107"/>
                    <a:pt x="1860" y="4710"/>
                  </a:cubicBezTo>
                  <a:cubicBezTo>
                    <a:pt x="1753" y="4756"/>
                    <a:pt x="1650" y="4809"/>
                    <a:pt x="1550" y="4867"/>
                  </a:cubicBezTo>
                  <a:cubicBezTo>
                    <a:pt x="593" y="5422"/>
                    <a:pt x="3" y="6444"/>
                    <a:pt x="1" y="7551"/>
                  </a:cubicBezTo>
                  <a:cubicBezTo>
                    <a:pt x="1" y="7756"/>
                    <a:pt x="152" y="7932"/>
                    <a:pt x="356" y="7962"/>
                  </a:cubicBezTo>
                  <a:cubicBezTo>
                    <a:pt x="376" y="7965"/>
                    <a:pt x="396" y="7966"/>
                    <a:pt x="415" y="7966"/>
                  </a:cubicBezTo>
                  <a:cubicBezTo>
                    <a:pt x="598" y="7966"/>
                    <a:pt x="762" y="7848"/>
                    <a:pt x="815" y="7669"/>
                  </a:cubicBezTo>
                  <a:cubicBezTo>
                    <a:pt x="919" y="7318"/>
                    <a:pt x="1155" y="7018"/>
                    <a:pt x="1473" y="6836"/>
                  </a:cubicBezTo>
                  <a:cubicBezTo>
                    <a:pt x="1559" y="6785"/>
                    <a:pt x="1650" y="6745"/>
                    <a:pt x="1745" y="6715"/>
                  </a:cubicBezTo>
                  <a:cubicBezTo>
                    <a:pt x="1919" y="7660"/>
                    <a:pt x="2415" y="8518"/>
                    <a:pt x="3148" y="9142"/>
                  </a:cubicBezTo>
                  <a:cubicBezTo>
                    <a:pt x="2881" y="9382"/>
                    <a:pt x="2539" y="9510"/>
                    <a:pt x="2189" y="9510"/>
                  </a:cubicBezTo>
                  <a:cubicBezTo>
                    <a:pt x="2078" y="9510"/>
                    <a:pt x="1966" y="9497"/>
                    <a:pt x="1855" y="9470"/>
                  </a:cubicBezTo>
                  <a:cubicBezTo>
                    <a:pt x="1823" y="9462"/>
                    <a:pt x="1790" y="9459"/>
                    <a:pt x="1757" y="9459"/>
                  </a:cubicBezTo>
                  <a:cubicBezTo>
                    <a:pt x="1590" y="9459"/>
                    <a:pt x="1436" y="9559"/>
                    <a:pt x="1372" y="9721"/>
                  </a:cubicBezTo>
                  <a:cubicBezTo>
                    <a:pt x="1296" y="9914"/>
                    <a:pt x="1372" y="10132"/>
                    <a:pt x="1550" y="10236"/>
                  </a:cubicBezTo>
                  <a:cubicBezTo>
                    <a:pt x="2032" y="10514"/>
                    <a:pt x="2566" y="10651"/>
                    <a:pt x="3099" y="10651"/>
                  </a:cubicBezTo>
                  <a:cubicBezTo>
                    <a:pt x="3749" y="10651"/>
                    <a:pt x="4395" y="10447"/>
                    <a:pt x="4939" y="10045"/>
                  </a:cubicBezTo>
                  <a:cubicBezTo>
                    <a:pt x="5248" y="10115"/>
                    <a:pt x="5563" y="10150"/>
                    <a:pt x="5878" y="10150"/>
                  </a:cubicBezTo>
                  <a:cubicBezTo>
                    <a:pt x="6192" y="10150"/>
                    <a:pt x="6507" y="10115"/>
                    <a:pt x="6816" y="10045"/>
                  </a:cubicBezTo>
                  <a:cubicBezTo>
                    <a:pt x="7361" y="10445"/>
                    <a:pt x="8008" y="10649"/>
                    <a:pt x="8657" y="10649"/>
                  </a:cubicBezTo>
                  <a:cubicBezTo>
                    <a:pt x="9190" y="10649"/>
                    <a:pt x="9724" y="10512"/>
                    <a:pt x="10205" y="10236"/>
                  </a:cubicBezTo>
                  <a:cubicBezTo>
                    <a:pt x="10383" y="10132"/>
                    <a:pt x="10459" y="9912"/>
                    <a:pt x="10382" y="9721"/>
                  </a:cubicBezTo>
                  <a:cubicBezTo>
                    <a:pt x="10318" y="9560"/>
                    <a:pt x="10163" y="9459"/>
                    <a:pt x="9996" y="9459"/>
                  </a:cubicBezTo>
                  <a:cubicBezTo>
                    <a:pt x="9964" y="9459"/>
                    <a:pt x="9931" y="9462"/>
                    <a:pt x="9898" y="9470"/>
                  </a:cubicBezTo>
                  <a:cubicBezTo>
                    <a:pt x="9788" y="9497"/>
                    <a:pt x="9676" y="9510"/>
                    <a:pt x="9564" y="9510"/>
                  </a:cubicBezTo>
                  <a:cubicBezTo>
                    <a:pt x="9215" y="9510"/>
                    <a:pt x="8873" y="9381"/>
                    <a:pt x="8607" y="9142"/>
                  </a:cubicBezTo>
                  <a:cubicBezTo>
                    <a:pt x="9340" y="8518"/>
                    <a:pt x="9835" y="7662"/>
                    <a:pt x="10010" y="6715"/>
                  </a:cubicBezTo>
                  <a:cubicBezTo>
                    <a:pt x="10104" y="6745"/>
                    <a:pt x="10196" y="6785"/>
                    <a:pt x="10282" y="6836"/>
                  </a:cubicBezTo>
                  <a:cubicBezTo>
                    <a:pt x="10599" y="7018"/>
                    <a:pt x="10835" y="7316"/>
                    <a:pt x="10939" y="7669"/>
                  </a:cubicBezTo>
                  <a:cubicBezTo>
                    <a:pt x="10992" y="7847"/>
                    <a:pt x="11156" y="7967"/>
                    <a:pt x="11337" y="7967"/>
                  </a:cubicBezTo>
                  <a:cubicBezTo>
                    <a:pt x="11357" y="7967"/>
                    <a:pt x="11377" y="7965"/>
                    <a:pt x="11398" y="7962"/>
                  </a:cubicBezTo>
                  <a:cubicBezTo>
                    <a:pt x="11602" y="7932"/>
                    <a:pt x="11755" y="7756"/>
                    <a:pt x="11755" y="7549"/>
                  </a:cubicBezTo>
                  <a:cubicBezTo>
                    <a:pt x="11755" y="6317"/>
                    <a:pt x="11024" y="5202"/>
                    <a:pt x="9895" y="4710"/>
                  </a:cubicBezTo>
                  <a:cubicBezTo>
                    <a:pt x="9894" y="4709"/>
                    <a:pt x="9894" y="4709"/>
                    <a:pt x="9894" y="4707"/>
                  </a:cubicBezTo>
                  <a:cubicBezTo>
                    <a:pt x="9714" y="4126"/>
                    <a:pt x="9409" y="3591"/>
                    <a:pt x="9003" y="3137"/>
                  </a:cubicBezTo>
                  <a:cubicBezTo>
                    <a:pt x="8989" y="3121"/>
                    <a:pt x="8973" y="3107"/>
                    <a:pt x="8956" y="3093"/>
                  </a:cubicBezTo>
                  <a:cubicBezTo>
                    <a:pt x="8970" y="2976"/>
                    <a:pt x="8976" y="2858"/>
                    <a:pt x="8976" y="2740"/>
                  </a:cubicBezTo>
                  <a:cubicBezTo>
                    <a:pt x="8974" y="1633"/>
                    <a:pt x="8384" y="612"/>
                    <a:pt x="7427" y="56"/>
                  </a:cubicBezTo>
                  <a:cubicBezTo>
                    <a:pt x="7362" y="18"/>
                    <a:pt x="7290" y="0"/>
                    <a:pt x="7218" y="0"/>
                  </a:cubicBezTo>
                  <a:cubicBezTo>
                    <a:pt x="7095" y="0"/>
                    <a:pt x="6973" y="55"/>
                    <a:pt x="6892" y="158"/>
                  </a:cubicBezTo>
                  <a:cubicBezTo>
                    <a:pt x="6764" y="321"/>
                    <a:pt x="6774" y="553"/>
                    <a:pt x="6917" y="702"/>
                  </a:cubicBezTo>
                  <a:cubicBezTo>
                    <a:pt x="7170" y="969"/>
                    <a:pt x="7311" y="1321"/>
                    <a:pt x="7309" y="1688"/>
                  </a:cubicBezTo>
                  <a:cubicBezTo>
                    <a:pt x="7309" y="1787"/>
                    <a:pt x="7299" y="1887"/>
                    <a:pt x="7279" y="1983"/>
                  </a:cubicBezTo>
                  <a:cubicBezTo>
                    <a:pt x="6825" y="1823"/>
                    <a:pt x="6351" y="1744"/>
                    <a:pt x="5877" y="1744"/>
                  </a:cubicBezTo>
                  <a:cubicBezTo>
                    <a:pt x="5403" y="1744"/>
                    <a:pt x="4929" y="1823"/>
                    <a:pt x="4474" y="1983"/>
                  </a:cubicBezTo>
                  <a:cubicBezTo>
                    <a:pt x="4378" y="1523"/>
                    <a:pt x="4513" y="1043"/>
                    <a:pt x="4837" y="702"/>
                  </a:cubicBezTo>
                  <a:cubicBezTo>
                    <a:pt x="4980" y="553"/>
                    <a:pt x="4990" y="321"/>
                    <a:pt x="4862" y="158"/>
                  </a:cubicBezTo>
                  <a:cubicBezTo>
                    <a:pt x="4780" y="55"/>
                    <a:pt x="4659" y="0"/>
                    <a:pt x="4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9" name="Google Shape;4269;p53"/>
          <p:cNvGrpSpPr/>
          <p:nvPr/>
        </p:nvGrpSpPr>
        <p:grpSpPr>
          <a:xfrm>
            <a:off x="2646033" y="3375346"/>
            <a:ext cx="478701" cy="475644"/>
            <a:chOff x="1623675" y="3383075"/>
            <a:chExt cx="536300" cy="532875"/>
          </a:xfrm>
        </p:grpSpPr>
        <p:sp>
          <p:nvSpPr>
            <p:cNvPr id="4270" name="Google Shape;4270;p53"/>
            <p:cNvSpPr/>
            <p:nvPr/>
          </p:nvSpPr>
          <p:spPr>
            <a:xfrm>
              <a:off x="1681925" y="3565875"/>
              <a:ext cx="60400" cy="20850"/>
            </a:xfrm>
            <a:custGeom>
              <a:rect b="b" l="l" r="r" t="t"/>
              <a:pathLst>
                <a:path extrusionOk="0" h="834" w="2416">
                  <a:moveTo>
                    <a:pt x="418" y="0"/>
                  </a:moveTo>
                  <a:cubicBezTo>
                    <a:pt x="188" y="0"/>
                    <a:pt x="1" y="187"/>
                    <a:pt x="1" y="418"/>
                  </a:cubicBezTo>
                  <a:cubicBezTo>
                    <a:pt x="1" y="647"/>
                    <a:pt x="188" y="834"/>
                    <a:pt x="418" y="834"/>
                  </a:cubicBezTo>
                  <a:lnTo>
                    <a:pt x="1999" y="834"/>
                  </a:lnTo>
                  <a:cubicBezTo>
                    <a:pt x="2228" y="834"/>
                    <a:pt x="2415" y="647"/>
                    <a:pt x="2415" y="418"/>
                  </a:cubicBezTo>
                  <a:cubicBezTo>
                    <a:pt x="2415" y="187"/>
                    <a:pt x="2228" y="0"/>
                    <a:pt x="1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53"/>
            <p:cNvSpPr/>
            <p:nvPr/>
          </p:nvSpPr>
          <p:spPr>
            <a:xfrm>
              <a:off x="1772150" y="3565875"/>
              <a:ext cx="60375" cy="20850"/>
            </a:xfrm>
            <a:custGeom>
              <a:rect b="b" l="l" r="r" t="t"/>
              <a:pathLst>
                <a:path extrusionOk="0" h="834" w="2415">
                  <a:moveTo>
                    <a:pt x="417" y="0"/>
                  </a:moveTo>
                  <a:cubicBezTo>
                    <a:pt x="186" y="0"/>
                    <a:pt x="1" y="187"/>
                    <a:pt x="1" y="418"/>
                  </a:cubicBezTo>
                  <a:cubicBezTo>
                    <a:pt x="1" y="647"/>
                    <a:pt x="186" y="834"/>
                    <a:pt x="417" y="834"/>
                  </a:cubicBezTo>
                  <a:lnTo>
                    <a:pt x="1998" y="834"/>
                  </a:lnTo>
                  <a:cubicBezTo>
                    <a:pt x="2228" y="834"/>
                    <a:pt x="2414" y="647"/>
                    <a:pt x="2414" y="418"/>
                  </a:cubicBezTo>
                  <a:cubicBezTo>
                    <a:pt x="2414" y="187"/>
                    <a:pt x="2228" y="0"/>
                    <a:pt x="19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53"/>
            <p:cNvSpPr/>
            <p:nvPr/>
          </p:nvSpPr>
          <p:spPr>
            <a:xfrm>
              <a:off x="1862350" y="3565875"/>
              <a:ext cx="60400" cy="20850"/>
            </a:xfrm>
            <a:custGeom>
              <a:rect b="b" l="l" r="r" t="t"/>
              <a:pathLst>
                <a:path extrusionOk="0" h="834" w="2416">
                  <a:moveTo>
                    <a:pt x="418" y="0"/>
                  </a:moveTo>
                  <a:cubicBezTo>
                    <a:pt x="187" y="0"/>
                    <a:pt x="0" y="187"/>
                    <a:pt x="0" y="418"/>
                  </a:cubicBezTo>
                  <a:cubicBezTo>
                    <a:pt x="0" y="647"/>
                    <a:pt x="187" y="834"/>
                    <a:pt x="418" y="834"/>
                  </a:cubicBezTo>
                  <a:lnTo>
                    <a:pt x="1999" y="834"/>
                  </a:lnTo>
                  <a:cubicBezTo>
                    <a:pt x="2228" y="834"/>
                    <a:pt x="2415" y="647"/>
                    <a:pt x="2415" y="418"/>
                  </a:cubicBezTo>
                  <a:cubicBezTo>
                    <a:pt x="2415" y="187"/>
                    <a:pt x="2228" y="0"/>
                    <a:pt x="1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53"/>
            <p:cNvSpPr/>
            <p:nvPr/>
          </p:nvSpPr>
          <p:spPr>
            <a:xfrm>
              <a:off x="1623675" y="3383075"/>
              <a:ext cx="536300" cy="532825"/>
            </a:xfrm>
            <a:custGeom>
              <a:rect b="b" l="l" r="r" t="t"/>
              <a:pathLst>
                <a:path extrusionOk="0" h="21313" w="21452">
                  <a:moveTo>
                    <a:pt x="17053" y="834"/>
                  </a:moveTo>
                  <a:lnTo>
                    <a:pt x="17053" y="1666"/>
                  </a:lnTo>
                  <a:lnTo>
                    <a:pt x="16220" y="1666"/>
                  </a:lnTo>
                  <a:lnTo>
                    <a:pt x="16220" y="834"/>
                  </a:lnTo>
                  <a:close/>
                  <a:moveTo>
                    <a:pt x="5065" y="3913"/>
                  </a:moveTo>
                  <a:lnTo>
                    <a:pt x="5065" y="4912"/>
                  </a:lnTo>
                  <a:lnTo>
                    <a:pt x="2567" y="4912"/>
                  </a:lnTo>
                  <a:lnTo>
                    <a:pt x="2567" y="3913"/>
                  </a:lnTo>
                  <a:close/>
                  <a:moveTo>
                    <a:pt x="8395" y="3913"/>
                  </a:moveTo>
                  <a:lnTo>
                    <a:pt x="8395" y="4912"/>
                  </a:lnTo>
                  <a:lnTo>
                    <a:pt x="5898" y="4912"/>
                  </a:lnTo>
                  <a:lnTo>
                    <a:pt x="5898" y="3913"/>
                  </a:lnTo>
                  <a:close/>
                  <a:moveTo>
                    <a:pt x="11725" y="3913"/>
                  </a:moveTo>
                  <a:lnTo>
                    <a:pt x="11725" y="4912"/>
                  </a:lnTo>
                  <a:lnTo>
                    <a:pt x="9228" y="4912"/>
                  </a:lnTo>
                  <a:lnTo>
                    <a:pt x="9228" y="3913"/>
                  </a:lnTo>
                  <a:close/>
                  <a:moveTo>
                    <a:pt x="18885" y="2499"/>
                  </a:moveTo>
                  <a:lnTo>
                    <a:pt x="18885" y="4912"/>
                  </a:lnTo>
                  <a:lnTo>
                    <a:pt x="14390" y="4912"/>
                  </a:lnTo>
                  <a:lnTo>
                    <a:pt x="14390" y="2499"/>
                  </a:lnTo>
                  <a:close/>
                  <a:moveTo>
                    <a:pt x="20386" y="5751"/>
                  </a:moveTo>
                  <a:lnTo>
                    <a:pt x="18871" y="10247"/>
                  </a:lnTo>
                  <a:lnTo>
                    <a:pt x="2583" y="10247"/>
                  </a:lnTo>
                  <a:lnTo>
                    <a:pt x="1066" y="5751"/>
                  </a:lnTo>
                  <a:close/>
                  <a:moveTo>
                    <a:pt x="15804" y="1"/>
                  </a:moveTo>
                  <a:cubicBezTo>
                    <a:pt x="15574" y="1"/>
                    <a:pt x="15388" y="186"/>
                    <a:pt x="15388" y="417"/>
                  </a:cubicBezTo>
                  <a:lnTo>
                    <a:pt x="15388" y="1666"/>
                  </a:lnTo>
                  <a:lnTo>
                    <a:pt x="13972" y="1666"/>
                  </a:lnTo>
                  <a:cubicBezTo>
                    <a:pt x="13744" y="1666"/>
                    <a:pt x="13557" y="1851"/>
                    <a:pt x="13557" y="2082"/>
                  </a:cubicBezTo>
                  <a:lnTo>
                    <a:pt x="13557" y="4918"/>
                  </a:lnTo>
                  <a:lnTo>
                    <a:pt x="12558" y="4918"/>
                  </a:lnTo>
                  <a:lnTo>
                    <a:pt x="12558" y="3496"/>
                  </a:lnTo>
                  <a:cubicBezTo>
                    <a:pt x="12558" y="3267"/>
                    <a:pt x="12371" y="3080"/>
                    <a:pt x="12141" y="3080"/>
                  </a:cubicBezTo>
                  <a:lnTo>
                    <a:pt x="2151" y="3080"/>
                  </a:lnTo>
                  <a:cubicBezTo>
                    <a:pt x="1921" y="3080"/>
                    <a:pt x="1735" y="3267"/>
                    <a:pt x="1735" y="3496"/>
                  </a:cubicBezTo>
                  <a:lnTo>
                    <a:pt x="1735" y="4918"/>
                  </a:lnTo>
                  <a:lnTo>
                    <a:pt x="486" y="4918"/>
                  </a:lnTo>
                  <a:cubicBezTo>
                    <a:pt x="201" y="4918"/>
                    <a:pt x="1" y="5197"/>
                    <a:pt x="92" y="5466"/>
                  </a:cubicBezTo>
                  <a:lnTo>
                    <a:pt x="1703" y="10245"/>
                  </a:lnTo>
                  <a:lnTo>
                    <a:pt x="1420" y="10245"/>
                  </a:lnTo>
                  <a:cubicBezTo>
                    <a:pt x="680" y="10254"/>
                    <a:pt x="84" y="10857"/>
                    <a:pt x="84" y="11596"/>
                  </a:cubicBezTo>
                  <a:cubicBezTo>
                    <a:pt x="84" y="12336"/>
                    <a:pt x="680" y="12938"/>
                    <a:pt x="1420" y="12946"/>
                  </a:cubicBezTo>
                  <a:lnTo>
                    <a:pt x="6917" y="12946"/>
                  </a:lnTo>
                  <a:cubicBezTo>
                    <a:pt x="7090" y="12946"/>
                    <a:pt x="7229" y="13086"/>
                    <a:pt x="7229" y="13258"/>
                  </a:cubicBezTo>
                  <a:cubicBezTo>
                    <a:pt x="7229" y="13431"/>
                    <a:pt x="7090" y="13571"/>
                    <a:pt x="6917" y="13571"/>
                  </a:cubicBezTo>
                  <a:lnTo>
                    <a:pt x="5884" y="13571"/>
                  </a:lnTo>
                  <a:cubicBezTo>
                    <a:pt x="5878" y="13571"/>
                    <a:pt x="5873" y="13571"/>
                    <a:pt x="5868" y="13571"/>
                  </a:cubicBezTo>
                  <a:cubicBezTo>
                    <a:pt x="5037" y="13571"/>
                    <a:pt x="4361" y="14244"/>
                    <a:pt x="4361" y="15076"/>
                  </a:cubicBezTo>
                  <a:cubicBezTo>
                    <a:pt x="4361" y="15907"/>
                    <a:pt x="5036" y="16581"/>
                    <a:pt x="5865" y="16581"/>
                  </a:cubicBezTo>
                  <a:cubicBezTo>
                    <a:pt x="5871" y="16581"/>
                    <a:pt x="5877" y="16581"/>
                    <a:pt x="5884" y="16581"/>
                  </a:cubicBezTo>
                  <a:lnTo>
                    <a:pt x="7770" y="16581"/>
                  </a:lnTo>
                  <a:cubicBezTo>
                    <a:pt x="8222" y="16588"/>
                    <a:pt x="8585" y="16955"/>
                    <a:pt x="8585" y="17407"/>
                  </a:cubicBezTo>
                  <a:cubicBezTo>
                    <a:pt x="8585" y="17859"/>
                    <a:pt x="8222" y="18226"/>
                    <a:pt x="7770" y="18233"/>
                  </a:cubicBezTo>
                  <a:lnTo>
                    <a:pt x="1610" y="18233"/>
                  </a:lnTo>
                  <a:cubicBezTo>
                    <a:pt x="765" y="18242"/>
                    <a:pt x="86" y="18928"/>
                    <a:pt x="86" y="19773"/>
                  </a:cubicBezTo>
                  <a:cubicBezTo>
                    <a:pt x="86" y="20618"/>
                    <a:pt x="765" y="21304"/>
                    <a:pt x="1610" y="21313"/>
                  </a:cubicBezTo>
                  <a:lnTo>
                    <a:pt x="3538" y="21313"/>
                  </a:lnTo>
                  <a:cubicBezTo>
                    <a:pt x="3768" y="21313"/>
                    <a:pt x="3954" y="21127"/>
                    <a:pt x="3954" y="20897"/>
                  </a:cubicBezTo>
                  <a:cubicBezTo>
                    <a:pt x="3954" y="20667"/>
                    <a:pt x="3768" y="20481"/>
                    <a:pt x="3538" y="20481"/>
                  </a:cubicBezTo>
                  <a:lnTo>
                    <a:pt x="1610" y="20481"/>
                  </a:lnTo>
                  <a:cubicBezTo>
                    <a:pt x="1218" y="20481"/>
                    <a:pt x="902" y="20164"/>
                    <a:pt x="902" y="19773"/>
                  </a:cubicBezTo>
                  <a:cubicBezTo>
                    <a:pt x="902" y="19383"/>
                    <a:pt x="1218" y="19065"/>
                    <a:pt x="1610" y="19065"/>
                  </a:cubicBezTo>
                  <a:lnTo>
                    <a:pt x="7770" y="19065"/>
                  </a:lnTo>
                  <a:cubicBezTo>
                    <a:pt x="8685" y="19065"/>
                    <a:pt x="9428" y="18322"/>
                    <a:pt x="9428" y="17407"/>
                  </a:cubicBezTo>
                  <a:cubicBezTo>
                    <a:pt x="9428" y="16492"/>
                    <a:pt x="8685" y="15749"/>
                    <a:pt x="7770" y="15749"/>
                  </a:cubicBezTo>
                  <a:lnTo>
                    <a:pt x="5884" y="15749"/>
                  </a:lnTo>
                  <a:cubicBezTo>
                    <a:pt x="5515" y="15744"/>
                    <a:pt x="5222" y="15444"/>
                    <a:pt x="5222" y="15076"/>
                  </a:cubicBezTo>
                  <a:cubicBezTo>
                    <a:pt x="5222" y="14709"/>
                    <a:pt x="5515" y="14410"/>
                    <a:pt x="5884" y="14404"/>
                  </a:cubicBezTo>
                  <a:lnTo>
                    <a:pt x="6917" y="14404"/>
                  </a:lnTo>
                  <a:cubicBezTo>
                    <a:pt x="7549" y="14403"/>
                    <a:pt x="8062" y="13890"/>
                    <a:pt x="8062" y="13258"/>
                  </a:cubicBezTo>
                  <a:cubicBezTo>
                    <a:pt x="8062" y="12627"/>
                    <a:pt x="7549" y="12114"/>
                    <a:pt x="6917" y="12114"/>
                  </a:cubicBezTo>
                  <a:lnTo>
                    <a:pt x="1420" y="12114"/>
                  </a:lnTo>
                  <a:cubicBezTo>
                    <a:pt x="1133" y="12113"/>
                    <a:pt x="902" y="11881"/>
                    <a:pt x="902" y="11596"/>
                  </a:cubicBezTo>
                  <a:cubicBezTo>
                    <a:pt x="902" y="11310"/>
                    <a:pt x="1133" y="11078"/>
                    <a:pt x="1420" y="11078"/>
                  </a:cubicBezTo>
                  <a:lnTo>
                    <a:pt x="19636" y="11078"/>
                  </a:lnTo>
                  <a:cubicBezTo>
                    <a:pt x="19641" y="11078"/>
                    <a:pt x="19645" y="11078"/>
                    <a:pt x="19650" y="11078"/>
                  </a:cubicBezTo>
                  <a:cubicBezTo>
                    <a:pt x="20153" y="11078"/>
                    <a:pt x="20563" y="11487"/>
                    <a:pt x="20563" y="11992"/>
                  </a:cubicBezTo>
                  <a:cubicBezTo>
                    <a:pt x="20563" y="12497"/>
                    <a:pt x="20153" y="12905"/>
                    <a:pt x="19650" y="12905"/>
                  </a:cubicBezTo>
                  <a:cubicBezTo>
                    <a:pt x="19645" y="12905"/>
                    <a:pt x="19641" y="12905"/>
                    <a:pt x="19636" y="12904"/>
                  </a:cubicBezTo>
                  <a:lnTo>
                    <a:pt x="17012" y="12904"/>
                  </a:lnTo>
                  <a:cubicBezTo>
                    <a:pt x="16259" y="12913"/>
                    <a:pt x="15653" y="13526"/>
                    <a:pt x="15653" y="14279"/>
                  </a:cubicBezTo>
                  <a:cubicBezTo>
                    <a:pt x="15653" y="15031"/>
                    <a:pt x="16259" y="15643"/>
                    <a:pt x="17012" y="15652"/>
                  </a:cubicBezTo>
                  <a:lnTo>
                    <a:pt x="18136" y="15652"/>
                  </a:lnTo>
                  <a:cubicBezTo>
                    <a:pt x="18848" y="15652"/>
                    <a:pt x="19426" y="16230"/>
                    <a:pt x="19426" y="16942"/>
                  </a:cubicBezTo>
                  <a:cubicBezTo>
                    <a:pt x="19426" y="17655"/>
                    <a:pt x="18848" y="18233"/>
                    <a:pt x="18136" y="18233"/>
                  </a:cubicBezTo>
                  <a:lnTo>
                    <a:pt x="15450" y="18233"/>
                  </a:lnTo>
                  <a:cubicBezTo>
                    <a:pt x="14600" y="18233"/>
                    <a:pt x="13911" y="18923"/>
                    <a:pt x="13911" y="19773"/>
                  </a:cubicBezTo>
                  <a:cubicBezTo>
                    <a:pt x="13909" y="20164"/>
                    <a:pt x="13593" y="20481"/>
                    <a:pt x="13203" y="20481"/>
                  </a:cubicBezTo>
                  <a:lnTo>
                    <a:pt x="6882" y="20481"/>
                  </a:lnTo>
                  <a:cubicBezTo>
                    <a:pt x="6652" y="20481"/>
                    <a:pt x="6466" y="20667"/>
                    <a:pt x="6466" y="20897"/>
                  </a:cubicBezTo>
                  <a:cubicBezTo>
                    <a:pt x="6466" y="21127"/>
                    <a:pt x="6652" y="21313"/>
                    <a:pt x="6882" y="21313"/>
                  </a:cubicBezTo>
                  <a:lnTo>
                    <a:pt x="13203" y="21313"/>
                  </a:lnTo>
                  <a:cubicBezTo>
                    <a:pt x="14053" y="21313"/>
                    <a:pt x="14742" y="20623"/>
                    <a:pt x="14742" y="19773"/>
                  </a:cubicBezTo>
                  <a:cubicBezTo>
                    <a:pt x="14744" y="19383"/>
                    <a:pt x="15060" y="19066"/>
                    <a:pt x="15450" y="19066"/>
                  </a:cubicBezTo>
                  <a:lnTo>
                    <a:pt x="18136" y="19066"/>
                  </a:lnTo>
                  <a:cubicBezTo>
                    <a:pt x="19308" y="19066"/>
                    <a:pt x="20258" y="18115"/>
                    <a:pt x="20258" y="16942"/>
                  </a:cubicBezTo>
                  <a:cubicBezTo>
                    <a:pt x="20258" y="15770"/>
                    <a:pt x="19308" y="14820"/>
                    <a:pt x="18136" y="14820"/>
                  </a:cubicBezTo>
                  <a:lnTo>
                    <a:pt x="17012" y="14820"/>
                  </a:lnTo>
                  <a:cubicBezTo>
                    <a:pt x="16717" y="14814"/>
                    <a:pt x="16479" y="14574"/>
                    <a:pt x="16479" y="14279"/>
                  </a:cubicBezTo>
                  <a:cubicBezTo>
                    <a:pt x="16479" y="13984"/>
                    <a:pt x="16717" y="13742"/>
                    <a:pt x="17012" y="13738"/>
                  </a:cubicBezTo>
                  <a:lnTo>
                    <a:pt x="19636" y="13738"/>
                  </a:lnTo>
                  <a:cubicBezTo>
                    <a:pt x="19645" y="13738"/>
                    <a:pt x="19653" y="13738"/>
                    <a:pt x="19661" y="13738"/>
                  </a:cubicBezTo>
                  <a:cubicBezTo>
                    <a:pt x="20601" y="13738"/>
                    <a:pt x="21374" y="12991"/>
                    <a:pt x="21404" y="12048"/>
                  </a:cubicBezTo>
                  <a:cubicBezTo>
                    <a:pt x="21434" y="11097"/>
                    <a:pt x="20697" y="10298"/>
                    <a:pt x="19747" y="10251"/>
                  </a:cubicBezTo>
                  <a:lnTo>
                    <a:pt x="21360" y="5468"/>
                  </a:lnTo>
                  <a:cubicBezTo>
                    <a:pt x="21451" y="5197"/>
                    <a:pt x="21251" y="4918"/>
                    <a:pt x="20966" y="4918"/>
                  </a:cubicBezTo>
                  <a:lnTo>
                    <a:pt x="19717" y="4918"/>
                  </a:lnTo>
                  <a:lnTo>
                    <a:pt x="19717" y="2082"/>
                  </a:lnTo>
                  <a:cubicBezTo>
                    <a:pt x="19717" y="1851"/>
                    <a:pt x="19531" y="1666"/>
                    <a:pt x="19301" y="1666"/>
                  </a:cubicBezTo>
                  <a:lnTo>
                    <a:pt x="17885" y="1666"/>
                  </a:lnTo>
                  <a:lnTo>
                    <a:pt x="17885" y="417"/>
                  </a:lnTo>
                  <a:cubicBezTo>
                    <a:pt x="17885" y="186"/>
                    <a:pt x="17700" y="1"/>
                    <a:pt x="174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53"/>
            <p:cNvSpPr/>
            <p:nvPr/>
          </p:nvSpPr>
          <p:spPr>
            <a:xfrm>
              <a:off x="1896500" y="3776800"/>
              <a:ext cx="109800" cy="20850"/>
            </a:xfrm>
            <a:custGeom>
              <a:rect b="b" l="l" r="r" t="t"/>
              <a:pathLst>
                <a:path extrusionOk="0" h="834" w="4392">
                  <a:moveTo>
                    <a:pt x="416" y="0"/>
                  </a:moveTo>
                  <a:cubicBezTo>
                    <a:pt x="187" y="0"/>
                    <a:pt x="0" y="188"/>
                    <a:pt x="0" y="418"/>
                  </a:cubicBezTo>
                  <a:cubicBezTo>
                    <a:pt x="0" y="647"/>
                    <a:pt x="187" y="834"/>
                    <a:pt x="416" y="834"/>
                  </a:cubicBezTo>
                  <a:lnTo>
                    <a:pt x="3976" y="834"/>
                  </a:lnTo>
                  <a:cubicBezTo>
                    <a:pt x="4205" y="834"/>
                    <a:pt x="4392" y="647"/>
                    <a:pt x="4392" y="418"/>
                  </a:cubicBezTo>
                  <a:cubicBezTo>
                    <a:pt x="4392" y="188"/>
                    <a:pt x="4205" y="0"/>
                    <a:pt x="39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53"/>
            <p:cNvSpPr/>
            <p:nvPr/>
          </p:nvSpPr>
          <p:spPr>
            <a:xfrm>
              <a:off x="1882100" y="3838900"/>
              <a:ext cx="48025" cy="20850"/>
            </a:xfrm>
            <a:custGeom>
              <a:rect b="b" l="l" r="r" t="t"/>
              <a:pathLst>
                <a:path extrusionOk="0" h="834" w="1921">
                  <a:moveTo>
                    <a:pt x="418" y="0"/>
                  </a:moveTo>
                  <a:cubicBezTo>
                    <a:pt x="188" y="0"/>
                    <a:pt x="0" y="186"/>
                    <a:pt x="0" y="416"/>
                  </a:cubicBezTo>
                  <a:cubicBezTo>
                    <a:pt x="0" y="646"/>
                    <a:pt x="188" y="833"/>
                    <a:pt x="418" y="833"/>
                  </a:cubicBezTo>
                  <a:lnTo>
                    <a:pt x="1513" y="833"/>
                  </a:lnTo>
                  <a:cubicBezTo>
                    <a:pt x="1739" y="828"/>
                    <a:pt x="1920" y="643"/>
                    <a:pt x="1920" y="416"/>
                  </a:cubicBezTo>
                  <a:cubicBezTo>
                    <a:pt x="1920" y="190"/>
                    <a:pt x="1739" y="5"/>
                    <a:pt x="1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53"/>
            <p:cNvSpPr/>
            <p:nvPr/>
          </p:nvSpPr>
          <p:spPr>
            <a:xfrm>
              <a:off x="1888425" y="3705675"/>
              <a:ext cx="87700" cy="20850"/>
            </a:xfrm>
            <a:custGeom>
              <a:rect b="b" l="l" r="r" t="t"/>
              <a:pathLst>
                <a:path extrusionOk="0" h="834" w="3508">
                  <a:moveTo>
                    <a:pt x="418" y="0"/>
                  </a:moveTo>
                  <a:cubicBezTo>
                    <a:pt x="188" y="0"/>
                    <a:pt x="1" y="188"/>
                    <a:pt x="1" y="418"/>
                  </a:cubicBezTo>
                  <a:cubicBezTo>
                    <a:pt x="1" y="647"/>
                    <a:pt x="188" y="834"/>
                    <a:pt x="418" y="834"/>
                  </a:cubicBezTo>
                  <a:lnTo>
                    <a:pt x="3092" y="834"/>
                  </a:lnTo>
                  <a:cubicBezTo>
                    <a:pt x="3322" y="834"/>
                    <a:pt x="3508" y="647"/>
                    <a:pt x="3508" y="418"/>
                  </a:cubicBezTo>
                  <a:cubicBezTo>
                    <a:pt x="3508" y="188"/>
                    <a:pt x="3322" y="0"/>
                    <a:pt x="30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53"/>
            <p:cNvSpPr/>
            <p:nvPr/>
          </p:nvSpPr>
          <p:spPr>
            <a:xfrm>
              <a:off x="1846025" y="3705675"/>
              <a:ext cx="22600" cy="20850"/>
            </a:xfrm>
            <a:custGeom>
              <a:rect b="b" l="l" r="r" t="t"/>
              <a:pathLst>
                <a:path extrusionOk="0" h="834" w="904">
                  <a:moveTo>
                    <a:pt x="448" y="0"/>
                  </a:moveTo>
                  <a:cubicBezTo>
                    <a:pt x="249" y="0"/>
                    <a:pt x="78" y="142"/>
                    <a:pt x="39" y="336"/>
                  </a:cubicBezTo>
                  <a:cubicBezTo>
                    <a:pt x="0" y="530"/>
                    <a:pt x="105" y="726"/>
                    <a:pt x="288" y="802"/>
                  </a:cubicBezTo>
                  <a:cubicBezTo>
                    <a:pt x="340" y="824"/>
                    <a:pt x="394" y="834"/>
                    <a:pt x="447" y="834"/>
                  </a:cubicBezTo>
                  <a:cubicBezTo>
                    <a:pt x="583" y="834"/>
                    <a:pt x="715" y="767"/>
                    <a:pt x="794" y="648"/>
                  </a:cubicBezTo>
                  <a:cubicBezTo>
                    <a:pt x="904" y="484"/>
                    <a:pt x="882" y="264"/>
                    <a:pt x="743" y="123"/>
                  </a:cubicBezTo>
                  <a:cubicBezTo>
                    <a:pt x="663" y="45"/>
                    <a:pt x="558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53"/>
            <p:cNvSpPr/>
            <p:nvPr/>
          </p:nvSpPr>
          <p:spPr>
            <a:xfrm>
              <a:off x="1742900" y="3895075"/>
              <a:ext cx="22625" cy="20875"/>
            </a:xfrm>
            <a:custGeom>
              <a:rect b="b" l="l" r="r" t="t"/>
              <a:pathLst>
                <a:path extrusionOk="0" h="835" w="905">
                  <a:moveTo>
                    <a:pt x="448" y="1"/>
                  </a:moveTo>
                  <a:cubicBezTo>
                    <a:pt x="250" y="1"/>
                    <a:pt x="79" y="141"/>
                    <a:pt x="40" y="336"/>
                  </a:cubicBezTo>
                  <a:cubicBezTo>
                    <a:pt x="1" y="531"/>
                    <a:pt x="104" y="726"/>
                    <a:pt x="289" y="803"/>
                  </a:cubicBezTo>
                  <a:cubicBezTo>
                    <a:pt x="341" y="824"/>
                    <a:pt x="395" y="834"/>
                    <a:pt x="448" y="834"/>
                  </a:cubicBezTo>
                  <a:cubicBezTo>
                    <a:pt x="584" y="834"/>
                    <a:pt x="716" y="767"/>
                    <a:pt x="795" y="649"/>
                  </a:cubicBezTo>
                  <a:cubicBezTo>
                    <a:pt x="905" y="484"/>
                    <a:pt x="883" y="263"/>
                    <a:pt x="743" y="123"/>
                  </a:cubicBezTo>
                  <a:cubicBezTo>
                    <a:pt x="664" y="46"/>
                    <a:pt x="559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9" name="Google Shape;4279;p53"/>
          <p:cNvGrpSpPr/>
          <p:nvPr/>
        </p:nvGrpSpPr>
        <p:grpSpPr>
          <a:xfrm>
            <a:off x="2046621" y="3375358"/>
            <a:ext cx="412493" cy="475622"/>
            <a:chOff x="978575" y="3402475"/>
            <a:chExt cx="462125" cy="532850"/>
          </a:xfrm>
        </p:grpSpPr>
        <p:sp>
          <p:nvSpPr>
            <p:cNvPr id="4280" name="Google Shape;4280;p53"/>
            <p:cNvSpPr/>
            <p:nvPr/>
          </p:nvSpPr>
          <p:spPr>
            <a:xfrm>
              <a:off x="1088225" y="3514850"/>
              <a:ext cx="22650" cy="20875"/>
            </a:xfrm>
            <a:custGeom>
              <a:rect b="b" l="l" r="r" t="t"/>
              <a:pathLst>
                <a:path extrusionOk="0" h="835" w="906">
                  <a:moveTo>
                    <a:pt x="457" y="0"/>
                  </a:moveTo>
                  <a:cubicBezTo>
                    <a:pt x="321" y="0"/>
                    <a:pt x="190" y="67"/>
                    <a:pt x="111" y="185"/>
                  </a:cubicBezTo>
                  <a:cubicBezTo>
                    <a:pt x="0" y="351"/>
                    <a:pt x="22" y="571"/>
                    <a:pt x="163" y="712"/>
                  </a:cubicBezTo>
                  <a:cubicBezTo>
                    <a:pt x="241" y="789"/>
                    <a:pt x="347" y="834"/>
                    <a:pt x="458" y="834"/>
                  </a:cubicBezTo>
                  <a:cubicBezTo>
                    <a:pt x="657" y="834"/>
                    <a:pt x="828" y="693"/>
                    <a:pt x="867" y="499"/>
                  </a:cubicBezTo>
                  <a:cubicBezTo>
                    <a:pt x="905" y="303"/>
                    <a:pt x="800" y="109"/>
                    <a:pt x="618" y="33"/>
                  </a:cubicBezTo>
                  <a:cubicBezTo>
                    <a:pt x="565" y="11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53"/>
            <p:cNvSpPr/>
            <p:nvPr/>
          </p:nvSpPr>
          <p:spPr>
            <a:xfrm>
              <a:off x="978575" y="3402475"/>
              <a:ext cx="462125" cy="532850"/>
            </a:xfrm>
            <a:custGeom>
              <a:rect b="b" l="l" r="r" t="t"/>
              <a:pathLst>
                <a:path extrusionOk="0" h="21314" w="18485">
                  <a:moveTo>
                    <a:pt x="10957" y="834"/>
                  </a:moveTo>
                  <a:cubicBezTo>
                    <a:pt x="11187" y="834"/>
                    <a:pt x="11373" y="1019"/>
                    <a:pt x="11373" y="1249"/>
                  </a:cubicBezTo>
                  <a:lnTo>
                    <a:pt x="11373" y="2248"/>
                  </a:lnTo>
                  <a:lnTo>
                    <a:pt x="7112" y="2248"/>
                  </a:lnTo>
                  <a:lnTo>
                    <a:pt x="7113" y="1249"/>
                  </a:lnTo>
                  <a:cubicBezTo>
                    <a:pt x="7113" y="1019"/>
                    <a:pt x="7300" y="834"/>
                    <a:pt x="7529" y="834"/>
                  </a:cubicBezTo>
                  <a:close/>
                  <a:moveTo>
                    <a:pt x="17651" y="3081"/>
                  </a:moveTo>
                  <a:lnTo>
                    <a:pt x="17651" y="4496"/>
                  </a:lnTo>
                  <a:lnTo>
                    <a:pt x="6509" y="4496"/>
                  </a:lnTo>
                  <a:cubicBezTo>
                    <a:pt x="6279" y="4496"/>
                    <a:pt x="6093" y="4683"/>
                    <a:pt x="6093" y="4913"/>
                  </a:cubicBezTo>
                  <a:cubicBezTo>
                    <a:pt x="6093" y="5142"/>
                    <a:pt x="6279" y="5329"/>
                    <a:pt x="6509" y="5329"/>
                  </a:cubicBezTo>
                  <a:lnTo>
                    <a:pt x="14153" y="5329"/>
                  </a:lnTo>
                  <a:lnTo>
                    <a:pt x="14153" y="7503"/>
                  </a:lnTo>
                  <a:cubicBezTo>
                    <a:pt x="14153" y="7734"/>
                    <a:pt x="14340" y="7919"/>
                    <a:pt x="14570" y="7919"/>
                  </a:cubicBezTo>
                  <a:cubicBezTo>
                    <a:pt x="14799" y="7919"/>
                    <a:pt x="14986" y="7734"/>
                    <a:pt x="14986" y="7503"/>
                  </a:cubicBezTo>
                  <a:lnTo>
                    <a:pt x="14986" y="5329"/>
                  </a:lnTo>
                  <a:lnTo>
                    <a:pt x="16319" y="5329"/>
                  </a:lnTo>
                  <a:lnTo>
                    <a:pt x="16319" y="18338"/>
                  </a:lnTo>
                  <a:cubicBezTo>
                    <a:pt x="16316" y="19521"/>
                    <a:pt x="15358" y="20479"/>
                    <a:pt x="14175" y="20481"/>
                  </a:cubicBezTo>
                  <a:lnTo>
                    <a:pt x="4310" y="20481"/>
                  </a:lnTo>
                  <a:cubicBezTo>
                    <a:pt x="3126" y="20479"/>
                    <a:pt x="2167" y="19521"/>
                    <a:pt x="2166" y="18336"/>
                  </a:cubicBezTo>
                  <a:lnTo>
                    <a:pt x="2166" y="5329"/>
                  </a:lnTo>
                  <a:lnTo>
                    <a:pt x="3175" y="5329"/>
                  </a:lnTo>
                  <a:cubicBezTo>
                    <a:pt x="3405" y="5329"/>
                    <a:pt x="3591" y="5142"/>
                    <a:pt x="3591" y="4913"/>
                  </a:cubicBezTo>
                  <a:cubicBezTo>
                    <a:pt x="3591" y="4683"/>
                    <a:pt x="3405" y="4496"/>
                    <a:pt x="3175" y="4496"/>
                  </a:cubicBezTo>
                  <a:lnTo>
                    <a:pt x="833" y="4496"/>
                  </a:lnTo>
                  <a:lnTo>
                    <a:pt x="833" y="3081"/>
                  </a:lnTo>
                  <a:close/>
                  <a:moveTo>
                    <a:pt x="7529" y="0"/>
                  </a:moveTo>
                  <a:cubicBezTo>
                    <a:pt x="6838" y="2"/>
                    <a:pt x="6280" y="560"/>
                    <a:pt x="6280" y="1249"/>
                  </a:cubicBezTo>
                  <a:lnTo>
                    <a:pt x="6280" y="2248"/>
                  </a:lnTo>
                  <a:lnTo>
                    <a:pt x="417" y="2248"/>
                  </a:lnTo>
                  <a:cubicBezTo>
                    <a:pt x="187" y="2248"/>
                    <a:pt x="2" y="2435"/>
                    <a:pt x="2" y="2665"/>
                  </a:cubicBezTo>
                  <a:lnTo>
                    <a:pt x="2" y="4913"/>
                  </a:lnTo>
                  <a:cubicBezTo>
                    <a:pt x="0" y="5143"/>
                    <a:pt x="187" y="5329"/>
                    <a:pt x="417" y="5329"/>
                  </a:cubicBezTo>
                  <a:lnTo>
                    <a:pt x="1333" y="5329"/>
                  </a:lnTo>
                  <a:lnTo>
                    <a:pt x="1333" y="18338"/>
                  </a:lnTo>
                  <a:cubicBezTo>
                    <a:pt x="1333" y="19980"/>
                    <a:pt x="2668" y="21314"/>
                    <a:pt x="4310" y="21314"/>
                  </a:cubicBezTo>
                  <a:lnTo>
                    <a:pt x="14175" y="21314"/>
                  </a:lnTo>
                  <a:cubicBezTo>
                    <a:pt x="15817" y="21314"/>
                    <a:pt x="17152" y="19980"/>
                    <a:pt x="17152" y="18338"/>
                  </a:cubicBezTo>
                  <a:lnTo>
                    <a:pt x="17152" y="5329"/>
                  </a:lnTo>
                  <a:lnTo>
                    <a:pt x="18069" y="5329"/>
                  </a:lnTo>
                  <a:cubicBezTo>
                    <a:pt x="18297" y="5329"/>
                    <a:pt x="18485" y="5142"/>
                    <a:pt x="18485" y="4913"/>
                  </a:cubicBezTo>
                  <a:lnTo>
                    <a:pt x="18485" y="2664"/>
                  </a:lnTo>
                  <a:cubicBezTo>
                    <a:pt x="18485" y="2434"/>
                    <a:pt x="18297" y="2248"/>
                    <a:pt x="18069" y="2248"/>
                  </a:cubicBezTo>
                  <a:lnTo>
                    <a:pt x="12205" y="2248"/>
                  </a:lnTo>
                  <a:lnTo>
                    <a:pt x="12205" y="1249"/>
                  </a:lnTo>
                  <a:cubicBezTo>
                    <a:pt x="12203" y="560"/>
                    <a:pt x="11645" y="2"/>
                    <a:pt x="109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53"/>
            <p:cNvSpPr/>
            <p:nvPr/>
          </p:nvSpPr>
          <p:spPr>
            <a:xfrm>
              <a:off x="1051600" y="3582000"/>
              <a:ext cx="316025" cy="286200"/>
            </a:xfrm>
            <a:custGeom>
              <a:rect b="b" l="l" r="r" t="t"/>
              <a:pathLst>
                <a:path extrusionOk="0" h="11448" w="12641">
                  <a:moveTo>
                    <a:pt x="6321" y="2856"/>
                  </a:moveTo>
                  <a:cubicBezTo>
                    <a:pt x="6664" y="2856"/>
                    <a:pt x="7006" y="2905"/>
                    <a:pt x="7338" y="3003"/>
                  </a:cubicBezTo>
                  <a:cubicBezTo>
                    <a:pt x="7044" y="3251"/>
                    <a:pt x="6683" y="3375"/>
                    <a:pt x="6321" y="3375"/>
                  </a:cubicBezTo>
                  <a:cubicBezTo>
                    <a:pt x="5960" y="3375"/>
                    <a:pt x="5598" y="3251"/>
                    <a:pt x="5305" y="3003"/>
                  </a:cubicBezTo>
                  <a:cubicBezTo>
                    <a:pt x="5636" y="2905"/>
                    <a:pt x="5979" y="2856"/>
                    <a:pt x="6321" y="2856"/>
                  </a:cubicBezTo>
                  <a:close/>
                  <a:moveTo>
                    <a:pt x="3369" y="4440"/>
                  </a:moveTo>
                  <a:lnTo>
                    <a:pt x="3369" y="4441"/>
                  </a:lnTo>
                  <a:cubicBezTo>
                    <a:pt x="3438" y="4573"/>
                    <a:pt x="3515" y="4703"/>
                    <a:pt x="3601" y="4825"/>
                  </a:cubicBezTo>
                  <a:cubicBezTo>
                    <a:pt x="3506" y="4818"/>
                    <a:pt x="3411" y="4814"/>
                    <a:pt x="3317" y="4814"/>
                  </a:cubicBezTo>
                  <a:cubicBezTo>
                    <a:pt x="3262" y="4814"/>
                    <a:pt x="3207" y="4815"/>
                    <a:pt x="3152" y="4818"/>
                  </a:cubicBezTo>
                  <a:cubicBezTo>
                    <a:pt x="3217" y="4687"/>
                    <a:pt x="3289" y="4562"/>
                    <a:pt x="3369" y="4440"/>
                  </a:cubicBezTo>
                  <a:close/>
                  <a:moveTo>
                    <a:pt x="9274" y="4441"/>
                  </a:moveTo>
                  <a:cubicBezTo>
                    <a:pt x="9354" y="4563"/>
                    <a:pt x="9426" y="4688"/>
                    <a:pt x="9492" y="4819"/>
                  </a:cubicBezTo>
                  <a:lnTo>
                    <a:pt x="9491" y="4818"/>
                  </a:lnTo>
                  <a:cubicBezTo>
                    <a:pt x="9437" y="4815"/>
                    <a:pt x="9384" y="4814"/>
                    <a:pt x="9330" y="4814"/>
                  </a:cubicBezTo>
                  <a:cubicBezTo>
                    <a:pt x="9234" y="4814"/>
                    <a:pt x="9138" y="4818"/>
                    <a:pt x="9042" y="4827"/>
                  </a:cubicBezTo>
                  <a:cubicBezTo>
                    <a:pt x="9127" y="4703"/>
                    <a:pt x="9204" y="4575"/>
                    <a:pt x="9274" y="4441"/>
                  </a:cubicBezTo>
                  <a:close/>
                  <a:moveTo>
                    <a:pt x="3942" y="2213"/>
                  </a:moveTo>
                  <a:cubicBezTo>
                    <a:pt x="4142" y="3344"/>
                    <a:pt x="5133" y="4208"/>
                    <a:pt x="6321" y="4208"/>
                  </a:cubicBezTo>
                  <a:cubicBezTo>
                    <a:pt x="7509" y="4208"/>
                    <a:pt x="8499" y="3344"/>
                    <a:pt x="8699" y="2213"/>
                  </a:cubicBezTo>
                  <a:lnTo>
                    <a:pt x="8699" y="2213"/>
                  </a:lnTo>
                  <a:cubicBezTo>
                    <a:pt x="9036" y="3326"/>
                    <a:pt x="8555" y="4522"/>
                    <a:pt x="7542" y="5093"/>
                  </a:cubicBezTo>
                  <a:cubicBezTo>
                    <a:pt x="7199" y="4770"/>
                    <a:pt x="6760" y="4608"/>
                    <a:pt x="6321" y="4608"/>
                  </a:cubicBezTo>
                  <a:cubicBezTo>
                    <a:pt x="5882" y="4608"/>
                    <a:pt x="5444" y="4770"/>
                    <a:pt x="5100" y="5093"/>
                  </a:cubicBezTo>
                  <a:cubicBezTo>
                    <a:pt x="4320" y="4651"/>
                    <a:pt x="3837" y="3825"/>
                    <a:pt x="3837" y="2929"/>
                  </a:cubicBezTo>
                  <a:cubicBezTo>
                    <a:pt x="3837" y="2687"/>
                    <a:pt x="3873" y="2445"/>
                    <a:pt x="3942" y="2213"/>
                  </a:cubicBezTo>
                  <a:close/>
                  <a:moveTo>
                    <a:pt x="6321" y="5441"/>
                  </a:moveTo>
                  <a:cubicBezTo>
                    <a:pt x="6849" y="5441"/>
                    <a:pt x="7276" y="5868"/>
                    <a:pt x="7276" y="6397"/>
                  </a:cubicBezTo>
                  <a:cubicBezTo>
                    <a:pt x="7276" y="6782"/>
                    <a:pt x="7043" y="7130"/>
                    <a:pt x="6686" y="7279"/>
                  </a:cubicBezTo>
                  <a:cubicBezTo>
                    <a:pt x="6568" y="7328"/>
                    <a:pt x="6444" y="7352"/>
                    <a:pt x="6321" y="7352"/>
                  </a:cubicBezTo>
                  <a:cubicBezTo>
                    <a:pt x="6073" y="7352"/>
                    <a:pt x="5829" y="7254"/>
                    <a:pt x="5646" y="7071"/>
                  </a:cubicBezTo>
                  <a:cubicBezTo>
                    <a:pt x="5372" y="6798"/>
                    <a:pt x="5290" y="6388"/>
                    <a:pt x="5438" y="6031"/>
                  </a:cubicBezTo>
                  <a:cubicBezTo>
                    <a:pt x="5587" y="5674"/>
                    <a:pt x="5935" y="5441"/>
                    <a:pt x="6321" y="5441"/>
                  </a:cubicBezTo>
                  <a:close/>
                  <a:moveTo>
                    <a:pt x="2874" y="7213"/>
                  </a:moveTo>
                  <a:cubicBezTo>
                    <a:pt x="3597" y="7474"/>
                    <a:pt x="4025" y="8217"/>
                    <a:pt x="3893" y="8972"/>
                  </a:cubicBezTo>
                  <a:cubicBezTo>
                    <a:pt x="3388" y="8498"/>
                    <a:pt x="3034" y="7886"/>
                    <a:pt x="2874" y="7213"/>
                  </a:cubicBezTo>
                  <a:close/>
                  <a:moveTo>
                    <a:pt x="9767" y="7213"/>
                  </a:moveTo>
                  <a:lnTo>
                    <a:pt x="9767" y="7213"/>
                  </a:lnTo>
                  <a:cubicBezTo>
                    <a:pt x="9607" y="7886"/>
                    <a:pt x="9255" y="8498"/>
                    <a:pt x="8750" y="8972"/>
                  </a:cubicBezTo>
                  <a:cubicBezTo>
                    <a:pt x="8616" y="8217"/>
                    <a:pt x="9046" y="7473"/>
                    <a:pt x="9767" y="7213"/>
                  </a:cubicBezTo>
                  <a:close/>
                  <a:moveTo>
                    <a:pt x="6321" y="9537"/>
                  </a:moveTo>
                  <a:cubicBezTo>
                    <a:pt x="6385" y="9673"/>
                    <a:pt x="6457" y="9804"/>
                    <a:pt x="6539" y="9929"/>
                  </a:cubicBezTo>
                  <a:cubicBezTo>
                    <a:pt x="6467" y="9934"/>
                    <a:pt x="6394" y="9936"/>
                    <a:pt x="6321" y="9936"/>
                  </a:cubicBezTo>
                  <a:cubicBezTo>
                    <a:pt x="6249" y="9936"/>
                    <a:pt x="6176" y="9934"/>
                    <a:pt x="6103" y="9929"/>
                  </a:cubicBezTo>
                  <a:cubicBezTo>
                    <a:pt x="6185" y="9804"/>
                    <a:pt x="6257" y="9673"/>
                    <a:pt x="6321" y="9537"/>
                  </a:cubicBezTo>
                  <a:close/>
                  <a:moveTo>
                    <a:pt x="3321" y="5645"/>
                  </a:moveTo>
                  <a:cubicBezTo>
                    <a:pt x="3754" y="5645"/>
                    <a:pt x="4189" y="5757"/>
                    <a:pt x="4582" y="5989"/>
                  </a:cubicBezTo>
                  <a:cubicBezTo>
                    <a:pt x="4366" y="6907"/>
                    <a:pt x="4902" y="7834"/>
                    <a:pt x="5804" y="8108"/>
                  </a:cubicBezTo>
                  <a:cubicBezTo>
                    <a:pt x="5816" y="9269"/>
                    <a:pt x="5020" y="10282"/>
                    <a:pt x="3889" y="10548"/>
                  </a:cubicBezTo>
                  <a:cubicBezTo>
                    <a:pt x="4785" y="9793"/>
                    <a:pt x="5011" y="8505"/>
                    <a:pt x="4427" y="7490"/>
                  </a:cubicBezTo>
                  <a:cubicBezTo>
                    <a:pt x="3980" y="6717"/>
                    <a:pt x="3167" y="6284"/>
                    <a:pt x="2331" y="6284"/>
                  </a:cubicBezTo>
                  <a:cubicBezTo>
                    <a:pt x="2056" y="6284"/>
                    <a:pt x="1778" y="6331"/>
                    <a:pt x="1510" y="6428"/>
                  </a:cubicBezTo>
                  <a:cubicBezTo>
                    <a:pt x="1993" y="5914"/>
                    <a:pt x="2653" y="5645"/>
                    <a:pt x="3321" y="5645"/>
                  </a:cubicBezTo>
                  <a:close/>
                  <a:moveTo>
                    <a:pt x="9323" y="5645"/>
                  </a:moveTo>
                  <a:cubicBezTo>
                    <a:pt x="9991" y="5645"/>
                    <a:pt x="10651" y="5914"/>
                    <a:pt x="11133" y="6428"/>
                  </a:cubicBezTo>
                  <a:cubicBezTo>
                    <a:pt x="10865" y="6331"/>
                    <a:pt x="10588" y="6284"/>
                    <a:pt x="10313" y="6284"/>
                  </a:cubicBezTo>
                  <a:cubicBezTo>
                    <a:pt x="9478" y="6284"/>
                    <a:pt x="8664" y="6718"/>
                    <a:pt x="8217" y="7492"/>
                  </a:cubicBezTo>
                  <a:cubicBezTo>
                    <a:pt x="7632" y="8506"/>
                    <a:pt x="7859" y="9793"/>
                    <a:pt x="8754" y="10548"/>
                  </a:cubicBezTo>
                  <a:cubicBezTo>
                    <a:pt x="7623" y="10282"/>
                    <a:pt x="6829" y="9267"/>
                    <a:pt x="6840" y="8106"/>
                  </a:cubicBezTo>
                  <a:cubicBezTo>
                    <a:pt x="7742" y="7834"/>
                    <a:pt x="8276" y="6907"/>
                    <a:pt x="8062" y="5989"/>
                  </a:cubicBezTo>
                  <a:cubicBezTo>
                    <a:pt x="8455" y="5757"/>
                    <a:pt x="8891" y="5645"/>
                    <a:pt x="9323" y="5645"/>
                  </a:cubicBezTo>
                  <a:close/>
                  <a:moveTo>
                    <a:pt x="4869" y="0"/>
                  </a:moveTo>
                  <a:cubicBezTo>
                    <a:pt x="4798" y="0"/>
                    <a:pt x="4727" y="18"/>
                    <a:pt x="4661" y="56"/>
                  </a:cubicBezTo>
                  <a:cubicBezTo>
                    <a:pt x="3457" y="750"/>
                    <a:pt x="2815" y="2121"/>
                    <a:pt x="3051" y="3491"/>
                  </a:cubicBezTo>
                  <a:lnTo>
                    <a:pt x="3053" y="3491"/>
                  </a:lnTo>
                  <a:cubicBezTo>
                    <a:pt x="2658" y="3936"/>
                    <a:pt x="2358" y="4455"/>
                    <a:pt x="2170" y="5018"/>
                  </a:cubicBezTo>
                  <a:cubicBezTo>
                    <a:pt x="867" y="5499"/>
                    <a:pt x="0" y="6741"/>
                    <a:pt x="2" y="8129"/>
                  </a:cubicBezTo>
                  <a:cubicBezTo>
                    <a:pt x="0" y="8336"/>
                    <a:pt x="153" y="8512"/>
                    <a:pt x="357" y="8542"/>
                  </a:cubicBezTo>
                  <a:cubicBezTo>
                    <a:pt x="377" y="8545"/>
                    <a:pt x="396" y="8546"/>
                    <a:pt x="416" y="8546"/>
                  </a:cubicBezTo>
                  <a:cubicBezTo>
                    <a:pt x="598" y="8546"/>
                    <a:pt x="763" y="8427"/>
                    <a:pt x="816" y="8249"/>
                  </a:cubicBezTo>
                  <a:cubicBezTo>
                    <a:pt x="982" y="7689"/>
                    <a:pt x="1442" y="7266"/>
                    <a:pt x="2014" y="7149"/>
                  </a:cubicBezTo>
                  <a:cubicBezTo>
                    <a:pt x="2191" y="8167"/>
                    <a:pt x="2723" y="9089"/>
                    <a:pt x="3516" y="9752"/>
                  </a:cubicBezTo>
                  <a:cubicBezTo>
                    <a:pt x="3211" y="10093"/>
                    <a:pt x="2779" y="10281"/>
                    <a:pt x="2334" y="10281"/>
                  </a:cubicBezTo>
                  <a:cubicBezTo>
                    <a:pt x="2211" y="10281"/>
                    <a:pt x="2087" y="10267"/>
                    <a:pt x="1965" y="10237"/>
                  </a:cubicBezTo>
                  <a:cubicBezTo>
                    <a:pt x="1932" y="10229"/>
                    <a:pt x="1899" y="10226"/>
                    <a:pt x="1866" y="10226"/>
                  </a:cubicBezTo>
                  <a:cubicBezTo>
                    <a:pt x="1699" y="10226"/>
                    <a:pt x="1545" y="10326"/>
                    <a:pt x="1480" y="10488"/>
                  </a:cubicBezTo>
                  <a:cubicBezTo>
                    <a:pt x="1403" y="10681"/>
                    <a:pt x="1480" y="10899"/>
                    <a:pt x="1660" y="11003"/>
                  </a:cubicBezTo>
                  <a:cubicBezTo>
                    <a:pt x="2175" y="11301"/>
                    <a:pt x="2747" y="11447"/>
                    <a:pt x="3316" y="11447"/>
                  </a:cubicBezTo>
                  <a:cubicBezTo>
                    <a:pt x="4075" y="11447"/>
                    <a:pt x="4828" y="11187"/>
                    <a:pt x="5438" y="10679"/>
                  </a:cubicBezTo>
                  <a:cubicBezTo>
                    <a:pt x="5729" y="10739"/>
                    <a:pt x="6025" y="10769"/>
                    <a:pt x="6321" y="10769"/>
                  </a:cubicBezTo>
                  <a:cubicBezTo>
                    <a:pt x="6616" y="10769"/>
                    <a:pt x="6912" y="10739"/>
                    <a:pt x="7203" y="10679"/>
                  </a:cubicBezTo>
                  <a:cubicBezTo>
                    <a:pt x="7814" y="11185"/>
                    <a:pt x="8568" y="11444"/>
                    <a:pt x="9326" y="11444"/>
                  </a:cubicBezTo>
                  <a:cubicBezTo>
                    <a:pt x="9894" y="11444"/>
                    <a:pt x="10465" y="11299"/>
                    <a:pt x="10980" y="11003"/>
                  </a:cubicBezTo>
                  <a:cubicBezTo>
                    <a:pt x="11160" y="10899"/>
                    <a:pt x="11236" y="10681"/>
                    <a:pt x="11160" y="10488"/>
                  </a:cubicBezTo>
                  <a:cubicBezTo>
                    <a:pt x="11096" y="10327"/>
                    <a:pt x="10941" y="10226"/>
                    <a:pt x="10773" y="10226"/>
                  </a:cubicBezTo>
                  <a:cubicBezTo>
                    <a:pt x="10741" y="10226"/>
                    <a:pt x="10709" y="10230"/>
                    <a:pt x="10677" y="10237"/>
                  </a:cubicBezTo>
                  <a:cubicBezTo>
                    <a:pt x="10554" y="10267"/>
                    <a:pt x="10430" y="10281"/>
                    <a:pt x="10308" y="10281"/>
                  </a:cubicBezTo>
                  <a:cubicBezTo>
                    <a:pt x="9862" y="10281"/>
                    <a:pt x="9430" y="10093"/>
                    <a:pt x="9125" y="9752"/>
                  </a:cubicBezTo>
                  <a:cubicBezTo>
                    <a:pt x="9918" y="9089"/>
                    <a:pt x="10451" y="8167"/>
                    <a:pt x="10629" y="7149"/>
                  </a:cubicBezTo>
                  <a:cubicBezTo>
                    <a:pt x="11200" y="7266"/>
                    <a:pt x="11659" y="7689"/>
                    <a:pt x="11825" y="8249"/>
                  </a:cubicBezTo>
                  <a:cubicBezTo>
                    <a:pt x="11878" y="8427"/>
                    <a:pt x="12042" y="8547"/>
                    <a:pt x="12223" y="8547"/>
                  </a:cubicBezTo>
                  <a:cubicBezTo>
                    <a:pt x="12243" y="8547"/>
                    <a:pt x="12264" y="8545"/>
                    <a:pt x="12284" y="8542"/>
                  </a:cubicBezTo>
                  <a:cubicBezTo>
                    <a:pt x="12490" y="8512"/>
                    <a:pt x="12641" y="8336"/>
                    <a:pt x="12641" y="8129"/>
                  </a:cubicBezTo>
                  <a:cubicBezTo>
                    <a:pt x="12641" y="6741"/>
                    <a:pt x="11776" y="5497"/>
                    <a:pt x="10472" y="5018"/>
                  </a:cubicBezTo>
                  <a:cubicBezTo>
                    <a:pt x="10284" y="4455"/>
                    <a:pt x="9983" y="3936"/>
                    <a:pt x="9589" y="3491"/>
                  </a:cubicBezTo>
                  <a:cubicBezTo>
                    <a:pt x="9826" y="2121"/>
                    <a:pt x="9184" y="750"/>
                    <a:pt x="7980" y="56"/>
                  </a:cubicBezTo>
                  <a:cubicBezTo>
                    <a:pt x="7914" y="18"/>
                    <a:pt x="7842" y="0"/>
                    <a:pt x="7771" y="0"/>
                  </a:cubicBezTo>
                  <a:cubicBezTo>
                    <a:pt x="7647" y="0"/>
                    <a:pt x="7526" y="55"/>
                    <a:pt x="7445" y="158"/>
                  </a:cubicBezTo>
                  <a:cubicBezTo>
                    <a:pt x="7316" y="321"/>
                    <a:pt x="7327" y="553"/>
                    <a:pt x="7469" y="702"/>
                  </a:cubicBezTo>
                  <a:cubicBezTo>
                    <a:pt x="7870" y="1125"/>
                    <a:pt x="8006" y="1734"/>
                    <a:pt x="7823" y="2288"/>
                  </a:cubicBezTo>
                  <a:cubicBezTo>
                    <a:pt x="7337" y="2111"/>
                    <a:pt x="6829" y="2023"/>
                    <a:pt x="6320" y="2023"/>
                  </a:cubicBezTo>
                  <a:cubicBezTo>
                    <a:pt x="5811" y="2023"/>
                    <a:pt x="5303" y="2111"/>
                    <a:pt x="4817" y="2288"/>
                  </a:cubicBezTo>
                  <a:cubicBezTo>
                    <a:pt x="4634" y="1734"/>
                    <a:pt x="4769" y="1125"/>
                    <a:pt x="5171" y="702"/>
                  </a:cubicBezTo>
                  <a:cubicBezTo>
                    <a:pt x="5313" y="553"/>
                    <a:pt x="5323" y="321"/>
                    <a:pt x="5195" y="158"/>
                  </a:cubicBezTo>
                  <a:cubicBezTo>
                    <a:pt x="5114" y="55"/>
                    <a:pt x="4993" y="0"/>
                    <a:pt x="48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53"/>
            <p:cNvSpPr/>
            <p:nvPr/>
          </p:nvSpPr>
          <p:spPr>
            <a:xfrm>
              <a:off x="1331425" y="3621275"/>
              <a:ext cx="22600" cy="20850"/>
            </a:xfrm>
            <a:custGeom>
              <a:rect b="b" l="l" r="r" t="t"/>
              <a:pathLst>
                <a:path extrusionOk="0" h="834" w="904">
                  <a:moveTo>
                    <a:pt x="457" y="0"/>
                  </a:moveTo>
                  <a:cubicBezTo>
                    <a:pt x="321" y="0"/>
                    <a:pt x="189" y="67"/>
                    <a:pt x="111" y="185"/>
                  </a:cubicBezTo>
                  <a:cubicBezTo>
                    <a:pt x="0" y="350"/>
                    <a:pt x="22" y="570"/>
                    <a:pt x="161" y="711"/>
                  </a:cubicBezTo>
                  <a:cubicBezTo>
                    <a:pt x="240" y="789"/>
                    <a:pt x="346" y="832"/>
                    <a:pt x="456" y="834"/>
                  </a:cubicBezTo>
                  <a:cubicBezTo>
                    <a:pt x="655" y="834"/>
                    <a:pt x="826" y="693"/>
                    <a:pt x="865" y="498"/>
                  </a:cubicBezTo>
                  <a:cubicBezTo>
                    <a:pt x="904" y="303"/>
                    <a:pt x="799" y="108"/>
                    <a:pt x="616" y="32"/>
                  </a:cubicBezTo>
                  <a:cubicBezTo>
                    <a:pt x="564" y="11"/>
                    <a:pt x="510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84" name="Google Shape;4284;p53"/>
          <p:cNvGrpSpPr/>
          <p:nvPr/>
        </p:nvGrpSpPr>
        <p:grpSpPr>
          <a:xfrm>
            <a:off x="1384079" y="3375372"/>
            <a:ext cx="475622" cy="475600"/>
            <a:chOff x="239600" y="3457450"/>
            <a:chExt cx="532850" cy="532825"/>
          </a:xfrm>
        </p:grpSpPr>
        <p:sp>
          <p:nvSpPr>
            <p:cNvPr id="4285" name="Google Shape;4285;p53"/>
            <p:cNvSpPr/>
            <p:nvPr/>
          </p:nvSpPr>
          <p:spPr>
            <a:xfrm>
              <a:off x="303475" y="3858625"/>
              <a:ext cx="65150" cy="63100"/>
            </a:xfrm>
            <a:custGeom>
              <a:rect b="b" l="l" r="r" t="t"/>
              <a:pathLst>
                <a:path extrusionOk="0" h="2524" w="2606">
                  <a:moveTo>
                    <a:pt x="2147" y="0"/>
                  </a:moveTo>
                  <a:cubicBezTo>
                    <a:pt x="2041" y="0"/>
                    <a:pt x="1934" y="41"/>
                    <a:pt x="1853" y="122"/>
                  </a:cubicBezTo>
                  <a:lnTo>
                    <a:pt x="163" y="1813"/>
                  </a:lnTo>
                  <a:cubicBezTo>
                    <a:pt x="1" y="1976"/>
                    <a:pt x="1" y="2239"/>
                    <a:pt x="163" y="2402"/>
                  </a:cubicBezTo>
                  <a:cubicBezTo>
                    <a:pt x="245" y="2483"/>
                    <a:pt x="351" y="2523"/>
                    <a:pt x="458" y="2523"/>
                  </a:cubicBezTo>
                  <a:cubicBezTo>
                    <a:pt x="564" y="2523"/>
                    <a:pt x="671" y="2483"/>
                    <a:pt x="752" y="2402"/>
                  </a:cubicBezTo>
                  <a:lnTo>
                    <a:pt x="2443" y="712"/>
                  </a:lnTo>
                  <a:cubicBezTo>
                    <a:pt x="2605" y="550"/>
                    <a:pt x="2605" y="286"/>
                    <a:pt x="2443" y="124"/>
                  </a:cubicBezTo>
                  <a:lnTo>
                    <a:pt x="2441" y="122"/>
                  </a:lnTo>
                  <a:cubicBezTo>
                    <a:pt x="2360" y="41"/>
                    <a:pt x="2254" y="0"/>
                    <a:pt x="2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53"/>
            <p:cNvSpPr/>
            <p:nvPr/>
          </p:nvSpPr>
          <p:spPr>
            <a:xfrm>
              <a:off x="441550" y="3858625"/>
              <a:ext cx="65425" cy="63425"/>
            </a:xfrm>
            <a:custGeom>
              <a:rect b="b" l="l" r="r" t="t"/>
              <a:pathLst>
                <a:path extrusionOk="0" h="2537" w="2617">
                  <a:moveTo>
                    <a:pt x="2160" y="0"/>
                  </a:moveTo>
                  <a:cubicBezTo>
                    <a:pt x="2054" y="0"/>
                    <a:pt x="1947" y="41"/>
                    <a:pt x="1866" y="122"/>
                  </a:cubicBezTo>
                  <a:lnTo>
                    <a:pt x="163" y="1824"/>
                  </a:lnTo>
                  <a:cubicBezTo>
                    <a:pt x="1" y="1987"/>
                    <a:pt x="1" y="2252"/>
                    <a:pt x="163" y="2414"/>
                  </a:cubicBezTo>
                  <a:cubicBezTo>
                    <a:pt x="245" y="2496"/>
                    <a:pt x="351" y="2536"/>
                    <a:pt x="458" y="2536"/>
                  </a:cubicBezTo>
                  <a:cubicBezTo>
                    <a:pt x="564" y="2536"/>
                    <a:pt x="671" y="2496"/>
                    <a:pt x="752" y="2414"/>
                  </a:cubicBezTo>
                  <a:lnTo>
                    <a:pt x="2454" y="712"/>
                  </a:lnTo>
                  <a:cubicBezTo>
                    <a:pt x="2617" y="550"/>
                    <a:pt x="2617" y="286"/>
                    <a:pt x="2454" y="124"/>
                  </a:cubicBezTo>
                  <a:lnTo>
                    <a:pt x="2454" y="122"/>
                  </a:lnTo>
                  <a:cubicBezTo>
                    <a:pt x="2373" y="41"/>
                    <a:pt x="2266" y="0"/>
                    <a:pt x="2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53"/>
            <p:cNvSpPr/>
            <p:nvPr/>
          </p:nvSpPr>
          <p:spPr>
            <a:xfrm>
              <a:off x="609025" y="3858625"/>
              <a:ext cx="36400" cy="34350"/>
            </a:xfrm>
            <a:custGeom>
              <a:rect b="b" l="l" r="r" t="t"/>
              <a:pathLst>
                <a:path extrusionOk="0" h="1374" w="1456">
                  <a:moveTo>
                    <a:pt x="998" y="0"/>
                  </a:moveTo>
                  <a:cubicBezTo>
                    <a:pt x="891" y="0"/>
                    <a:pt x="785" y="41"/>
                    <a:pt x="704" y="122"/>
                  </a:cubicBezTo>
                  <a:lnTo>
                    <a:pt x="159" y="668"/>
                  </a:lnTo>
                  <a:cubicBezTo>
                    <a:pt x="0" y="832"/>
                    <a:pt x="2" y="1091"/>
                    <a:pt x="163" y="1252"/>
                  </a:cubicBezTo>
                  <a:cubicBezTo>
                    <a:pt x="244" y="1333"/>
                    <a:pt x="351" y="1374"/>
                    <a:pt x="457" y="1374"/>
                  </a:cubicBezTo>
                  <a:cubicBezTo>
                    <a:pt x="561" y="1374"/>
                    <a:pt x="666" y="1335"/>
                    <a:pt x="747" y="1256"/>
                  </a:cubicBezTo>
                  <a:lnTo>
                    <a:pt x="1293" y="711"/>
                  </a:lnTo>
                  <a:cubicBezTo>
                    <a:pt x="1455" y="548"/>
                    <a:pt x="1455" y="285"/>
                    <a:pt x="1293" y="122"/>
                  </a:cubicBezTo>
                  <a:cubicBezTo>
                    <a:pt x="1211" y="41"/>
                    <a:pt x="1105" y="0"/>
                    <a:pt x="9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53"/>
            <p:cNvSpPr/>
            <p:nvPr/>
          </p:nvSpPr>
          <p:spPr>
            <a:xfrm>
              <a:off x="580000" y="3901500"/>
              <a:ext cx="22575" cy="20800"/>
            </a:xfrm>
            <a:custGeom>
              <a:rect b="b" l="l" r="r" t="t"/>
              <a:pathLst>
                <a:path extrusionOk="0" h="832" w="903">
                  <a:moveTo>
                    <a:pt x="446" y="0"/>
                  </a:moveTo>
                  <a:cubicBezTo>
                    <a:pt x="248" y="0"/>
                    <a:pt x="76" y="140"/>
                    <a:pt x="38" y="335"/>
                  </a:cubicBezTo>
                  <a:cubicBezTo>
                    <a:pt x="0" y="530"/>
                    <a:pt x="104" y="724"/>
                    <a:pt x="288" y="800"/>
                  </a:cubicBezTo>
                  <a:cubicBezTo>
                    <a:pt x="339" y="821"/>
                    <a:pt x="392" y="831"/>
                    <a:pt x="445" y="831"/>
                  </a:cubicBezTo>
                  <a:cubicBezTo>
                    <a:pt x="581" y="831"/>
                    <a:pt x="713" y="764"/>
                    <a:pt x="792" y="646"/>
                  </a:cubicBezTo>
                  <a:cubicBezTo>
                    <a:pt x="902" y="481"/>
                    <a:pt x="879" y="261"/>
                    <a:pt x="740" y="121"/>
                  </a:cubicBezTo>
                  <a:cubicBezTo>
                    <a:pt x="661" y="43"/>
                    <a:pt x="556" y="0"/>
                    <a:pt x="4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53"/>
            <p:cNvSpPr/>
            <p:nvPr/>
          </p:nvSpPr>
          <p:spPr>
            <a:xfrm>
              <a:off x="267300" y="3790800"/>
              <a:ext cx="43750" cy="41700"/>
            </a:xfrm>
            <a:custGeom>
              <a:rect b="b" l="l" r="r" t="t"/>
              <a:pathLst>
                <a:path extrusionOk="0" h="1668" w="1750">
                  <a:moveTo>
                    <a:pt x="1293" y="1"/>
                  </a:moveTo>
                  <a:cubicBezTo>
                    <a:pt x="1187" y="1"/>
                    <a:pt x="1080" y="41"/>
                    <a:pt x="999" y="123"/>
                  </a:cubicBezTo>
                  <a:lnTo>
                    <a:pt x="163" y="957"/>
                  </a:lnTo>
                  <a:cubicBezTo>
                    <a:pt x="0" y="1120"/>
                    <a:pt x="0" y="1383"/>
                    <a:pt x="163" y="1546"/>
                  </a:cubicBezTo>
                  <a:cubicBezTo>
                    <a:pt x="244" y="1627"/>
                    <a:pt x="350" y="1668"/>
                    <a:pt x="457" y="1668"/>
                  </a:cubicBezTo>
                  <a:cubicBezTo>
                    <a:pt x="563" y="1668"/>
                    <a:pt x="670" y="1627"/>
                    <a:pt x="751" y="1546"/>
                  </a:cubicBezTo>
                  <a:lnTo>
                    <a:pt x="1587" y="711"/>
                  </a:lnTo>
                  <a:cubicBezTo>
                    <a:pt x="1750" y="549"/>
                    <a:pt x="1750" y="285"/>
                    <a:pt x="1587" y="123"/>
                  </a:cubicBezTo>
                  <a:cubicBezTo>
                    <a:pt x="1506" y="41"/>
                    <a:pt x="1400" y="1"/>
                    <a:pt x="1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53"/>
            <p:cNvSpPr/>
            <p:nvPr/>
          </p:nvSpPr>
          <p:spPr>
            <a:xfrm>
              <a:off x="405725" y="3784975"/>
              <a:ext cx="49550" cy="47525"/>
            </a:xfrm>
            <a:custGeom>
              <a:rect b="b" l="l" r="r" t="t"/>
              <a:pathLst>
                <a:path extrusionOk="0" h="1901" w="1982">
                  <a:moveTo>
                    <a:pt x="1525" y="0"/>
                  </a:moveTo>
                  <a:cubicBezTo>
                    <a:pt x="1419" y="0"/>
                    <a:pt x="1312" y="41"/>
                    <a:pt x="1231" y="122"/>
                  </a:cubicBezTo>
                  <a:lnTo>
                    <a:pt x="163" y="1190"/>
                  </a:lnTo>
                  <a:cubicBezTo>
                    <a:pt x="0" y="1353"/>
                    <a:pt x="0" y="1616"/>
                    <a:pt x="163" y="1779"/>
                  </a:cubicBezTo>
                  <a:cubicBezTo>
                    <a:pt x="244" y="1860"/>
                    <a:pt x="350" y="1901"/>
                    <a:pt x="457" y="1901"/>
                  </a:cubicBezTo>
                  <a:cubicBezTo>
                    <a:pt x="563" y="1901"/>
                    <a:pt x="670" y="1860"/>
                    <a:pt x="752" y="1779"/>
                  </a:cubicBezTo>
                  <a:lnTo>
                    <a:pt x="1819" y="711"/>
                  </a:lnTo>
                  <a:cubicBezTo>
                    <a:pt x="1982" y="548"/>
                    <a:pt x="1982" y="285"/>
                    <a:pt x="1819" y="122"/>
                  </a:cubicBezTo>
                  <a:cubicBezTo>
                    <a:pt x="1738" y="41"/>
                    <a:pt x="1632" y="0"/>
                    <a:pt x="1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53"/>
            <p:cNvSpPr/>
            <p:nvPr/>
          </p:nvSpPr>
          <p:spPr>
            <a:xfrm>
              <a:off x="544350" y="3785700"/>
              <a:ext cx="48625" cy="46600"/>
            </a:xfrm>
            <a:custGeom>
              <a:rect b="b" l="l" r="r" t="t"/>
              <a:pathLst>
                <a:path extrusionOk="0" h="1864" w="1945">
                  <a:moveTo>
                    <a:pt x="1487" y="0"/>
                  </a:moveTo>
                  <a:cubicBezTo>
                    <a:pt x="1381" y="0"/>
                    <a:pt x="1274" y="41"/>
                    <a:pt x="1193" y="122"/>
                  </a:cubicBezTo>
                  <a:lnTo>
                    <a:pt x="163" y="1153"/>
                  </a:lnTo>
                  <a:cubicBezTo>
                    <a:pt x="0" y="1315"/>
                    <a:pt x="0" y="1579"/>
                    <a:pt x="163" y="1741"/>
                  </a:cubicBezTo>
                  <a:cubicBezTo>
                    <a:pt x="244" y="1822"/>
                    <a:pt x="350" y="1863"/>
                    <a:pt x="457" y="1863"/>
                  </a:cubicBezTo>
                  <a:cubicBezTo>
                    <a:pt x="563" y="1863"/>
                    <a:pt x="670" y="1822"/>
                    <a:pt x="751" y="1741"/>
                  </a:cubicBezTo>
                  <a:lnTo>
                    <a:pt x="1782" y="711"/>
                  </a:lnTo>
                  <a:cubicBezTo>
                    <a:pt x="1944" y="548"/>
                    <a:pt x="1944" y="285"/>
                    <a:pt x="1782" y="122"/>
                  </a:cubicBezTo>
                  <a:cubicBezTo>
                    <a:pt x="1700" y="41"/>
                    <a:pt x="1594" y="0"/>
                    <a:pt x="1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53"/>
            <p:cNvSpPr/>
            <p:nvPr/>
          </p:nvSpPr>
          <p:spPr>
            <a:xfrm>
              <a:off x="682625" y="3783125"/>
              <a:ext cx="51325" cy="49250"/>
            </a:xfrm>
            <a:custGeom>
              <a:rect b="b" l="l" r="r" t="t"/>
              <a:pathLst>
                <a:path extrusionOk="0" h="1970" w="2053">
                  <a:moveTo>
                    <a:pt x="1594" y="0"/>
                  </a:moveTo>
                  <a:cubicBezTo>
                    <a:pt x="1490" y="0"/>
                    <a:pt x="1386" y="39"/>
                    <a:pt x="1306" y="117"/>
                  </a:cubicBezTo>
                  <a:lnTo>
                    <a:pt x="159" y="1264"/>
                  </a:lnTo>
                  <a:cubicBezTo>
                    <a:pt x="1" y="1428"/>
                    <a:pt x="4" y="1687"/>
                    <a:pt x="165" y="1848"/>
                  </a:cubicBezTo>
                  <a:cubicBezTo>
                    <a:pt x="245" y="1929"/>
                    <a:pt x="352" y="1970"/>
                    <a:pt x="459" y="1970"/>
                  </a:cubicBezTo>
                  <a:cubicBezTo>
                    <a:pt x="563" y="1970"/>
                    <a:pt x="667" y="1931"/>
                    <a:pt x="748" y="1853"/>
                  </a:cubicBezTo>
                  <a:lnTo>
                    <a:pt x="1894" y="706"/>
                  </a:lnTo>
                  <a:cubicBezTo>
                    <a:pt x="2053" y="543"/>
                    <a:pt x="2050" y="283"/>
                    <a:pt x="1889" y="123"/>
                  </a:cubicBezTo>
                  <a:cubicBezTo>
                    <a:pt x="1808" y="41"/>
                    <a:pt x="1701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53"/>
            <p:cNvSpPr/>
            <p:nvPr/>
          </p:nvSpPr>
          <p:spPr>
            <a:xfrm>
              <a:off x="334250" y="3930250"/>
              <a:ext cx="62075" cy="60025"/>
            </a:xfrm>
            <a:custGeom>
              <a:rect b="b" l="l" r="r" t="t"/>
              <a:pathLst>
                <a:path extrusionOk="0" h="2401" w="2483">
                  <a:moveTo>
                    <a:pt x="2025" y="1"/>
                  </a:moveTo>
                  <a:cubicBezTo>
                    <a:pt x="1921" y="1"/>
                    <a:pt x="1817" y="40"/>
                    <a:pt x="1736" y="118"/>
                  </a:cubicBezTo>
                  <a:lnTo>
                    <a:pt x="163" y="1691"/>
                  </a:lnTo>
                  <a:cubicBezTo>
                    <a:pt x="0" y="1852"/>
                    <a:pt x="0" y="2117"/>
                    <a:pt x="163" y="2279"/>
                  </a:cubicBezTo>
                  <a:cubicBezTo>
                    <a:pt x="244" y="2360"/>
                    <a:pt x="350" y="2401"/>
                    <a:pt x="456" y="2401"/>
                  </a:cubicBezTo>
                  <a:cubicBezTo>
                    <a:pt x="563" y="2401"/>
                    <a:pt x="670" y="2360"/>
                    <a:pt x="751" y="2279"/>
                  </a:cubicBezTo>
                  <a:lnTo>
                    <a:pt x="2326" y="706"/>
                  </a:lnTo>
                  <a:cubicBezTo>
                    <a:pt x="2482" y="542"/>
                    <a:pt x="2481" y="283"/>
                    <a:pt x="2320" y="122"/>
                  </a:cubicBezTo>
                  <a:cubicBezTo>
                    <a:pt x="2238" y="41"/>
                    <a:pt x="2132" y="1"/>
                    <a:pt x="20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53"/>
            <p:cNvSpPr/>
            <p:nvPr/>
          </p:nvSpPr>
          <p:spPr>
            <a:xfrm>
              <a:off x="472650" y="3930325"/>
              <a:ext cx="62000" cy="59950"/>
            </a:xfrm>
            <a:custGeom>
              <a:rect b="b" l="l" r="r" t="t"/>
              <a:pathLst>
                <a:path extrusionOk="0" h="2398" w="2480">
                  <a:moveTo>
                    <a:pt x="2023" y="0"/>
                  </a:moveTo>
                  <a:cubicBezTo>
                    <a:pt x="1920" y="0"/>
                    <a:pt x="1816" y="38"/>
                    <a:pt x="1736" y="115"/>
                  </a:cubicBezTo>
                  <a:lnTo>
                    <a:pt x="163" y="1688"/>
                  </a:lnTo>
                  <a:cubicBezTo>
                    <a:pt x="0" y="1849"/>
                    <a:pt x="0" y="2114"/>
                    <a:pt x="163" y="2276"/>
                  </a:cubicBezTo>
                  <a:cubicBezTo>
                    <a:pt x="244" y="2357"/>
                    <a:pt x="350" y="2398"/>
                    <a:pt x="456" y="2398"/>
                  </a:cubicBezTo>
                  <a:cubicBezTo>
                    <a:pt x="563" y="2398"/>
                    <a:pt x="670" y="2357"/>
                    <a:pt x="751" y="2276"/>
                  </a:cubicBezTo>
                  <a:lnTo>
                    <a:pt x="2324" y="702"/>
                  </a:lnTo>
                  <a:cubicBezTo>
                    <a:pt x="2480" y="539"/>
                    <a:pt x="2477" y="280"/>
                    <a:pt x="2317" y="121"/>
                  </a:cubicBezTo>
                  <a:cubicBezTo>
                    <a:pt x="2236" y="40"/>
                    <a:pt x="2130" y="0"/>
                    <a:pt x="20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53"/>
            <p:cNvSpPr/>
            <p:nvPr/>
          </p:nvSpPr>
          <p:spPr>
            <a:xfrm>
              <a:off x="420250" y="3528600"/>
              <a:ext cx="171900" cy="166475"/>
            </a:xfrm>
            <a:custGeom>
              <a:rect b="b" l="l" r="r" t="t"/>
              <a:pathLst>
                <a:path extrusionOk="0" h="6659" w="6876">
                  <a:moveTo>
                    <a:pt x="3430" y="1399"/>
                  </a:moveTo>
                  <a:cubicBezTo>
                    <a:pt x="4633" y="1399"/>
                    <a:pt x="5607" y="2374"/>
                    <a:pt x="5607" y="3577"/>
                  </a:cubicBezTo>
                  <a:lnTo>
                    <a:pt x="5607" y="4014"/>
                  </a:lnTo>
                  <a:cubicBezTo>
                    <a:pt x="5607" y="4562"/>
                    <a:pt x="5163" y="5007"/>
                    <a:pt x="4614" y="5007"/>
                  </a:cubicBezTo>
                  <a:lnTo>
                    <a:pt x="4616" y="5007"/>
                  </a:lnTo>
                  <a:cubicBezTo>
                    <a:pt x="4386" y="5007"/>
                    <a:pt x="4198" y="5194"/>
                    <a:pt x="4198" y="5423"/>
                  </a:cubicBezTo>
                  <a:lnTo>
                    <a:pt x="4198" y="5691"/>
                  </a:lnTo>
                  <a:cubicBezTo>
                    <a:pt x="4198" y="5757"/>
                    <a:pt x="4144" y="5811"/>
                    <a:pt x="4078" y="5811"/>
                  </a:cubicBezTo>
                  <a:lnTo>
                    <a:pt x="2823" y="5811"/>
                  </a:lnTo>
                  <a:cubicBezTo>
                    <a:pt x="2755" y="5811"/>
                    <a:pt x="2700" y="5757"/>
                    <a:pt x="2700" y="5691"/>
                  </a:cubicBezTo>
                  <a:lnTo>
                    <a:pt x="2700" y="5423"/>
                  </a:lnTo>
                  <a:cubicBezTo>
                    <a:pt x="2700" y="5194"/>
                    <a:pt x="2515" y="5007"/>
                    <a:pt x="2285" y="5007"/>
                  </a:cubicBezTo>
                  <a:lnTo>
                    <a:pt x="2246" y="5007"/>
                  </a:lnTo>
                  <a:cubicBezTo>
                    <a:pt x="1697" y="5007"/>
                    <a:pt x="1254" y="4562"/>
                    <a:pt x="1253" y="4014"/>
                  </a:cubicBezTo>
                  <a:lnTo>
                    <a:pt x="1253" y="3577"/>
                  </a:lnTo>
                  <a:cubicBezTo>
                    <a:pt x="1253" y="2374"/>
                    <a:pt x="2228" y="1399"/>
                    <a:pt x="3430" y="1399"/>
                  </a:cubicBezTo>
                  <a:close/>
                  <a:moveTo>
                    <a:pt x="6269" y="1"/>
                  </a:moveTo>
                  <a:cubicBezTo>
                    <a:pt x="6162" y="1"/>
                    <a:pt x="6056" y="42"/>
                    <a:pt x="5974" y="123"/>
                  </a:cubicBezTo>
                  <a:lnTo>
                    <a:pt x="5053" y="1044"/>
                  </a:lnTo>
                  <a:cubicBezTo>
                    <a:pt x="4559" y="726"/>
                    <a:pt x="3994" y="567"/>
                    <a:pt x="3430" y="567"/>
                  </a:cubicBezTo>
                  <a:cubicBezTo>
                    <a:pt x="2866" y="567"/>
                    <a:pt x="2302" y="726"/>
                    <a:pt x="1808" y="1044"/>
                  </a:cubicBezTo>
                  <a:lnTo>
                    <a:pt x="920" y="157"/>
                  </a:lnTo>
                  <a:cubicBezTo>
                    <a:pt x="839" y="76"/>
                    <a:pt x="733" y="35"/>
                    <a:pt x="626" y="35"/>
                  </a:cubicBezTo>
                  <a:cubicBezTo>
                    <a:pt x="520" y="35"/>
                    <a:pt x="413" y="76"/>
                    <a:pt x="332" y="157"/>
                  </a:cubicBezTo>
                  <a:cubicBezTo>
                    <a:pt x="169" y="320"/>
                    <a:pt x="169" y="583"/>
                    <a:pt x="332" y="746"/>
                  </a:cubicBezTo>
                  <a:lnTo>
                    <a:pt x="1174" y="1588"/>
                  </a:lnTo>
                  <a:cubicBezTo>
                    <a:pt x="689" y="2136"/>
                    <a:pt x="420" y="2844"/>
                    <a:pt x="421" y="3577"/>
                  </a:cubicBezTo>
                  <a:lnTo>
                    <a:pt x="421" y="4015"/>
                  </a:lnTo>
                  <a:cubicBezTo>
                    <a:pt x="421" y="4459"/>
                    <a:pt x="582" y="4888"/>
                    <a:pt x="877" y="5220"/>
                  </a:cubicBezTo>
                  <a:lnTo>
                    <a:pt x="163" y="5934"/>
                  </a:lnTo>
                  <a:cubicBezTo>
                    <a:pt x="1" y="6096"/>
                    <a:pt x="1" y="6360"/>
                    <a:pt x="163" y="6522"/>
                  </a:cubicBezTo>
                  <a:cubicBezTo>
                    <a:pt x="245" y="6604"/>
                    <a:pt x="351" y="6644"/>
                    <a:pt x="458" y="6644"/>
                  </a:cubicBezTo>
                  <a:cubicBezTo>
                    <a:pt x="564" y="6644"/>
                    <a:pt x="671" y="6604"/>
                    <a:pt x="752" y="6522"/>
                  </a:cubicBezTo>
                  <a:lnTo>
                    <a:pt x="1566" y="5708"/>
                  </a:lnTo>
                  <a:cubicBezTo>
                    <a:pt x="1666" y="5748"/>
                    <a:pt x="1769" y="5780"/>
                    <a:pt x="1874" y="5803"/>
                  </a:cubicBezTo>
                  <a:cubicBezTo>
                    <a:pt x="1932" y="6282"/>
                    <a:pt x="2339" y="6645"/>
                    <a:pt x="2823" y="6645"/>
                  </a:cubicBezTo>
                  <a:lnTo>
                    <a:pt x="4078" y="6645"/>
                  </a:lnTo>
                  <a:cubicBezTo>
                    <a:pt x="4564" y="6645"/>
                    <a:pt x="4973" y="6278"/>
                    <a:pt x="5026" y="5793"/>
                  </a:cubicBezTo>
                  <a:cubicBezTo>
                    <a:pt x="5118" y="5773"/>
                    <a:pt x="5209" y="5744"/>
                    <a:pt x="5296" y="5708"/>
                  </a:cubicBezTo>
                  <a:lnTo>
                    <a:pt x="6128" y="6541"/>
                  </a:lnTo>
                  <a:cubicBezTo>
                    <a:pt x="6209" y="6619"/>
                    <a:pt x="6313" y="6658"/>
                    <a:pt x="6417" y="6658"/>
                  </a:cubicBezTo>
                  <a:cubicBezTo>
                    <a:pt x="6524" y="6658"/>
                    <a:pt x="6631" y="6617"/>
                    <a:pt x="6712" y="6537"/>
                  </a:cubicBezTo>
                  <a:cubicBezTo>
                    <a:pt x="6874" y="6375"/>
                    <a:pt x="6875" y="6115"/>
                    <a:pt x="6717" y="5952"/>
                  </a:cubicBezTo>
                  <a:lnTo>
                    <a:pt x="5984" y="5220"/>
                  </a:lnTo>
                  <a:cubicBezTo>
                    <a:pt x="6278" y="4888"/>
                    <a:pt x="6440" y="4459"/>
                    <a:pt x="6440" y="4015"/>
                  </a:cubicBezTo>
                  <a:lnTo>
                    <a:pt x="6440" y="3577"/>
                  </a:lnTo>
                  <a:cubicBezTo>
                    <a:pt x="6440" y="2844"/>
                    <a:pt x="6173" y="2136"/>
                    <a:pt x="5686" y="1588"/>
                  </a:cubicBezTo>
                  <a:lnTo>
                    <a:pt x="6564" y="711"/>
                  </a:lnTo>
                  <a:cubicBezTo>
                    <a:pt x="6725" y="549"/>
                    <a:pt x="6725" y="286"/>
                    <a:pt x="6563" y="123"/>
                  </a:cubicBezTo>
                  <a:cubicBezTo>
                    <a:pt x="6482" y="42"/>
                    <a:pt x="6376" y="1"/>
                    <a:pt x="6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53"/>
            <p:cNvSpPr/>
            <p:nvPr/>
          </p:nvSpPr>
          <p:spPr>
            <a:xfrm>
              <a:off x="239600" y="3457450"/>
              <a:ext cx="532850" cy="319350"/>
            </a:xfrm>
            <a:custGeom>
              <a:rect b="b" l="l" r="r" t="t"/>
              <a:pathLst>
                <a:path extrusionOk="0" h="12774" w="21314">
                  <a:moveTo>
                    <a:pt x="13731" y="833"/>
                  </a:moveTo>
                  <a:cubicBezTo>
                    <a:pt x="15688" y="833"/>
                    <a:pt x="17316" y="2425"/>
                    <a:pt x="17359" y="4382"/>
                  </a:cubicBezTo>
                  <a:cubicBezTo>
                    <a:pt x="17363" y="4571"/>
                    <a:pt x="17496" y="4735"/>
                    <a:pt x="17681" y="4778"/>
                  </a:cubicBezTo>
                  <a:cubicBezTo>
                    <a:pt x="19329" y="5162"/>
                    <a:pt x="20480" y="6615"/>
                    <a:pt x="20480" y="8311"/>
                  </a:cubicBezTo>
                  <a:cubicBezTo>
                    <a:pt x="20480" y="10312"/>
                    <a:pt x="18853" y="11941"/>
                    <a:pt x="16851" y="11941"/>
                  </a:cubicBezTo>
                  <a:cubicBezTo>
                    <a:pt x="15779" y="11941"/>
                    <a:pt x="14762" y="11466"/>
                    <a:pt x="14072" y="10646"/>
                  </a:cubicBezTo>
                  <a:cubicBezTo>
                    <a:pt x="13989" y="10547"/>
                    <a:pt x="13871" y="10497"/>
                    <a:pt x="13754" y="10497"/>
                  </a:cubicBezTo>
                  <a:cubicBezTo>
                    <a:pt x="13636" y="10497"/>
                    <a:pt x="13518" y="10547"/>
                    <a:pt x="13435" y="10646"/>
                  </a:cubicBezTo>
                  <a:cubicBezTo>
                    <a:pt x="12746" y="11466"/>
                    <a:pt x="11728" y="11940"/>
                    <a:pt x="10656" y="11940"/>
                  </a:cubicBezTo>
                  <a:cubicBezTo>
                    <a:pt x="9584" y="11940"/>
                    <a:pt x="8568" y="11466"/>
                    <a:pt x="7877" y="10646"/>
                  </a:cubicBezTo>
                  <a:cubicBezTo>
                    <a:pt x="7795" y="10547"/>
                    <a:pt x="7677" y="10497"/>
                    <a:pt x="7559" y="10497"/>
                  </a:cubicBezTo>
                  <a:cubicBezTo>
                    <a:pt x="7442" y="10497"/>
                    <a:pt x="7324" y="10547"/>
                    <a:pt x="7241" y="10646"/>
                  </a:cubicBezTo>
                  <a:cubicBezTo>
                    <a:pt x="6552" y="11466"/>
                    <a:pt x="5535" y="11941"/>
                    <a:pt x="4462" y="11941"/>
                  </a:cubicBezTo>
                  <a:cubicBezTo>
                    <a:pt x="2461" y="11941"/>
                    <a:pt x="833" y="10312"/>
                    <a:pt x="833" y="8311"/>
                  </a:cubicBezTo>
                  <a:cubicBezTo>
                    <a:pt x="833" y="6615"/>
                    <a:pt x="1984" y="5162"/>
                    <a:pt x="3632" y="4776"/>
                  </a:cubicBezTo>
                  <a:cubicBezTo>
                    <a:pt x="3818" y="4733"/>
                    <a:pt x="3949" y="4571"/>
                    <a:pt x="3953" y="4381"/>
                  </a:cubicBezTo>
                  <a:cubicBezTo>
                    <a:pt x="3998" y="2425"/>
                    <a:pt x="5625" y="833"/>
                    <a:pt x="7582" y="833"/>
                  </a:cubicBezTo>
                  <a:cubicBezTo>
                    <a:pt x="8643" y="833"/>
                    <a:pt x="9652" y="1297"/>
                    <a:pt x="10341" y="2104"/>
                  </a:cubicBezTo>
                  <a:cubicBezTo>
                    <a:pt x="10424" y="2201"/>
                    <a:pt x="10540" y="2250"/>
                    <a:pt x="10657" y="2250"/>
                  </a:cubicBezTo>
                  <a:cubicBezTo>
                    <a:pt x="10773" y="2250"/>
                    <a:pt x="10890" y="2201"/>
                    <a:pt x="10973" y="2104"/>
                  </a:cubicBezTo>
                  <a:cubicBezTo>
                    <a:pt x="11662" y="1297"/>
                    <a:pt x="12669" y="833"/>
                    <a:pt x="13731" y="833"/>
                  </a:cubicBezTo>
                  <a:close/>
                  <a:moveTo>
                    <a:pt x="7581" y="1"/>
                  </a:moveTo>
                  <a:cubicBezTo>
                    <a:pt x="7055" y="1"/>
                    <a:pt x="6525" y="94"/>
                    <a:pt x="6015" y="285"/>
                  </a:cubicBezTo>
                  <a:cubicBezTo>
                    <a:pt x="4415" y="885"/>
                    <a:pt x="3298" y="2347"/>
                    <a:pt x="3139" y="4050"/>
                  </a:cubicBezTo>
                  <a:cubicBezTo>
                    <a:pt x="1272" y="4630"/>
                    <a:pt x="0" y="6356"/>
                    <a:pt x="0" y="8311"/>
                  </a:cubicBezTo>
                  <a:cubicBezTo>
                    <a:pt x="0" y="10771"/>
                    <a:pt x="2002" y="12773"/>
                    <a:pt x="4462" y="12773"/>
                  </a:cubicBezTo>
                  <a:cubicBezTo>
                    <a:pt x="4464" y="12773"/>
                    <a:pt x="4466" y="12773"/>
                    <a:pt x="4468" y="12773"/>
                  </a:cubicBezTo>
                  <a:cubicBezTo>
                    <a:pt x="5622" y="12773"/>
                    <a:pt x="6730" y="12324"/>
                    <a:pt x="7559" y="11524"/>
                  </a:cubicBezTo>
                  <a:cubicBezTo>
                    <a:pt x="8423" y="12357"/>
                    <a:pt x="9540" y="12774"/>
                    <a:pt x="10657" y="12774"/>
                  </a:cubicBezTo>
                  <a:cubicBezTo>
                    <a:pt x="11773" y="12774"/>
                    <a:pt x="12890" y="12357"/>
                    <a:pt x="13754" y="11524"/>
                  </a:cubicBezTo>
                  <a:cubicBezTo>
                    <a:pt x="14583" y="12324"/>
                    <a:pt x="15692" y="12773"/>
                    <a:pt x="16846" y="12773"/>
                  </a:cubicBezTo>
                  <a:cubicBezTo>
                    <a:pt x="16847" y="12773"/>
                    <a:pt x="16849" y="12773"/>
                    <a:pt x="16851" y="12773"/>
                  </a:cubicBezTo>
                  <a:cubicBezTo>
                    <a:pt x="19310" y="12773"/>
                    <a:pt x="21314" y="10771"/>
                    <a:pt x="21314" y="8311"/>
                  </a:cubicBezTo>
                  <a:cubicBezTo>
                    <a:pt x="21312" y="7296"/>
                    <a:pt x="20965" y="6312"/>
                    <a:pt x="20332" y="5519"/>
                  </a:cubicBezTo>
                  <a:cubicBezTo>
                    <a:pt x="19774" y="4825"/>
                    <a:pt x="19023" y="4314"/>
                    <a:pt x="18174" y="4048"/>
                  </a:cubicBezTo>
                  <a:cubicBezTo>
                    <a:pt x="18015" y="2347"/>
                    <a:pt x="16899" y="885"/>
                    <a:pt x="15298" y="285"/>
                  </a:cubicBezTo>
                  <a:cubicBezTo>
                    <a:pt x="14789" y="94"/>
                    <a:pt x="14258" y="1"/>
                    <a:pt x="13732" y="1"/>
                  </a:cubicBezTo>
                  <a:cubicBezTo>
                    <a:pt x="12607" y="1"/>
                    <a:pt x="11500" y="427"/>
                    <a:pt x="10656" y="1229"/>
                  </a:cubicBezTo>
                  <a:cubicBezTo>
                    <a:pt x="9812" y="427"/>
                    <a:pt x="8706" y="1"/>
                    <a:pt x="7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53"/>
            <p:cNvSpPr/>
            <p:nvPr/>
          </p:nvSpPr>
          <p:spPr>
            <a:xfrm>
              <a:off x="524975" y="36145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5" y="0"/>
                  </a:moveTo>
                  <a:cubicBezTo>
                    <a:pt x="248" y="0"/>
                    <a:pt x="78" y="141"/>
                    <a:pt x="40" y="334"/>
                  </a:cubicBezTo>
                  <a:cubicBezTo>
                    <a:pt x="1" y="530"/>
                    <a:pt x="106" y="724"/>
                    <a:pt x="289" y="801"/>
                  </a:cubicBezTo>
                  <a:cubicBezTo>
                    <a:pt x="341" y="822"/>
                    <a:pt x="395" y="832"/>
                    <a:pt x="448" y="832"/>
                  </a:cubicBezTo>
                  <a:cubicBezTo>
                    <a:pt x="584" y="832"/>
                    <a:pt x="716" y="766"/>
                    <a:pt x="795" y="648"/>
                  </a:cubicBezTo>
                  <a:cubicBezTo>
                    <a:pt x="905" y="483"/>
                    <a:pt x="883" y="262"/>
                    <a:pt x="743" y="121"/>
                  </a:cubicBezTo>
                  <a:cubicBezTo>
                    <a:pt x="664" y="44"/>
                    <a:pt x="559" y="0"/>
                    <a:pt x="448" y="0"/>
                  </a:cubicBezTo>
                  <a:cubicBezTo>
                    <a:pt x="447" y="0"/>
                    <a:pt x="446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53"/>
            <p:cNvSpPr/>
            <p:nvPr/>
          </p:nvSpPr>
          <p:spPr>
            <a:xfrm>
              <a:off x="464650" y="36145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4" y="0"/>
                  </a:moveTo>
                  <a:cubicBezTo>
                    <a:pt x="246" y="0"/>
                    <a:pt x="77" y="141"/>
                    <a:pt x="38" y="334"/>
                  </a:cubicBezTo>
                  <a:cubicBezTo>
                    <a:pt x="1" y="530"/>
                    <a:pt x="104" y="724"/>
                    <a:pt x="288" y="801"/>
                  </a:cubicBezTo>
                  <a:cubicBezTo>
                    <a:pt x="340" y="822"/>
                    <a:pt x="394" y="832"/>
                    <a:pt x="447" y="832"/>
                  </a:cubicBezTo>
                  <a:cubicBezTo>
                    <a:pt x="583" y="832"/>
                    <a:pt x="714" y="766"/>
                    <a:pt x="793" y="648"/>
                  </a:cubicBezTo>
                  <a:cubicBezTo>
                    <a:pt x="904" y="483"/>
                    <a:pt x="883" y="262"/>
                    <a:pt x="742" y="121"/>
                  </a:cubicBezTo>
                  <a:cubicBezTo>
                    <a:pt x="664" y="44"/>
                    <a:pt x="557" y="0"/>
                    <a:pt x="447" y="0"/>
                  </a:cubicBezTo>
                  <a:cubicBezTo>
                    <a:pt x="446" y="0"/>
                    <a:pt x="445" y="0"/>
                    <a:pt x="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53"/>
            <p:cNvSpPr/>
            <p:nvPr/>
          </p:nvSpPr>
          <p:spPr>
            <a:xfrm>
              <a:off x="662300" y="3600925"/>
              <a:ext cx="22450" cy="20875"/>
            </a:xfrm>
            <a:custGeom>
              <a:rect b="b" l="l" r="r" t="t"/>
              <a:pathLst>
                <a:path extrusionOk="0" h="835" w="898">
                  <a:moveTo>
                    <a:pt x="457" y="1"/>
                  </a:moveTo>
                  <a:cubicBezTo>
                    <a:pt x="268" y="1"/>
                    <a:pt x="97" y="131"/>
                    <a:pt x="52" y="324"/>
                  </a:cubicBezTo>
                  <a:cubicBezTo>
                    <a:pt x="1" y="544"/>
                    <a:pt x="136" y="766"/>
                    <a:pt x="356" y="822"/>
                  </a:cubicBezTo>
                  <a:lnTo>
                    <a:pt x="362" y="823"/>
                  </a:lnTo>
                  <a:cubicBezTo>
                    <a:pt x="393" y="830"/>
                    <a:pt x="427" y="835"/>
                    <a:pt x="460" y="835"/>
                  </a:cubicBezTo>
                  <a:cubicBezTo>
                    <a:pt x="670" y="833"/>
                    <a:pt x="847" y="676"/>
                    <a:pt x="873" y="466"/>
                  </a:cubicBezTo>
                  <a:cubicBezTo>
                    <a:pt x="897" y="258"/>
                    <a:pt x="762" y="63"/>
                    <a:pt x="556" y="13"/>
                  </a:cubicBezTo>
                  <a:lnTo>
                    <a:pt x="545" y="10"/>
                  </a:lnTo>
                  <a:cubicBezTo>
                    <a:pt x="515" y="4"/>
                    <a:pt x="486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53"/>
            <p:cNvSpPr/>
            <p:nvPr/>
          </p:nvSpPr>
          <p:spPr>
            <a:xfrm>
              <a:off x="650475" y="3625800"/>
              <a:ext cx="76175" cy="105200"/>
            </a:xfrm>
            <a:custGeom>
              <a:rect b="b" l="l" r="r" t="t"/>
              <a:pathLst>
                <a:path extrusionOk="0" h="4208" w="3047">
                  <a:moveTo>
                    <a:pt x="2305" y="0"/>
                  </a:moveTo>
                  <a:cubicBezTo>
                    <a:pt x="2230" y="0"/>
                    <a:pt x="2155" y="21"/>
                    <a:pt x="2087" y="63"/>
                  </a:cubicBezTo>
                  <a:cubicBezTo>
                    <a:pt x="1894" y="181"/>
                    <a:pt x="1832" y="433"/>
                    <a:pt x="1947" y="628"/>
                  </a:cubicBezTo>
                  <a:cubicBezTo>
                    <a:pt x="2288" y="1184"/>
                    <a:pt x="2303" y="1880"/>
                    <a:pt x="1986" y="2450"/>
                  </a:cubicBezTo>
                  <a:cubicBezTo>
                    <a:pt x="1668" y="3020"/>
                    <a:pt x="1068" y="3374"/>
                    <a:pt x="416" y="3375"/>
                  </a:cubicBezTo>
                  <a:cubicBezTo>
                    <a:pt x="186" y="3375"/>
                    <a:pt x="0" y="3561"/>
                    <a:pt x="0" y="3791"/>
                  </a:cubicBezTo>
                  <a:cubicBezTo>
                    <a:pt x="0" y="4021"/>
                    <a:pt x="186" y="4207"/>
                    <a:pt x="416" y="4207"/>
                  </a:cubicBezTo>
                  <a:cubicBezTo>
                    <a:pt x="1867" y="4207"/>
                    <a:pt x="3047" y="3027"/>
                    <a:pt x="3047" y="1577"/>
                  </a:cubicBezTo>
                  <a:cubicBezTo>
                    <a:pt x="3047" y="1087"/>
                    <a:pt x="2911" y="608"/>
                    <a:pt x="2655" y="191"/>
                  </a:cubicBezTo>
                  <a:cubicBezTo>
                    <a:pt x="2576" y="68"/>
                    <a:pt x="2442" y="0"/>
                    <a:pt x="2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1" name="Google Shape;4301;p53"/>
          <p:cNvGrpSpPr/>
          <p:nvPr/>
        </p:nvGrpSpPr>
        <p:grpSpPr>
          <a:xfrm>
            <a:off x="1384079" y="4095427"/>
            <a:ext cx="475667" cy="425480"/>
            <a:chOff x="238050" y="4193975"/>
            <a:chExt cx="532900" cy="476675"/>
          </a:xfrm>
        </p:grpSpPr>
        <p:sp>
          <p:nvSpPr>
            <p:cNvPr id="4302" name="Google Shape;4302;p53"/>
            <p:cNvSpPr/>
            <p:nvPr/>
          </p:nvSpPr>
          <p:spPr>
            <a:xfrm>
              <a:off x="565950" y="43422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7" y="0"/>
                  </a:moveTo>
                  <a:cubicBezTo>
                    <a:pt x="321" y="0"/>
                    <a:pt x="190" y="66"/>
                    <a:pt x="112" y="185"/>
                  </a:cubicBezTo>
                  <a:cubicBezTo>
                    <a:pt x="1" y="350"/>
                    <a:pt x="22" y="571"/>
                    <a:pt x="164" y="710"/>
                  </a:cubicBezTo>
                  <a:cubicBezTo>
                    <a:pt x="241" y="788"/>
                    <a:pt x="348" y="832"/>
                    <a:pt x="457" y="832"/>
                  </a:cubicBezTo>
                  <a:cubicBezTo>
                    <a:pt x="656" y="832"/>
                    <a:pt x="827" y="693"/>
                    <a:pt x="866" y="497"/>
                  </a:cubicBezTo>
                  <a:cubicBezTo>
                    <a:pt x="905" y="303"/>
                    <a:pt x="801" y="107"/>
                    <a:pt x="617" y="32"/>
                  </a:cubicBezTo>
                  <a:cubicBezTo>
                    <a:pt x="565" y="11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53"/>
            <p:cNvSpPr/>
            <p:nvPr/>
          </p:nvSpPr>
          <p:spPr>
            <a:xfrm>
              <a:off x="238050" y="4193975"/>
              <a:ext cx="532900" cy="476675"/>
            </a:xfrm>
            <a:custGeom>
              <a:rect b="b" l="l" r="r" t="t"/>
              <a:pathLst>
                <a:path extrusionOk="0" h="19067" w="21316">
                  <a:moveTo>
                    <a:pt x="4454" y="834"/>
                  </a:moveTo>
                  <a:lnTo>
                    <a:pt x="4454" y="1832"/>
                  </a:lnTo>
                  <a:lnTo>
                    <a:pt x="2622" y="1832"/>
                  </a:lnTo>
                  <a:lnTo>
                    <a:pt x="2622" y="834"/>
                  </a:lnTo>
                  <a:close/>
                  <a:moveTo>
                    <a:pt x="4480" y="2666"/>
                  </a:moveTo>
                  <a:lnTo>
                    <a:pt x="5432" y="3621"/>
                  </a:lnTo>
                  <a:cubicBezTo>
                    <a:pt x="5952" y="4139"/>
                    <a:pt x="6243" y="4844"/>
                    <a:pt x="6241" y="5578"/>
                  </a:cubicBezTo>
                  <a:cubicBezTo>
                    <a:pt x="6241" y="5946"/>
                    <a:pt x="5943" y="6243"/>
                    <a:pt x="5576" y="6244"/>
                  </a:cubicBezTo>
                  <a:lnTo>
                    <a:pt x="1501" y="6244"/>
                  </a:lnTo>
                  <a:cubicBezTo>
                    <a:pt x="1134" y="6243"/>
                    <a:pt x="836" y="5946"/>
                    <a:pt x="836" y="5578"/>
                  </a:cubicBezTo>
                  <a:cubicBezTo>
                    <a:pt x="833" y="4844"/>
                    <a:pt x="1125" y="4139"/>
                    <a:pt x="1645" y="3621"/>
                  </a:cubicBezTo>
                  <a:lnTo>
                    <a:pt x="2596" y="2666"/>
                  </a:lnTo>
                  <a:close/>
                  <a:moveTo>
                    <a:pt x="5575" y="7079"/>
                  </a:moveTo>
                  <a:cubicBezTo>
                    <a:pt x="5942" y="7079"/>
                    <a:pt x="6240" y="7377"/>
                    <a:pt x="6241" y="7744"/>
                  </a:cubicBezTo>
                  <a:lnTo>
                    <a:pt x="6241" y="9576"/>
                  </a:lnTo>
                  <a:cubicBezTo>
                    <a:pt x="6240" y="9943"/>
                    <a:pt x="5942" y="10241"/>
                    <a:pt x="5575" y="10241"/>
                  </a:cubicBezTo>
                  <a:lnTo>
                    <a:pt x="1501" y="10241"/>
                  </a:lnTo>
                  <a:cubicBezTo>
                    <a:pt x="1134" y="10241"/>
                    <a:pt x="836" y="9943"/>
                    <a:pt x="836" y="9576"/>
                  </a:cubicBezTo>
                  <a:lnTo>
                    <a:pt x="836" y="9574"/>
                  </a:lnTo>
                  <a:lnTo>
                    <a:pt x="836" y="7744"/>
                  </a:lnTo>
                  <a:cubicBezTo>
                    <a:pt x="836" y="7377"/>
                    <a:pt x="1134" y="7079"/>
                    <a:pt x="1501" y="7079"/>
                  </a:cubicBezTo>
                  <a:close/>
                  <a:moveTo>
                    <a:pt x="9044" y="8829"/>
                  </a:moveTo>
                  <a:lnTo>
                    <a:pt x="9555" y="9338"/>
                  </a:lnTo>
                  <a:lnTo>
                    <a:pt x="7623" y="11269"/>
                  </a:lnTo>
                  <a:lnTo>
                    <a:pt x="7113" y="10760"/>
                  </a:lnTo>
                  <a:lnTo>
                    <a:pt x="9044" y="8829"/>
                  </a:lnTo>
                  <a:close/>
                  <a:moveTo>
                    <a:pt x="5575" y="11074"/>
                  </a:moveTo>
                  <a:cubicBezTo>
                    <a:pt x="5942" y="11075"/>
                    <a:pt x="6240" y="11372"/>
                    <a:pt x="6241" y="11740"/>
                  </a:cubicBezTo>
                  <a:lnTo>
                    <a:pt x="6241" y="13572"/>
                  </a:lnTo>
                  <a:cubicBezTo>
                    <a:pt x="6240" y="13939"/>
                    <a:pt x="5942" y="14237"/>
                    <a:pt x="5575" y="14238"/>
                  </a:cubicBezTo>
                  <a:lnTo>
                    <a:pt x="1501" y="14238"/>
                  </a:lnTo>
                  <a:cubicBezTo>
                    <a:pt x="1134" y="14237"/>
                    <a:pt x="836" y="13939"/>
                    <a:pt x="836" y="13572"/>
                  </a:cubicBezTo>
                  <a:lnTo>
                    <a:pt x="836" y="11740"/>
                  </a:lnTo>
                  <a:cubicBezTo>
                    <a:pt x="836" y="11372"/>
                    <a:pt x="1134" y="11075"/>
                    <a:pt x="1501" y="11074"/>
                  </a:cubicBezTo>
                  <a:close/>
                  <a:moveTo>
                    <a:pt x="9983" y="10085"/>
                  </a:moveTo>
                  <a:lnTo>
                    <a:pt x="10003" y="10105"/>
                  </a:lnTo>
                  <a:cubicBezTo>
                    <a:pt x="10276" y="10379"/>
                    <a:pt x="10643" y="10528"/>
                    <a:pt x="11022" y="10528"/>
                  </a:cubicBezTo>
                  <a:cubicBezTo>
                    <a:pt x="11113" y="10528"/>
                    <a:pt x="11206" y="10519"/>
                    <a:pt x="11298" y="10501"/>
                  </a:cubicBezTo>
                  <a:lnTo>
                    <a:pt x="11298" y="10502"/>
                  </a:lnTo>
                  <a:lnTo>
                    <a:pt x="11737" y="10418"/>
                  </a:lnTo>
                  <a:cubicBezTo>
                    <a:pt x="11776" y="10410"/>
                    <a:pt x="11815" y="10406"/>
                    <a:pt x="11854" y="10406"/>
                  </a:cubicBezTo>
                  <a:cubicBezTo>
                    <a:pt x="12014" y="10406"/>
                    <a:pt x="12169" y="10469"/>
                    <a:pt x="12284" y="10584"/>
                  </a:cubicBezTo>
                  <a:lnTo>
                    <a:pt x="16373" y="14673"/>
                  </a:lnTo>
                  <a:cubicBezTo>
                    <a:pt x="16566" y="14867"/>
                    <a:pt x="16566" y="15182"/>
                    <a:pt x="16373" y="15376"/>
                  </a:cubicBezTo>
                  <a:lnTo>
                    <a:pt x="13662" y="18088"/>
                  </a:lnTo>
                  <a:cubicBezTo>
                    <a:pt x="13565" y="18184"/>
                    <a:pt x="13438" y="18232"/>
                    <a:pt x="13310" y="18232"/>
                  </a:cubicBezTo>
                  <a:cubicBezTo>
                    <a:pt x="13183" y="18232"/>
                    <a:pt x="13056" y="18184"/>
                    <a:pt x="12959" y="18088"/>
                  </a:cubicBezTo>
                  <a:lnTo>
                    <a:pt x="8870" y="13998"/>
                  </a:lnTo>
                  <a:cubicBezTo>
                    <a:pt x="8726" y="13855"/>
                    <a:pt x="8663" y="13650"/>
                    <a:pt x="8702" y="13451"/>
                  </a:cubicBezTo>
                  <a:lnTo>
                    <a:pt x="8788" y="13012"/>
                  </a:lnTo>
                  <a:cubicBezTo>
                    <a:pt x="8880" y="12540"/>
                    <a:pt x="8732" y="12055"/>
                    <a:pt x="8393" y="11717"/>
                  </a:cubicBezTo>
                  <a:lnTo>
                    <a:pt x="8372" y="11695"/>
                  </a:lnTo>
                  <a:lnTo>
                    <a:pt x="9983" y="10085"/>
                  </a:lnTo>
                  <a:close/>
                  <a:moveTo>
                    <a:pt x="5575" y="15070"/>
                  </a:moveTo>
                  <a:cubicBezTo>
                    <a:pt x="5942" y="15071"/>
                    <a:pt x="6240" y="15368"/>
                    <a:pt x="6241" y="15736"/>
                  </a:cubicBezTo>
                  <a:lnTo>
                    <a:pt x="6241" y="17568"/>
                  </a:lnTo>
                  <a:cubicBezTo>
                    <a:pt x="6240" y="17935"/>
                    <a:pt x="5942" y="18233"/>
                    <a:pt x="5575" y="18233"/>
                  </a:cubicBezTo>
                  <a:lnTo>
                    <a:pt x="1501" y="18233"/>
                  </a:lnTo>
                  <a:cubicBezTo>
                    <a:pt x="1134" y="18233"/>
                    <a:pt x="836" y="17935"/>
                    <a:pt x="836" y="17568"/>
                  </a:cubicBezTo>
                  <a:lnTo>
                    <a:pt x="836" y="15736"/>
                  </a:lnTo>
                  <a:cubicBezTo>
                    <a:pt x="836" y="15368"/>
                    <a:pt x="1134" y="15071"/>
                    <a:pt x="1501" y="15070"/>
                  </a:cubicBezTo>
                  <a:close/>
                  <a:moveTo>
                    <a:pt x="7073" y="11897"/>
                  </a:moveTo>
                  <a:lnTo>
                    <a:pt x="7103" y="11927"/>
                  </a:lnTo>
                  <a:cubicBezTo>
                    <a:pt x="7240" y="12065"/>
                    <a:pt x="7428" y="12143"/>
                    <a:pt x="7623" y="12143"/>
                  </a:cubicBezTo>
                  <a:lnTo>
                    <a:pt x="7624" y="12142"/>
                  </a:lnTo>
                  <a:lnTo>
                    <a:pt x="7639" y="12142"/>
                  </a:lnTo>
                  <a:lnTo>
                    <a:pt x="7804" y="12307"/>
                  </a:lnTo>
                  <a:cubicBezTo>
                    <a:pt x="7946" y="12449"/>
                    <a:pt x="8010" y="12654"/>
                    <a:pt x="7972" y="12852"/>
                  </a:cubicBezTo>
                  <a:lnTo>
                    <a:pt x="7886" y="13293"/>
                  </a:lnTo>
                  <a:cubicBezTo>
                    <a:pt x="7794" y="13763"/>
                    <a:pt x="7942" y="14248"/>
                    <a:pt x="8282" y="14588"/>
                  </a:cubicBezTo>
                  <a:lnTo>
                    <a:pt x="11928" y="18233"/>
                  </a:lnTo>
                  <a:lnTo>
                    <a:pt x="6918" y="18233"/>
                  </a:lnTo>
                  <a:cubicBezTo>
                    <a:pt x="7020" y="18027"/>
                    <a:pt x="7073" y="17798"/>
                    <a:pt x="7073" y="17568"/>
                  </a:cubicBezTo>
                  <a:lnTo>
                    <a:pt x="7073" y="15736"/>
                  </a:lnTo>
                  <a:cubicBezTo>
                    <a:pt x="7074" y="15326"/>
                    <a:pt x="6906" y="14935"/>
                    <a:pt x="6610" y="14654"/>
                  </a:cubicBezTo>
                  <a:cubicBezTo>
                    <a:pt x="6906" y="14372"/>
                    <a:pt x="7073" y="13981"/>
                    <a:pt x="7073" y="13572"/>
                  </a:cubicBezTo>
                  <a:lnTo>
                    <a:pt x="7073" y="11897"/>
                  </a:lnTo>
                  <a:close/>
                  <a:moveTo>
                    <a:pt x="5706" y="0"/>
                  </a:moveTo>
                  <a:cubicBezTo>
                    <a:pt x="5497" y="0"/>
                    <a:pt x="5322" y="153"/>
                    <a:pt x="5293" y="359"/>
                  </a:cubicBezTo>
                  <a:lnTo>
                    <a:pt x="5273" y="506"/>
                  </a:lnTo>
                  <a:cubicBezTo>
                    <a:pt x="5211" y="212"/>
                    <a:pt x="4952" y="2"/>
                    <a:pt x="4653" y="2"/>
                  </a:cubicBezTo>
                  <a:lnTo>
                    <a:pt x="2422" y="2"/>
                  </a:lnTo>
                  <a:cubicBezTo>
                    <a:pt x="2072" y="2"/>
                    <a:pt x="1789" y="285"/>
                    <a:pt x="1789" y="635"/>
                  </a:cubicBezTo>
                  <a:lnTo>
                    <a:pt x="1789" y="2032"/>
                  </a:lnTo>
                  <a:cubicBezTo>
                    <a:pt x="1789" y="2107"/>
                    <a:pt x="1803" y="2183"/>
                    <a:pt x="1831" y="2254"/>
                  </a:cubicBezTo>
                  <a:lnTo>
                    <a:pt x="1055" y="3032"/>
                  </a:lnTo>
                  <a:cubicBezTo>
                    <a:pt x="379" y="3707"/>
                    <a:pt x="0" y="4624"/>
                    <a:pt x="3" y="5578"/>
                  </a:cubicBezTo>
                  <a:cubicBezTo>
                    <a:pt x="3" y="5988"/>
                    <a:pt x="170" y="6380"/>
                    <a:pt x="466" y="6662"/>
                  </a:cubicBezTo>
                  <a:cubicBezTo>
                    <a:pt x="170" y="6944"/>
                    <a:pt x="3" y="7335"/>
                    <a:pt x="3" y="7744"/>
                  </a:cubicBezTo>
                  <a:lnTo>
                    <a:pt x="3" y="9576"/>
                  </a:lnTo>
                  <a:cubicBezTo>
                    <a:pt x="3" y="9984"/>
                    <a:pt x="170" y="10376"/>
                    <a:pt x="466" y="10658"/>
                  </a:cubicBezTo>
                  <a:cubicBezTo>
                    <a:pt x="170" y="10940"/>
                    <a:pt x="3" y="11331"/>
                    <a:pt x="3" y="11740"/>
                  </a:cubicBezTo>
                  <a:lnTo>
                    <a:pt x="3" y="13572"/>
                  </a:lnTo>
                  <a:cubicBezTo>
                    <a:pt x="3" y="13981"/>
                    <a:pt x="170" y="14372"/>
                    <a:pt x="466" y="14654"/>
                  </a:cubicBezTo>
                  <a:cubicBezTo>
                    <a:pt x="170" y="14936"/>
                    <a:pt x="3" y="15328"/>
                    <a:pt x="3" y="15736"/>
                  </a:cubicBezTo>
                  <a:lnTo>
                    <a:pt x="3" y="17568"/>
                  </a:lnTo>
                  <a:cubicBezTo>
                    <a:pt x="4" y="18394"/>
                    <a:pt x="674" y="19065"/>
                    <a:pt x="1501" y="19066"/>
                  </a:cubicBezTo>
                  <a:lnTo>
                    <a:pt x="5575" y="19066"/>
                  </a:lnTo>
                  <a:cubicBezTo>
                    <a:pt x="5798" y="19066"/>
                    <a:pt x="6020" y="19016"/>
                    <a:pt x="6221" y="18919"/>
                  </a:cubicBezTo>
                  <a:lnTo>
                    <a:pt x="6246" y="18944"/>
                  </a:lnTo>
                  <a:cubicBezTo>
                    <a:pt x="6323" y="19022"/>
                    <a:pt x="6430" y="19066"/>
                    <a:pt x="6541" y="19066"/>
                  </a:cubicBezTo>
                  <a:lnTo>
                    <a:pt x="19028" y="19066"/>
                  </a:lnTo>
                  <a:cubicBezTo>
                    <a:pt x="19139" y="19066"/>
                    <a:pt x="19244" y="19022"/>
                    <a:pt x="19322" y="18944"/>
                  </a:cubicBezTo>
                  <a:lnTo>
                    <a:pt x="21193" y="17073"/>
                  </a:lnTo>
                  <a:cubicBezTo>
                    <a:pt x="21272" y="16995"/>
                    <a:pt x="21315" y="16889"/>
                    <a:pt x="21315" y="16780"/>
                  </a:cubicBezTo>
                  <a:lnTo>
                    <a:pt x="21315" y="7816"/>
                  </a:lnTo>
                  <a:cubicBezTo>
                    <a:pt x="21315" y="7797"/>
                    <a:pt x="21314" y="7777"/>
                    <a:pt x="21311" y="7758"/>
                  </a:cubicBezTo>
                  <a:lnTo>
                    <a:pt x="21312" y="7758"/>
                  </a:lnTo>
                  <a:lnTo>
                    <a:pt x="20276" y="359"/>
                  </a:lnTo>
                  <a:cubicBezTo>
                    <a:pt x="20246" y="153"/>
                    <a:pt x="20070" y="0"/>
                    <a:pt x="19863" y="0"/>
                  </a:cubicBezTo>
                  <a:lnTo>
                    <a:pt x="17562" y="0"/>
                  </a:lnTo>
                  <a:cubicBezTo>
                    <a:pt x="17332" y="0"/>
                    <a:pt x="17145" y="188"/>
                    <a:pt x="17146" y="418"/>
                  </a:cubicBezTo>
                  <a:lnTo>
                    <a:pt x="17146" y="5931"/>
                  </a:lnTo>
                  <a:lnTo>
                    <a:pt x="15239" y="5931"/>
                  </a:lnTo>
                  <a:cubicBezTo>
                    <a:pt x="15239" y="5931"/>
                    <a:pt x="15238" y="5931"/>
                    <a:pt x="15237" y="5931"/>
                  </a:cubicBezTo>
                  <a:cubicBezTo>
                    <a:pt x="15008" y="5931"/>
                    <a:pt x="14822" y="6117"/>
                    <a:pt x="14822" y="6347"/>
                  </a:cubicBezTo>
                  <a:cubicBezTo>
                    <a:pt x="14822" y="6575"/>
                    <a:pt x="15009" y="6762"/>
                    <a:pt x="15239" y="6762"/>
                  </a:cubicBezTo>
                  <a:lnTo>
                    <a:pt x="17562" y="6762"/>
                  </a:lnTo>
                  <a:cubicBezTo>
                    <a:pt x="17792" y="6762"/>
                    <a:pt x="17978" y="6577"/>
                    <a:pt x="17978" y="6347"/>
                  </a:cubicBezTo>
                  <a:lnTo>
                    <a:pt x="17978" y="834"/>
                  </a:lnTo>
                  <a:lnTo>
                    <a:pt x="19500" y="834"/>
                  </a:lnTo>
                  <a:lnTo>
                    <a:pt x="20483" y="7846"/>
                  </a:lnTo>
                  <a:lnTo>
                    <a:pt x="20483" y="16605"/>
                  </a:lnTo>
                  <a:lnTo>
                    <a:pt x="18856" y="18233"/>
                  </a:lnTo>
                  <a:lnTo>
                    <a:pt x="14694" y="18233"/>
                  </a:lnTo>
                  <a:lnTo>
                    <a:pt x="16962" y="15966"/>
                  </a:lnTo>
                  <a:cubicBezTo>
                    <a:pt x="17481" y="15447"/>
                    <a:pt x="17481" y="14604"/>
                    <a:pt x="16962" y="14084"/>
                  </a:cubicBezTo>
                  <a:lnTo>
                    <a:pt x="12872" y="9996"/>
                  </a:lnTo>
                  <a:cubicBezTo>
                    <a:pt x="12600" y="9723"/>
                    <a:pt x="12232" y="9573"/>
                    <a:pt x="11854" y="9573"/>
                  </a:cubicBezTo>
                  <a:cubicBezTo>
                    <a:pt x="11762" y="9573"/>
                    <a:pt x="11669" y="9582"/>
                    <a:pt x="11577" y="9600"/>
                  </a:cubicBezTo>
                  <a:lnTo>
                    <a:pt x="11138" y="9685"/>
                  </a:lnTo>
                  <a:cubicBezTo>
                    <a:pt x="11100" y="9693"/>
                    <a:pt x="11061" y="9696"/>
                    <a:pt x="11022" y="9696"/>
                  </a:cubicBezTo>
                  <a:cubicBezTo>
                    <a:pt x="10862" y="9696"/>
                    <a:pt x="10706" y="9633"/>
                    <a:pt x="10591" y="9518"/>
                  </a:cubicBezTo>
                  <a:lnTo>
                    <a:pt x="10424" y="9353"/>
                  </a:lnTo>
                  <a:cubicBezTo>
                    <a:pt x="10430" y="9151"/>
                    <a:pt x="10353" y="8958"/>
                    <a:pt x="10210" y="8817"/>
                  </a:cubicBezTo>
                  <a:lnTo>
                    <a:pt x="9564" y="8171"/>
                  </a:lnTo>
                  <a:cubicBezTo>
                    <a:pt x="9421" y="8027"/>
                    <a:pt x="9233" y="7955"/>
                    <a:pt x="9044" y="7955"/>
                  </a:cubicBezTo>
                  <a:cubicBezTo>
                    <a:pt x="8856" y="7955"/>
                    <a:pt x="8667" y="8027"/>
                    <a:pt x="8524" y="8171"/>
                  </a:cubicBezTo>
                  <a:lnTo>
                    <a:pt x="7073" y="9623"/>
                  </a:lnTo>
                  <a:cubicBezTo>
                    <a:pt x="7073" y="9607"/>
                    <a:pt x="7073" y="9592"/>
                    <a:pt x="7073" y="9574"/>
                  </a:cubicBezTo>
                  <a:lnTo>
                    <a:pt x="7073" y="7744"/>
                  </a:lnTo>
                  <a:cubicBezTo>
                    <a:pt x="7074" y="7335"/>
                    <a:pt x="6906" y="6944"/>
                    <a:pt x="6610" y="6662"/>
                  </a:cubicBezTo>
                  <a:cubicBezTo>
                    <a:pt x="6906" y="6380"/>
                    <a:pt x="7074" y="5988"/>
                    <a:pt x="7073" y="5580"/>
                  </a:cubicBezTo>
                  <a:cubicBezTo>
                    <a:pt x="7076" y="4624"/>
                    <a:pt x="6697" y="3709"/>
                    <a:pt x="6022" y="3034"/>
                  </a:cubicBezTo>
                  <a:lnTo>
                    <a:pt x="5618" y="2630"/>
                  </a:lnTo>
                  <a:cubicBezTo>
                    <a:pt x="5749" y="2571"/>
                    <a:pt x="5841" y="2448"/>
                    <a:pt x="5861" y="2307"/>
                  </a:cubicBezTo>
                  <a:lnTo>
                    <a:pt x="6069" y="834"/>
                  </a:lnTo>
                  <a:lnTo>
                    <a:pt x="7588" y="834"/>
                  </a:lnTo>
                  <a:lnTo>
                    <a:pt x="7588" y="6347"/>
                  </a:lnTo>
                  <a:cubicBezTo>
                    <a:pt x="7588" y="6575"/>
                    <a:pt x="7774" y="6762"/>
                    <a:pt x="8004" y="6762"/>
                  </a:cubicBezTo>
                  <a:lnTo>
                    <a:pt x="11908" y="6762"/>
                  </a:lnTo>
                  <a:cubicBezTo>
                    <a:pt x="12137" y="6762"/>
                    <a:pt x="12324" y="6575"/>
                    <a:pt x="12324" y="6347"/>
                  </a:cubicBezTo>
                  <a:cubicBezTo>
                    <a:pt x="12324" y="6117"/>
                    <a:pt x="12138" y="5931"/>
                    <a:pt x="11911" y="5931"/>
                  </a:cubicBezTo>
                  <a:cubicBezTo>
                    <a:pt x="11910" y="5931"/>
                    <a:pt x="11909" y="5931"/>
                    <a:pt x="11908" y="5931"/>
                  </a:cubicBezTo>
                  <a:lnTo>
                    <a:pt x="8421" y="5931"/>
                  </a:lnTo>
                  <a:lnTo>
                    <a:pt x="8421" y="418"/>
                  </a:lnTo>
                  <a:cubicBezTo>
                    <a:pt x="8421" y="188"/>
                    <a:pt x="8234" y="0"/>
                    <a:pt x="80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53"/>
            <p:cNvSpPr/>
            <p:nvPr/>
          </p:nvSpPr>
          <p:spPr>
            <a:xfrm>
              <a:off x="708500" y="4405800"/>
              <a:ext cx="20850" cy="108600"/>
            </a:xfrm>
            <a:custGeom>
              <a:rect b="b" l="l" r="r" t="t"/>
              <a:pathLst>
                <a:path extrusionOk="0" h="4344" w="834">
                  <a:moveTo>
                    <a:pt x="416" y="0"/>
                  </a:moveTo>
                  <a:cubicBezTo>
                    <a:pt x="190" y="0"/>
                    <a:pt x="5" y="182"/>
                    <a:pt x="0" y="408"/>
                  </a:cubicBezTo>
                  <a:lnTo>
                    <a:pt x="0" y="3936"/>
                  </a:lnTo>
                  <a:cubicBezTo>
                    <a:pt x="5" y="4162"/>
                    <a:pt x="190" y="4343"/>
                    <a:pt x="416" y="4343"/>
                  </a:cubicBezTo>
                  <a:cubicBezTo>
                    <a:pt x="644" y="4343"/>
                    <a:pt x="828" y="4162"/>
                    <a:pt x="834" y="3936"/>
                  </a:cubicBezTo>
                  <a:lnTo>
                    <a:pt x="834" y="408"/>
                  </a:lnTo>
                  <a:cubicBezTo>
                    <a:pt x="828" y="182"/>
                    <a:pt x="644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53"/>
            <p:cNvSpPr/>
            <p:nvPr/>
          </p:nvSpPr>
          <p:spPr>
            <a:xfrm>
              <a:off x="708500" y="4535400"/>
              <a:ext cx="21925" cy="20850"/>
            </a:xfrm>
            <a:custGeom>
              <a:rect b="b" l="l" r="r" t="t"/>
              <a:pathLst>
                <a:path extrusionOk="0" h="834" w="877">
                  <a:moveTo>
                    <a:pt x="417" y="0"/>
                  </a:moveTo>
                  <a:cubicBezTo>
                    <a:pt x="390" y="0"/>
                    <a:pt x="363" y="3"/>
                    <a:pt x="336" y="8"/>
                  </a:cubicBezTo>
                  <a:cubicBezTo>
                    <a:pt x="140" y="47"/>
                    <a:pt x="0" y="219"/>
                    <a:pt x="0" y="417"/>
                  </a:cubicBezTo>
                  <a:cubicBezTo>
                    <a:pt x="0" y="528"/>
                    <a:pt x="45" y="633"/>
                    <a:pt x="123" y="711"/>
                  </a:cubicBezTo>
                  <a:cubicBezTo>
                    <a:pt x="203" y="791"/>
                    <a:pt x="309" y="833"/>
                    <a:pt x="416" y="833"/>
                  </a:cubicBezTo>
                  <a:cubicBezTo>
                    <a:pt x="496" y="833"/>
                    <a:pt x="577" y="810"/>
                    <a:pt x="648" y="762"/>
                  </a:cubicBezTo>
                  <a:cubicBezTo>
                    <a:pt x="813" y="652"/>
                    <a:pt x="877" y="440"/>
                    <a:pt x="800" y="257"/>
                  </a:cubicBezTo>
                  <a:cubicBezTo>
                    <a:pt x="735" y="100"/>
                    <a:pt x="582" y="0"/>
                    <a:pt x="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6" name="Google Shape;4306;p53"/>
          <p:cNvGrpSpPr/>
          <p:nvPr/>
        </p:nvGrpSpPr>
        <p:grpSpPr>
          <a:xfrm>
            <a:off x="2043696" y="4144879"/>
            <a:ext cx="478434" cy="326580"/>
            <a:chOff x="932225" y="4286425"/>
            <a:chExt cx="536000" cy="365875"/>
          </a:xfrm>
        </p:grpSpPr>
        <p:sp>
          <p:nvSpPr>
            <p:cNvPr id="4307" name="Google Shape;4307;p53"/>
            <p:cNvSpPr/>
            <p:nvPr/>
          </p:nvSpPr>
          <p:spPr>
            <a:xfrm>
              <a:off x="1357725" y="4390250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6" y="1"/>
                  </a:moveTo>
                  <a:cubicBezTo>
                    <a:pt x="249" y="1"/>
                    <a:pt x="78" y="142"/>
                    <a:pt x="39" y="336"/>
                  </a:cubicBezTo>
                  <a:cubicBezTo>
                    <a:pt x="0" y="530"/>
                    <a:pt x="105" y="725"/>
                    <a:pt x="288" y="801"/>
                  </a:cubicBezTo>
                  <a:cubicBezTo>
                    <a:pt x="339" y="822"/>
                    <a:pt x="393" y="832"/>
                    <a:pt x="446" y="832"/>
                  </a:cubicBezTo>
                  <a:cubicBezTo>
                    <a:pt x="582" y="832"/>
                    <a:pt x="713" y="766"/>
                    <a:pt x="793" y="647"/>
                  </a:cubicBezTo>
                  <a:cubicBezTo>
                    <a:pt x="902" y="483"/>
                    <a:pt x="881" y="263"/>
                    <a:pt x="741" y="123"/>
                  </a:cubicBezTo>
                  <a:cubicBezTo>
                    <a:pt x="664" y="45"/>
                    <a:pt x="557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53"/>
            <p:cNvSpPr/>
            <p:nvPr/>
          </p:nvSpPr>
          <p:spPr>
            <a:xfrm>
              <a:off x="932225" y="4286425"/>
              <a:ext cx="536000" cy="365875"/>
            </a:xfrm>
            <a:custGeom>
              <a:rect b="b" l="l" r="r" t="t"/>
              <a:pathLst>
                <a:path extrusionOk="0" h="14635" w="21440">
                  <a:moveTo>
                    <a:pt x="7052" y="907"/>
                  </a:moveTo>
                  <a:lnTo>
                    <a:pt x="11297" y="2666"/>
                  </a:lnTo>
                  <a:lnTo>
                    <a:pt x="9183" y="3712"/>
                  </a:lnTo>
                  <a:lnTo>
                    <a:pt x="6344" y="1615"/>
                  </a:lnTo>
                  <a:lnTo>
                    <a:pt x="7052" y="907"/>
                  </a:lnTo>
                  <a:close/>
                  <a:moveTo>
                    <a:pt x="13693" y="6737"/>
                  </a:moveTo>
                  <a:lnTo>
                    <a:pt x="10768" y="13804"/>
                  </a:lnTo>
                  <a:lnTo>
                    <a:pt x="9654" y="13804"/>
                  </a:lnTo>
                  <a:lnTo>
                    <a:pt x="10557" y="8157"/>
                  </a:lnTo>
                  <a:lnTo>
                    <a:pt x="13693" y="6737"/>
                  </a:lnTo>
                  <a:close/>
                  <a:moveTo>
                    <a:pt x="6955" y="1"/>
                  </a:moveTo>
                  <a:cubicBezTo>
                    <a:pt x="6847" y="1"/>
                    <a:pt x="6740" y="43"/>
                    <a:pt x="6661" y="123"/>
                  </a:cubicBezTo>
                  <a:lnTo>
                    <a:pt x="5416" y="1368"/>
                  </a:lnTo>
                  <a:cubicBezTo>
                    <a:pt x="5236" y="1548"/>
                    <a:pt x="5259" y="1844"/>
                    <a:pt x="5463" y="1995"/>
                  </a:cubicBezTo>
                  <a:lnTo>
                    <a:pt x="8346" y="4125"/>
                  </a:lnTo>
                  <a:lnTo>
                    <a:pt x="4305" y="6125"/>
                  </a:lnTo>
                  <a:lnTo>
                    <a:pt x="2636" y="4260"/>
                  </a:lnTo>
                  <a:cubicBezTo>
                    <a:pt x="2556" y="4171"/>
                    <a:pt x="2444" y="4121"/>
                    <a:pt x="2326" y="4121"/>
                  </a:cubicBezTo>
                  <a:lnTo>
                    <a:pt x="513" y="4121"/>
                  </a:lnTo>
                  <a:cubicBezTo>
                    <a:pt x="201" y="4121"/>
                    <a:pt x="1" y="4452"/>
                    <a:pt x="145" y="4728"/>
                  </a:cubicBezTo>
                  <a:lnTo>
                    <a:pt x="2335" y="8951"/>
                  </a:lnTo>
                  <a:cubicBezTo>
                    <a:pt x="2834" y="9915"/>
                    <a:pt x="3817" y="10474"/>
                    <a:pt x="4841" y="10474"/>
                  </a:cubicBezTo>
                  <a:cubicBezTo>
                    <a:pt x="5230" y="10474"/>
                    <a:pt x="5626" y="10393"/>
                    <a:pt x="6003" y="10222"/>
                  </a:cubicBezTo>
                  <a:lnTo>
                    <a:pt x="9651" y="8569"/>
                  </a:lnTo>
                  <a:lnTo>
                    <a:pt x="9651" y="8569"/>
                  </a:lnTo>
                  <a:lnTo>
                    <a:pt x="8756" y="14152"/>
                  </a:lnTo>
                  <a:cubicBezTo>
                    <a:pt x="8715" y="14405"/>
                    <a:pt x="8910" y="14634"/>
                    <a:pt x="9166" y="14634"/>
                  </a:cubicBezTo>
                  <a:lnTo>
                    <a:pt x="11045" y="14634"/>
                  </a:lnTo>
                  <a:cubicBezTo>
                    <a:pt x="11212" y="14634"/>
                    <a:pt x="11365" y="14532"/>
                    <a:pt x="11428" y="14378"/>
                  </a:cubicBezTo>
                  <a:lnTo>
                    <a:pt x="14800" y="6235"/>
                  </a:lnTo>
                  <a:lnTo>
                    <a:pt x="16124" y="5635"/>
                  </a:lnTo>
                  <a:cubicBezTo>
                    <a:pt x="16332" y="5541"/>
                    <a:pt x="16426" y="5293"/>
                    <a:pt x="16331" y="5085"/>
                  </a:cubicBezTo>
                  <a:cubicBezTo>
                    <a:pt x="16261" y="4931"/>
                    <a:pt x="16110" y="4841"/>
                    <a:pt x="15951" y="4841"/>
                  </a:cubicBezTo>
                  <a:cubicBezTo>
                    <a:pt x="15894" y="4841"/>
                    <a:pt x="15836" y="4853"/>
                    <a:pt x="15781" y="4878"/>
                  </a:cubicBezTo>
                  <a:lnTo>
                    <a:pt x="5659" y="9465"/>
                  </a:lnTo>
                  <a:cubicBezTo>
                    <a:pt x="5393" y="9586"/>
                    <a:pt x="5114" y="9643"/>
                    <a:pt x="4839" y="9643"/>
                  </a:cubicBezTo>
                  <a:cubicBezTo>
                    <a:pt x="4117" y="9643"/>
                    <a:pt x="3424" y="9249"/>
                    <a:pt x="3072" y="8569"/>
                  </a:cubicBezTo>
                  <a:lnTo>
                    <a:pt x="1197" y="4952"/>
                  </a:lnTo>
                  <a:lnTo>
                    <a:pt x="2142" y="4952"/>
                  </a:lnTo>
                  <a:lnTo>
                    <a:pt x="3895" y="6915"/>
                  </a:lnTo>
                  <a:cubicBezTo>
                    <a:pt x="3976" y="7005"/>
                    <a:pt x="4090" y="7053"/>
                    <a:pt x="4205" y="7053"/>
                  </a:cubicBezTo>
                  <a:cubicBezTo>
                    <a:pt x="4267" y="7053"/>
                    <a:pt x="4330" y="7039"/>
                    <a:pt x="4388" y="7010"/>
                  </a:cubicBezTo>
                  <a:lnTo>
                    <a:pt x="15145" y="1689"/>
                  </a:lnTo>
                  <a:cubicBezTo>
                    <a:pt x="15745" y="1390"/>
                    <a:pt x="16389" y="1246"/>
                    <a:pt x="17025" y="1246"/>
                  </a:cubicBezTo>
                  <a:cubicBezTo>
                    <a:pt x="18273" y="1246"/>
                    <a:pt x="19496" y="1799"/>
                    <a:pt x="20321" y="2821"/>
                  </a:cubicBezTo>
                  <a:lnTo>
                    <a:pt x="18810" y="3505"/>
                  </a:lnTo>
                  <a:cubicBezTo>
                    <a:pt x="18602" y="3600"/>
                    <a:pt x="18510" y="3846"/>
                    <a:pt x="18604" y="4054"/>
                  </a:cubicBezTo>
                  <a:cubicBezTo>
                    <a:pt x="18673" y="4208"/>
                    <a:pt x="18824" y="4299"/>
                    <a:pt x="18983" y="4299"/>
                  </a:cubicBezTo>
                  <a:cubicBezTo>
                    <a:pt x="19040" y="4299"/>
                    <a:pt x="19098" y="4287"/>
                    <a:pt x="19154" y="4262"/>
                  </a:cubicBezTo>
                  <a:lnTo>
                    <a:pt x="21124" y="3368"/>
                  </a:lnTo>
                  <a:cubicBezTo>
                    <a:pt x="21354" y="3264"/>
                    <a:pt x="21439" y="2981"/>
                    <a:pt x="21304" y="2767"/>
                  </a:cubicBezTo>
                  <a:lnTo>
                    <a:pt x="21304" y="2767"/>
                  </a:lnTo>
                  <a:lnTo>
                    <a:pt x="21303" y="2769"/>
                  </a:lnTo>
                  <a:cubicBezTo>
                    <a:pt x="20347" y="1259"/>
                    <a:pt x="18711" y="415"/>
                    <a:pt x="17026" y="415"/>
                  </a:cubicBezTo>
                  <a:cubicBezTo>
                    <a:pt x="16267" y="415"/>
                    <a:pt x="15499" y="586"/>
                    <a:pt x="14778" y="945"/>
                  </a:cubicBezTo>
                  <a:lnTo>
                    <a:pt x="12286" y="2177"/>
                  </a:lnTo>
                  <a:cubicBezTo>
                    <a:pt x="12277" y="2172"/>
                    <a:pt x="12267" y="2168"/>
                    <a:pt x="12258" y="2165"/>
                  </a:cubicBezTo>
                  <a:lnTo>
                    <a:pt x="7114" y="32"/>
                  </a:lnTo>
                  <a:cubicBezTo>
                    <a:pt x="7062" y="11"/>
                    <a:pt x="7008" y="1"/>
                    <a:pt x="6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53"/>
            <p:cNvSpPr/>
            <p:nvPr/>
          </p:nvSpPr>
          <p:spPr>
            <a:xfrm>
              <a:off x="1317025" y="4340500"/>
              <a:ext cx="52200" cy="34300"/>
            </a:xfrm>
            <a:custGeom>
              <a:rect b="b" l="l" r="r" t="t"/>
              <a:pathLst>
                <a:path extrusionOk="0" h="1372" w="2088">
                  <a:moveTo>
                    <a:pt x="1614" y="1"/>
                  </a:moveTo>
                  <a:cubicBezTo>
                    <a:pt x="1555" y="1"/>
                    <a:pt x="1494" y="14"/>
                    <a:pt x="1437" y="41"/>
                  </a:cubicBezTo>
                  <a:lnTo>
                    <a:pt x="297" y="581"/>
                  </a:lnTo>
                  <a:cubicBezTo>
                    <a:pt x="90" y="678"/>
                    <a:pt x="1" y="926"/>
                    <a:pt x="100" y="1135"/>
                  </a:cubicBezTo>
                  <a:cubicBezTo>
                    <a:pt x="171" y="1284"/>
                    <a:pt x="319" y="1372"/>
                    <a:pt x="475" y="1372"/>
                  </a:cubicBezTo>
                  <a:cubicBezTo>
                    <a:pt x="534" y="1372"/>
                    <a:pt x="595" y="1359"/>
                    <a:pt x="652" y="1332"/>
                  </a:cubicBezTo>
                  <a:lnTo>
                    <a:pt x="1791" y="792"/>
                  </a:lnTo>
                  <a:cubicBezTo>
                    <a:pt x="1999" y="694"/>
                    <a:pt x="2087" y="447"/>
                    <a:pt x="1989" y="239"/>
                  </a:cubicBezTo>
                  <a:cubicBezTo>
                    <a:pt x="1919" y="89"/>
                    <a:pt x="1770" y="1"/>
                    <a:pt x="16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53"/>
            <p:cNvSpPr/>
            <p:nvPr/>
          </p:nvSpPr>
          <p:spPr>
            <a:xfrm>
              <a:off x="1240400" y="4374175"/>
              <a:ext cx="57700" cy="36900"/>
            </a:xfrm>
            <a:custGeom>
              <a:rect b="b" l="l" r="r" t="t"/>
              <a:pathLst>
                <a:path extrusionOk="0" h="1476" w="2308">
                  <a:moveTo>
                    <a:pt x="1834" y="0"/>
                  </a:moveTo>
                  <a:cubicBezTo>
                    <a:pt x="1777" y="0"/>
                    <a:pt x="1719" y="12"/>
                    <a:pt x="1664" y="36"/>
                  </a:cubicBezTo>
                  <a:lnTo>
                    <a:pt x="295" y="684"/>
                  </a:lnTo>
                  <a:cubicBezTo>
                    <a:pt x="88" y="782"/>
                    <a:pt x="0" y="1031"/>
                    <a:pt x="98" y="1238"/>
                  </a:cubicBezTo>
                  <a:cubicBezTo>
                    <a:pt x="169" y="1388"/>
                    <a:pt x="318" y="1475"/>
                    <a:pt x="474" y="1475"/>
                  </a:cubicBezTo>
                  <a:cubicBezTo>
                    <a:pt x="534" y="1475"/>
                    <a:pt x="594" y="1462"/>
                    <a:pt x="652" y="1435"/>
                  </a:cubicBezTo>
                  <a:lnTo>
                    <a:pt x="2019" y="788"/>
                  </a:lnTo>
                  <a:cubicBezTo>
                    <a:pt x="2222" y="687"/>
                    <a:pt x="2307" y="442"/>
                    <a:pt x="2209" y="238"/>
                  </a:cubicBezTo>
                  <a:cubicBezTo>
                    <a:pt x="2139" y="88"/>
                    <a:pt x="1990" y="0"/>
                    <a:pt x="18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53"/>
            <p:cNvSpPr/>
            <p:nvPr/>
          </p:nvSpPr>
          <p:spPr>
            <a:xfrm>
              <a:off x="1163225" y="4409525"/>
              <a:ext cx="60800" cy="38300"/>
            </a:xfrm>
            <a:custGeom>
              <a:rect b="b" l="l" r="r" t="t"/>
              <a:pathLst>
                <a:path extrusionOk="0" h="1532" w="2432">
                  <a:moveTo>
                    <a:pt x="1956" y="1"/>
                  </a:moveTo>
                  <a:cubicBezTo>
                    <a:pt x="1894" y="1"/>
                    <a:pt x="1831" y="15"/>
                    <a:pt x="1772" y="44"/>
                  </a:cubicBezTo>
                  <a:lnTo>
                    <a:pt x="297" y="739"/>
                  </a:lnTo>
                  <a:cubicBezTo>
                    <a:pt x="90" y="837"/>
                    <a:pt x="1" y="1085"/>
                    <a:pt x="99" y="1292"/>
                  </a:cubicBezTo>
                  <a:cubicBezTo>
                    <a:pt x="169" y="1443"/>
                    <a:pt x="319" y="1532"/>
                    <a:pt x="475" y="1532"/>
                  </a:cubicBezTo>
                  <a:cubicBezTo>
                    <a:pt x="534" y="1532"/>
                    <a:pt x="594" y="1519"/>
                    <a:pt x="651" y="1492"/>
                  </a:cubicBezTo>
                  <a:lnTo>
                    <a:pt x="2126" y="795"/>
                  </a:lnTo>
                  <a:cubicBezTo>
                    <a:pt x="2339" y="700"/>
                    <a:pt x="2431" y="450"/>
                    <a:pt x="2332" y="240"/>
                  </a:cubicBezTo>
                  <a:cubicBezTo>
                    <a:pt x="2262" y="89"/>
                    <a:pt x="2112" y="1"/>
                    <a:pt x="1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53"/>
            <p:cNvSpPr/>
            <p:nvPr/>
          </p:nvSpPr>
          <p:spPr>
            <a:xfrm>
              <a:off x="1078250" y="4449050"/>
              <a:ext cx="61875" cy="38825"/>
            </a:xfrm>
            <a:custGeom>
              <a:rect b="b" l="l" r="r" t="t"/>
              <a:pathLst>
                <a:path extrusionOk="0" h="1553" w="2475">
                  <a:moveTo>
                    <a:pt x="2001" y="0"/>
                  </a:moveTo>
                  <a:cubicBezTo>
                    <a:pt x="1944" y="0"/>
                    <a:pt x="1885" y="12"/>
                    <a:pt x="1830" y="38"/>
                  </a:cubicBezTo>
                  <a:lnTo>
                    <a:pt x="297" y="761"/>
                  </a:lnTo>
                  <a:cubicBezTo>
                    <a:pt x="88" y="859"/>
                    <a:pt x="1" y="1107"/>
                    <a:pt x="99" y="1314"/>
                  </a:cubicBezTo>
                  <a:cubicBezTo>
                    <a:pt x="169" y="1464"/>
                    <a:pt x="319" y="1552"/>
                    <a:pt x="475" y="1552"/>
                  </a:cubicBezTo>
                  <a:cubicBezTo>
                    <a:pt x="534" y="1552"/>
                    <a:pt x="594" y="1540"/>
                    <a:pt x="651" y="1513"/>
                  </a:cubicBezTo>
                  <a:lnTo>
                    <a:pt x="2184" y="790"/>
                  </a:lnTo>
                  <a:cubicBezTo>
                    <a:pt x="2388" y="691"/>
                    <a:pt x="2474" y="445"/>
                    <a:pt x="2378" y="239"/>
                  </a:cubicBezTo>
                  <a:cubicBezTo>
                    <a:pt x="2308" y="89"/>
                    <a:pt x="2158" y="0"/>
                    <a:pt x="20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53"/>
            <p:cNvSpPr/>
            <p:nvPr/>
          </p:nvSpPr>
          <p:spPr>
            <a:xfrm>
              <a:off x="1041275" y="4485100"/>
              <a:ext cx="22550" cy="20775"/>
            </a:xfrm>
            <a:custGeom>
              <a:rect b="b" l="l" r="r" t="t"/>
              <a:pathLst>
                <a:path extrusionOk="0" h="831" w="902">
                  <a:moveTo>
                    <a:pt x="457" y="0"/>
                  </a:moveTo>
                  <a:cubicBezTo>
                    <a:pt x="346" y="1"/>
                    <a:pt x="241" y="45"/>
                    <a:pt x="163" y="122"/>
                  </a:cubicBezTo>
                  <a:cubicBezTo>
                    <a:pt x="22" y="262"/>
                    <a:pt x="0" y="482"/>
                    <a:pt x="111" y="646"/>
                  </a:cubicBezTo>
                  <a:cubicBezTo>
                    <a:pt x="189" y="765"/>
                    <a:pt x="320" y="831"/>
                    <a:pt x="455" y="831"/>
                  </a:cubicBezTo>
                  <a:cubicBezTo>
                    <a:pt x="509" y="831"/>
                    <a:pt x="563" y="820"/>
                    <a:pt x="615" y="799"/>
                  </a:cubicBezTo>
                  <a:cubicBezTo>
                    <a:pt x="798" y="724"/>
                    <a:pt x="901" y="528"/>
                    <a:pt x="864" y="335"/>
                  </a:cubicBezTo>
                  <a:cubicBezTo>
                    <a:pt x="825" y="141"/>
                    <a:pt x="654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4" name="Google Shape;4314;p53"/>
          <p:cNvGrpSpPr/>
          <p:nvPr/>
        </p:nvGrpSpPr>
        <p:grpSpPr>
          <a:xfrm>
            <a:off x="2706082" y="4070369"/>
            <a:ext cx="477429" cy="475600"/>
            <a:chOff x="1659375" y="4207075"/>
            <a:chExt cx="534875" cy="532825"/>
          </a:xfrm>
        </p:grpSpPr>
        <p:sp>
          <p:nvSpPr>
            <p:cNvPr id="4315" name="Google Shape;4315;p53"/>
            <p:cNvSpPr/>
            <p:nvPr/>
          </p:nvSpPr>
          <p:spPr>
            <a:xfrm>
              <a:off x="1723375" y="4685525"/>
              <a:ext cx="406875" cy="54375"/>
            </a:xfrm>
            <a:custGeom>
              <a:rect b="b" l="l" r="r" t="t"/>
              <a:pathLst>
                <a:path extrusionOk="0" h="2175" w="16275">
                  <a:moveTo>
                    <a:pt x="459" y="0"/>
                  </a:moveTo>
                  <a:cubicBezTo>
                    <a:pt x="352" y="0"/>
                    <a:pt x="246" y="41"/>
                    <a:pt x="164" y="122"/>
                  </a:cubicBezTo>
                  <a:cubicBezTo>
                    <a:pt x="0" y="285"/>
                    <a:pt x="0" y="548"/>
                    <a:pt x="163" y="711"/>
                  </a:cubicBezTo>
                  <a:lnTo>
                    <a:pt x="644" y="1191"/>
                  </a:lnTo>
                  <a:cubicBezTo>
                    <a:pt x="1298" y="1846"/>
                    <a:pt x="2158" y="2174"/>
                    <a:pt x="3018" y="2174"/>
                  </a:cubicBezTo>
                  <a:cubicBezTo>
                    <a:pt x="3878" y="2174"/>
                    <a:pt x="4738" y="1846"/>
                    <a:pt x="5392" y="1191"/>
                  </a:cubicBezTo>
                  <a:lnTo>
                    <a:pt x="5578" y="1006"/>
                  </a:lnTo>
                  <a:lnTo>
                    <a:pt x="5764" y="1191"/>
                  </a:lnTo>
                  <a:cubicBezTo>
                    <a:pt x="6419" y="1847"/>
                    <a:pt x="7278" y="2175"/>
                    <a:pt x="8138" y="2175"/>
                  </a:cubicBezTo>
                  <a:cubicBezTo>
                    <a:pt x="8997" y="2175"/>
                    <a:pt x="9856" y="1847"/>
                    <a:pt x="10513" y="1191"/>
                  </a:cubicBezTo>
                  <a:lnTo>
                    <a:pt x="10698" y="1006"/>
                  </a:lnTo>
                  <a:lnTo>
                    <a:pt x="10882" y="1191"/>
                  </a:lnTo>
                  <a:cubicBezTo>
                    <a:pt x="11537" y="1846"/>
                    <a:pt x="12397" y="2174"/>
                    <a:pt x="13257" y="2174"/>
                  </a:cubicBezTo>
                  <a:cubicBezTo>
                    <a:pt x="14117" y="2174"/>
                    <a:pt x="14977" y="1846"/>
                    <a:pt x="15631" y="1191"/>
                  </a:cubicBezTo>
                  <a:lnTo>
                    <a:pt x="16112" y="711"/>
                  </a:lnTo>
                  <a:cubicBezTo>
                    <a:pt x="16274" y="548"/>
                    <a:pt x="16274" y="285"/>
                    <a:pt x="16112" y="122"/>
                  </a:cubicBezTo>
                  <a:cubicBezTo>
                    <a:pt x="16031" y="41"/>
                    <a:pt x="15924" y="0"/>
                    <a:pt x="15818" y="0"/>
                  </a:cubicBezTo>
                  <a:cubicBezTo>
                    <a:pt x="15711" y="0"/>
                    <a:pt x="15605" y="41"/>
                    <a:pt x="15523" y="122"/>
                  </a:cubicBezTo>
                  <a:lnTo>
                    <a:pt x="15525" y="124"/>
                  </a:lnTo>
                  <a:lnTo>
                    <a:pt x="15044" y="603"/>
                  </a:lnTo>
                  <a:cubicBezTo>
                    <a:pt x="14552" y="1095"/>
                    <a:pt x="13905" y="1341"/>
                    <a:pt x="13258" y="1341"/>
                  </a:cubicBezTo>
                  <a:cubicBezTo>
                    <a:pt x="12611" y="1341"/>
                    <a:pt x="11965" y="1095"/>
                    <a:pt x="11472" y="603"/>
                  </a:cubicBezTo>
                  <a:lnTo>
                    <a:pt x="10993" y="124"/>
                  </a:lnTo>
                  <a:cubicBezTo>
                    <a:pt x="10912" y="42"/>
                    <a:pt x="10805" y="2"/>
                    <a:pt x="10698" y="2"/>
                  </a:cubicBezTo>
                  <a:cubicBezTo>
                    <a:pt x="10592" y="2"/>
                    <a:pt x="10485" y="42"/>
                    <a:pt x="10405" y="124"/>
                  </a:cubicBezTo>
                  <a:lnTo>
                    <a:pt x="9924" y="603"/>
                  </a:lnTo>
                  <a:cubicBezTo>
                    <a:pt x="9431" y="1096"/>
                    <a:pt x="8785" y="1342"/>
                    <a:pt x="8138" y="1342"/>
                  </a:cubicBezTo>
                  <a:cubicBezTo>
                    <a:pt x="7492" y="1342"/>
                    <a:pt x="6845" y="1096"/>
                    <a:pt x="6352" y="603"/>
                  </a:cubicBezTo>
                  <a:lnTo>
                    <a:pt x="5873" y="122"/>
                  </a:lnTo>
                  <a:cubicBezTo>
                    <a:pt x="5792" y="41"/>
                    <a:pt x="5685" y="0"/>
                    <a:pt x="5578" y="0"/>
                  </a:cubicBezTo>
                  <a:cubicBezTo>
                    <a:pt x="5472" y="0"/>
                    <a:pt x="5365" y="41"/>
                    <a:pt x="5285" y="122"/>
                  </a:cubicBezTo>
                  <a:lnTo>
                    <a:pt x="4804" y="603"/>
                  </a:lnTo>
                  <a:cubicBezTo>
                    <a:pt x="4312" y="1095"/>
                    <a:pt x="3665" y="1341"/>
                    <a:pt x="3018" y="1341"/>
                  </a:cubicBezTo>
                  <a:cubicBezTo>
                    <a:pt x="2371" y="1341"/>
                    <a:pt x="1724" y="1095"/>
                    <a:pt x="1232" y="603"/>
                  </a:cubicBezTo>
                  <a:lnTo>
                    <a:pt x="753" y="122"/>
                  </a:lnTo>
                  <a:cubicBezTo>
                    <a:pt x="672" y="41"/>
                    <a:pt x="565" y="0"/>
                    <a:pt x="4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53"/>
            <p:cNvSpPr/>
            <p:nvPr/>
          </p:nvSpPr>
          <p:spPr>
            <a:xfrm>
              <a:off x="1659375" y="4207075"/>
              <a:ext cx="534850" cy="458125"/>
            </a:xfrm>
            <a:custGeom>
              <a:rect b="b" l="l" r="r" t="t"/>
              <a:pathLst>
                <a:path extrusionOk="0" h="18325" w="21394">
                  <a:moveTo>
                    <a:pt x="13618" y="5828"/>
                  </a:moveTo>
                  <a:lnTo>
                    <a:pt x="13618" y="6994"/>
                  </a:lnTo>
                  <a:lnTo>
                    <a:pt x="7790" y="6994"/>
                  </a:lnTo>
                  <a:lnTo>
                    <a:pt x="7790" y="5828"/>
                  </a:lnTo>
                  <a:close/>
                  <a:moveTo>
                    <a:pt x="13201" y="0"/>
                  </a:moveTo>
                  <a:cubicBezTo>
                    <a:pt x="10357" y="0"/>
                    <a:pt x="8019" y="2205"/>
                    <a:pt x="7804" y="4995"/>
                  </a:cubicBezTo>
                  <a:lnTo>
                    <a:pt x="7373" y="4995"/>
                  </a:lnTo>
                  <a:cubicBezTo>
                    <a:pt x="7142" y="4995"/>
                    <a:pt x="6957" y="5181"/>
                    <a:pt x="6957" y="5411"/>
                  </a:cubicBezTo>
                  <a:lnTo>
                    <a:pt x="6957" y="7410"/>
                  </a:lnTo>
                  <a:cubicBezTo>
                    <a:pt x="6957" y="7640"/>
                    <a:pt x="7142" y="7826"/>
                    <a:pt x="7373" y="7826"/>
                  </a:cubicBezTo>
                  <a:lnTo>
                    <a:pt x="7623" y="7826"/>
                  </a:lnTo>
                  <a:lnTo>
                    <a:pt x="7623" y="14730"/>
                  </a:lnTo>
                  <a:cubicBezTo>
                    <a:pt x="7623" y="14959"/>
                    <a:pt x="7809" y="15146"/>
                    <a:pt x="8039" y="15146"/>
                  </a:cubicBezTo>
                  <a:cubicBezTo>
                    <a:pt x="8269" y="15146"/>
                    <a:pt x="8455" y="14959"/>
                    <a:pt x="8455" y="14730"/>
                  </a:cubicBezTo>
                  <a:lnTo>
                    <a:pt x="8455" y="7826"/>
                  </a:lnTo>
                  <a:lnTo>
                    <a:pt x="12950" y="7826"/>
                  </a:lnTo>
                  <a:lnTo>
                    <a:pt x="12950" y="17473"/>
                  </a:lnTo>
                  <a:cubicBezTo>
                    <a:pt x="12390" y="17405"/>
                    <a:pt x="11871" y="17152"/>
                    <a:pt x="11472" y="16753"/>
                  </a:cubicBezTo>
                  <a:lnTo>
                    <a:pt x="10992" y="16274"/>
                  </a:lnTo>
                  <a:cubicBezTo>
                    <a:pt x="10910" y="16193"/>
                    <a:pt x="10804" y="16152"/>
                    <a:pt x="10697" y="16152"/>
                  </a:cubicBezTo>
                  <a:cubicBezTo>
                    <a:pt x="10591" y="16152"/>
                    <a:pt x="10484" y="16193"/>
                    <a:pt x="10403" y="16274"/>
                  </a:cubicBezTo>
                  <a:lnTo>
                    <a:pt x="9924" y="16753"/>
                  </a:lnTo>
                  <a:cubicBezTo>
                    <a:pt x="9432" y="17246"/>
                    <a:pt x="8785" y="17492"/>
                    <a:pt x="8138" y="17492"/>
                  </a:cubicBezTo>
                  <a:cubicBezTo>
                    <a:pt x="7491" y="17492"/>
                    <a:pt x="6844" y="17246"/>
                    <a:pt x="6352" y="16753"/>
                  </a:cubicBezTo>
                  <a:lnTo>
                    <a:pt x="5873" y="16274"/>
                  </a:lnTo>
                  <a:cubicBezTo>
                    <a:pt x="5792" y="16193"/>
                    <a:pt x="5685" y="16152"/>
                    <a:pt x="5578" y="16152"/>
                  </a:cubicBezTo>
                  <a:cubicBezTo>
                    <a:pt x="5472" y="16152"/>
                    <a:pt x="5365" y="16193"/>
                    <a:pt x="5285" y="16274"/>
                  </a:cubicBezTo>
                  <a:lnTo>
                    <a:pt x="4804" y="16753"/>
                  </a:lnTo>
                  <a:cubicBezTo>
                    <a:pt x="4312" y="17246"/>
                    <a:pt x="3665" y="17492"/>
                    <a:pt x="3018" y="17492"/>
                  </a:cubicBezTo>
                  <a:cubicBezTo>
                    <a:pt x="2371" y="17492"/>
                    <a:pt x="1724" y="17246"/>
                    <a:pt x="1232" y="16753"/>
                  </a:cubicBezTo>
                  <a:lnTo>
                    <a:pt x="753" y="16274"/>
                  </a:lnTo>
                  <a:cubicBezTo>
                    <a:pt x="671" y="16193"/>
                    <a:pt x="564" y="16152"/>
                    <a:pt x="457" y="16152"/>
                  </a:cubicBezTo>
                  <a:cubicBezTo>
                    <a:pt x="350" y="16152"/>
                    <a:pt x="244" y="16192"/>
                    <a:pt x="163" y="16273"/>
                  </a:cubicBezTo>
                  <a:cubicBezTo>
                    <a:pt x="0" y="16435"/>
                    <a:pt x="0" y="16700"/>
                    <a:pt x="163" y="16863"/>
                  </a:cubicBezTo>
                  <a:lnTo>
                    <a:pt x="644" y="17342"/>
                  </a:lnTo>
                  <a:cubicBezTo>
                    <a:pt x="1298" y="17997"/>
                    <a:pt x="2158" y="18324"/>
                    <a:pt x="3018" y="18324"/>
                  </a:cubicBezTo>
                  <a:cubicBezTo>
                    <a:pt x="3878" y="18324"/>
                    <a:pt x="4738" y="17997"/>
                    <a:pt x="5392" y="17342"/>
                  </a:cubicBezTo>
                  <a:lnTo>
                    <a:pt x="5578" y="17156"/>
                  </a:lnTo>
                  <a:lnTo>
                    <a:pt x="5764" y="17342"/>
                  </a:lnTo>
                  <a:cubicBezTo>
                    <a:pt x="6418" y="17997"/>
                    <a:pt x="7278" y="18324"/>
                    <a:pt x="8138" y="18324"/>
                  </a:cubicBezTo>
                  <a:cubicBezTo>
                    <a:pt x="8998" y="18324"/>
                    <a:pt x="9858" y="17997"/>
                    <a:pt x="10513" y="17342"/>
                  </a:cubicBezTo>
                  <a:lnTo>
                    <a:pt x="10697" y="17156"/>
                  </a:lnTo>
                  <a:lnTo>
                    <a:pt x="10882" y="17342"/>
                  </a:lnTo>
                  <a:cubicBezTo>
                    <a:pt x="11537" y="17997"/>
                    <a:pt x="12397" y="18324"/>
                    <a:pt x="13257" y="18324"/>
                  </a:cubicBezTo>
                  <a:cubicBezTo>
                    <a:pt x="14117" y="18324"/>
                    <a:pt x="14977" y="17997"/>
                    <a:pt x="15631" y="17342"/>
                  </a:cubicBezTo>
                  <a:lnTo>
                    <a:pt x="15817" y="17156"/>
                  </a:lnTo>
                  <a:lnTo>
                    <a:pt x="16002" y="17342"/>
                  </a:lnTo>
                  <a:cubicBezTo>
                    <a:pt x="16659" y="17997"/>
                    <a:pt x="17518" y="18324"/>
                    <a:pt x="18377" y="18324"/>
                  </a:cubicBezTo>
                  <a:cubicBezTo>
                    <a:pt x="19236" y="18324"/>
                    <a:pt x="20095" y="17997"/>
                    <a:pt x="20751" y="17342"/>
                  </a:cubicBezTo>
                  <a:lnTo>
                    <a:pt x="21232" y="16863"/>
                  </a:lnTo>
                  <a:cubicBezTo>
                    <a:pt x="21393" y="16700"/>
                    <a:pt x="21393" y="16437"/>
                    <a:pt x="21232" y="16274"/>
                  </a:cubicBezTo>
                  <a:lnTo>
                    <a:pt x="21233" y="16273"/>
                  </a:lnTo>
                  <a:cubicBezTo>
                    <a:pt x="21152" y="16191"/>
                    <a:pt x="21045" y="16151"/>
                    <a:pt x="20938" y="16151"/>
                  </a:cubicBezTo>
                  <a:cubicBezTo>
                    <a:pt x="20832" y="16151"/>
                    <a:pt x="20725" y="16191"/>
                    <a:pt x="20645" y="16273"/>
                  </a:cubicBezTo>
                  <a:lnTo>
                    <a:pt x="20164" y="16753"/>
                  </a:lnTo>
                  <a:cubicBezTo>
                    <a:pt x="19672" y="17246"/>
                    <a:pt x="19025" y="17492"/>
                    <a:pt x="18378" y="17492"/>
                  </a:cubicBezTo>
                  <a:cubicBezTo>
                    <a:pt x="17731" y="17492"/>
                    <a:pt x="17085" y="17246"/>
                    <a:pt x="16592" y="16753"/>
                  </a:cubicBezTo>
                  <a:lnTo>
                    <a:pt x="16113" y="16274"/>
                  </a:lnTo>
                  <a:cubicBezTo>
                    <a:pt x="16032" y="16193"/>
                    <a:pt x="15925" y="16152"/>
                    <a:pt x="15818" y="16152"/>
                  </a:cubicBezTo>
                  <a:cubicBezTo>
                    <a:pt x="15712" y="16152"/>
                    <a:pt x="15605" y="16193"/>
                    <a:pt x="15525" y="16274"/>
                  </a:cubicBezTo>
                  <a:lnTo>
                    <a:pt x="15044" y="16753"/>
                  </a:lnTo>
                  <a:cubicBezTo>
                    <a:pt x="14700" y="17099"/>
                    <a:pt x="14261" y="17336"/>
                    <a:pt x="13783" y="17437"/>
                  </a:cubicBezTo>
                  <a:lnTo>
                    <a:pt x="13783" y="7826"/>
                  </a:lnTo>
                  <a:lnTo>
                    <a:pt x="14034" y="7826"/>
                  </a:lnTo>
                  <a:cubicBezTo>
                    <a:pt x="14264" y="7826"/>
                    <a:pt x="14450" y="7640"/>
                    <a:pt x="14450" y="7410"/>
                  </a:cubicBezTo>
                  <a:lnTo>
                    <a:pt x="14450" y="5411"/>
                  </a:lnTo>
                  <a:cubicBezTo>
                    <a:pt x="14450" y="5182"/>
                    <a:pt x="14264" y="4995"/>
                    <a:pt x="14034" y="4995"/>
                  </a:cubicBezTo>
                  <a:lnTo>
                    <a:pt x="13688" y="4995"/>
                  </a:lnTo>
                  <a:cubicBezTo>
                    <a:pt x="13865" y="4497"/>
                    <a:pt x="14337" y="4163"/>
                    <a:pt x="14867" y="4163"/>
                  </a:cubicBezTo>
                  <a:lnTo>
                    <a:pt x="19273" y="4163"/>
                  </a:lnTo>
                  <a:cubicBezTo>
                    <a:pt x="19504" y="4163"/>
                    <a:pt x="19689" y="3976"/>
                    <a:pt x="19689" y="3746"/>
                  </a:cubicBezTo>
                  <a:cubicBezTo>
                    <a:pt x="19689" y="3517"/>
                    <a:pt x="19504" y="3330"/>
                    <a:pt x="19273" y="3330"/>
                  </a:cubicBezTo>
                  <a:lnTo>
                    <a:pt x="14867" y="3330"/>
                  </a:lnTo>
                  <a:cubicBezTo>
                    <a:pt x="13878" y="3332"/>
                    <a:pt x="13027" y="4027"/>
                    <a:pt x="12826" y="4995"/>
                  </a:cubicBezTo>
                  <a:lnTo>
                    <a:pt x="8642" y="4995"/>
                  </a:lnTo>
                  <a:cubicBezTo>
                    <a:pt x="8852" y="2665"/>
                    <a:pt x="10816" y="832"/>
                    <a:pt x="13201" y="832"/>
                  </a:cubicBezTo>
                  <a:lnTo>
                    <a:pt x="20938" y="832"/>
                  </a:lnTo>
                  <a:cubicBezTo>
                    <a:pt x="21166" y="828"/>
                    <a:pt x="21346" y="643"/>
                    <a:pt x="21346" y="416"/>
                  </a:cubicBezTo>
                  <a:cubicBezTo>
                    <a:pt x="21346" y="190"/>
                    <a:pt x="21166" y="5"/>
                    <a:pt x="209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53"/>
            <p:cNvSpPr/>
            <p:nvPr/>
          </p:nvSpPr>
          <p:spPr>
            <a:xfrm>
              <a:off x="2171625" y="4290325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50" y="0"/>
                    <a:pt x="78" y="140"/>
                    <a:pt x="40" y="335"/>
                  </a:cubicBezTo>
                  <a:cubicBezTo>
                    <a:pt x="1" y="530"/>
                    <a:pt x="106" y="725"/>
                    <a:pt x="289" y="802"/>
                  </a:cubicBezTo>
                  <a:cubicBezTo>
                    <a:pt x="340" y="823"/>
                    <a:pt x="394" y="833"/>
                    <a:pt x="448" y="833"/>
                  </a:cubicBezTo>
                  <a:cubicBezTo>
                    <a:pt x="584" y="833"/>
                    <a:pt x="715" y="767"/>
                    <a:pt x="795" y="648"/>
                  </a:cubicBezTo>
                  <a:cubicBezTo>
                    <a:pt x="904" y="482"/>
                    <a:pt x="883" y="262"/>
                    <a:pt x="743" y="122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53"/>
            <p:cNvSpPr/>
            <p:nvPr/>
          </p:nvSpPr>
          <p:spPr>
            <a:xfrm>
              <a:off x="1849175" y="4606675"/>
              <a:ext cx="22575" cy="20825"/>
            </a:xfrm>
            <a:custGeom>
              <a:rect b="b" l="l" r="r" t="t"/>
              <a:pathLst>
                <a:path extrusionOk="0" h="833" w="903">
                  <a:moveTo>
                    <a:pt x="447" y="1"/>
                  </a:moveTo>
                  <a:cubicBezTo>
                    <a:pt x="394" y="1"/>
                    <a:pt x="340" y="11"/>
                    <a:pt x="289" y="33"/>
                  </a:cubicBezTo>
                  <a:cubicBezTo>
                    <a:pt x="104" y="109"/>
                    <a:pt x="1" y="303"/>
                    <a:pt x="40" y="499"/>
                  </a:cubicBezTo>
                  <a:cubicBezTo>
                    <a:pt x="78" y="693"/>
                    <a:pt x="248" y="833"/>
                    <a:pt x="447" y="833"/>
                  </a:cubicBezTo>
                  <a:cubicBezTo>
                    <a:pt x="558" y="833"/>
                    <a:pt x="664" y="790"/>
                    <a:pt x="742" y="712"/>
                  </a:cubicBezTo>
                  <a:cubicBezTo>
                    <a:pt x="881" y="571"/>
                    <a:pt x="903" y="351"/>
                    <a:pt x="794" y="187"/>
                  </a:cubicBezTo>
                  <a:cubicBezTo>
                    <a:pt x="714" y="68"/>
                    <a:pt x="582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53"/>
            <p:cNvSpPr/>
            <p:nvPr/>
          </p:nvSpPr>
          <p:spPr>
            <a:xfrm>
              <a:off x="1891775" y="4434250"/>
              <a:ext cx="20850" cy="104800"/>
            </a:xfrm>
            <a:custGeom>
              <a:rect b="b" l="l" r="r" t="t"/>
              <a:pathLst>
                <a:path extrusionOk="0" h="4192" w="834">
                  <a:moveTo>
                    <a:pt x="416" y="1"/>
                  </a:moveTo>
                  <a:cubicBezTo>
                    <a:pt x="188" y="1"/>
                    <a:pt x="1" y="188"/>
                    <a:pt x="1" y="418"/>
                  </a:cubicBezTo>
                  <a:lnTo>
                    <a:pt x="1" y="3775"/>
                  </a:lnTo>
                  <a:cubicBezTo>
                    <a:pt x="1" y="4006"/>
                    <a:pt x="188" y="4191"/>
                    <a:pt x="416" y="4191"/>
                  </a:cubicBezTo>
                  <a:cubicBezTo>
                    <a:pt x="647" y="4191"/>
                    <a:pt x="834" y="4006"/>
                    <a:pt x="834" y="3775"/>
                  </a:cubicBezTo>
                  <a:lnTo>
                    <a:pt x="834" y="418"/>
                  </a:lnTo>
                  <a:cubicBezTo>
                    <a:pt x="834" y="188"/>
                    <a:pt x="647" y="1"/>
                    <a:pt x="4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53"/>
            <p:cNvSpPr/>
            <p:nvPr/>
          </p:nvSpPr>
          <p:spPr>
            <a:xfrm>
              <a:off x="1933400" y="4434475"/>
              <a:ext cx="20850" cy="71825"/>
            </a:xfrm>
            <a:custGeom>
              <a:rect b="b" l="l" r="r" t="t"/>
              <a:pathLst>
                <a:path extrusionOk="0" h="2873" w="834">
                  <a:moveTo>
                    <a:pt x="416" y="0"/>
                  </a:moveTo>
                  <a:cubicBezTo>
                    <a:pt x="190" y="0"/>
                    <a:pt x="5" y="182"/>
                    <a:pt x="1" y="409"/>
                  </a:cubicBezTo>
                  <a:lnTo>
                    <a:pt x="1" y="2455"/>
                  </a:lnTo>
                  <a:cubicBezTo>
                    <a:pt x="1" y="2686"/>
                    <a:pt x="186" y="2873"/>
                    <a:pt x="418" y="2873"/>
                  </a:cubicBezTo>
                  <a:cubicBezTo>
                    <a:pt x="647" y="2873"/>
                    <a:pt x="834" y="2686"/>
                    <a:pt x="834" y="2457"/>
                  </a:cubicBezTo>
                  <a:lnTo>
                    <a:pt x="834" y="409"/>
                  </a:lnTo>
                  <a:cubicBezTo>
                    <a:pt x="828" y="182"/>
                    <a:pt x="644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53"/>
            <p:cNvSpPr/>
            <p:nvPr/>
          </p:nvSpPr>
          <p:spPr>
            <a:xfrm>
              <a:off x="1933300" y="4540375"/>
              <a:ext cx="21075" cy="45150"/>
            </a:xfrm>
            <a:custGeom>
              <a:rect b="b" l="l" r="r" t="t"/>
              <a:pathLst>
                <a:path extrusionOk="0" h="1806" w="843">
                  <a:moveTo>
                    <a:pt x="420" y="1"/>
                  </a:moveTo>
                  <a:cubicBezTo>
                    <a:pt x="187" y="1"/>
                    <a:pt x="0" y="192"/>
                    <a:pt x="5" y="427"/>
                  </a:cubicBezTo>
                  <a:lnTo>
                    <a:pt x="5" y="1398"/>
                  </a:lnTo>
                  <a:cubicBezTo>
                    <a:pt x="9" y="1624"/>
                    <a:pt x="194" y="1805"/>
                    <a:pt x="420" y="1805"/>
                  </a:cubicBezTo>
                  <a:cubicBezTo>
                    <a:pt x="648" y="1805"/>
                    <a:pt x="832" y="1624"/>
                    <a:pt x="838" y="1398"/>
                  </a:cubicBezTo>
                  <a:lnTo>
                    <a:pt x="838" y="427"/>
                  </a:lnTo>
                  <a:cubicBezTo>
                    <a:pt x="842" y="192"/>
                    <a:pt x="655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2" name="Google Shape;4322;p53"/>
          <p:cNvGrpSpPr/>
          <p:nvPr/>
        </p:nvGrpSpPr>
        <p:grpSpPr>
          <a:xfrm>
            <a:off x="3367466" y="4071082"/>
            <a:ext cx="475644" cy="474171"/>
            <a:chOff x="2458550" y="4177700"/>
            <a:chExt cx="532875" cy="531225"/>
          </a:xfrm>
        </p:grpSpPr>
        <p:sp>
          <p:nvSpPr>
            <p:cNvPr id="4323" name="Google Shape;4323;p53"/>
            <p:cNvSpPr/>
            <p:nvPr/>
          </p:nvSpPr>
          <p:spPr>
            <a:xfrm>
              <a:off x="2607950" y="4483050"/>
              <a:ext cx="20775" cy="61650"/>
            </a:xfrm>
            <a:custGeom>
              <a:rect b="b" l="l" r="r" t="t"/>
              <a:pathLst>
                <a:path extrusionOk="0" h="2466" w="831">
                  <a:moveTo>
                    <a:pt x="415" y="0"/>
                  </a:moveTo>
                  <a:cubicBezTo>
                    <a:pt x="186" y="0"/>
                    <a:pt x="0" y="186"/>
                    <a:pt x="0" y="416"/>
                  </a:cubicBezTo>
                  <a:lnTo>
                    <a:pt x="0" y="2051"/>
                  </a:lnTo>
                  <a:cubicBezTo>
                    <a:pt x="0" y="2279"/>
                    <a:pt x="186" y="2465"/>
                    <a:pt x="415" y="2465"/>
                  </a:cubicBezTo>
                  <a:cubicBezTo>
                    <a:pt x="645" y="2465"/>
                    <a:pt x="831" y="2279"/>
                    <a:pt x="831" y="2051"/>
                  </a:cubicBezTo>
                  <a:lnTo>
                    <a:pt x="831" y="416"/>
                  </a:lnTo>
                  <a:cubicBezTo>
                    <a:pt x="831" y="186"/>
                    <a:pt x="645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53"/>
            <p:cNvSpPr/>
            <p:nvPr/>
          </p:nvSpPr>
          <p:spPr>
            <a:xfrm>
              <a:off x="2661900" y="4483050"/>
              <a:ext cx="20750" cy="61650"/>
            </a:xfrm>
            <a:custGeom>
              <a:rect b="b" l="l" r="r" t="t"/>
              <a:pathLst>
                <a:path extrusionOk="0" h="2466" w="830">
                  <a:moveTo>
                    <a:pt x="415" y="0"/>
                  </a:moveTo>
                  <a:cubicBezTo>
                    <a:pt x="187" y="0"/>
                    <a:pt x="1" y="186"/>
                    <a:pt x="1" y="416"/>
                  </a:cubicBezTo>
                  <a:lnTo>
                    <a:pt x="1" y="2051"/>
                  </a:lnTo>
                  <a:cubicBezTo>
                    <a:pt x="1" y="2279"/>
                    <a:pt x="187" y="2465"/>
                    <a:pt x="415" y="2465"/>
                  </a:cubicBezTo>
                  <a:cubicBezTo>
                    <a:pt x="644" y="2465"/>
                    <a:pt x="830" y="2279"/>
                    <a:pt x="830" y="2051"/>
                  </a:cubicBezTo>
                  <a:lnTo>
                    <a:pt x="830" y="416"/>
                  </a:lnTo>
                  <a:cubicBezTo>
                    <a:pt x="830" y="186"/>
                    <a:pt x="64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53"/>
            <p:cNvSpPr/>
            <p:nvPr/>
          </p:nvSpPr>
          <p:spPr>
            <a:xfrm>
              <a:off x="2715850" y="4483050"/>
              <a:ext cx="20775" cy="61650"/>
            </a:xfrm>
            <a:custGeom>
              <a:rect b="b" l="l" r="r" t="t"/>
              <a:pathLst>
                <a:path extrusionOk="0" h="2466" w="831">
                  <a:moveTo>
                    <a:pt x="416" y="0"/>
                  </a:moveTo>
                  <a:cubicBezTo>
                    <a:pt x="186" y="0"/>
                    <a:pt x="0" y="186"/>
                    <a:pt x="0" y="416"/>
                  </a:cubicBezTo>
                  <a:lnTo>
                    <a:pt x="0" y="2051"/>
                  </a:lnTo>
                  <a:cubicBezTo>
                    <a:pt x="0" y="2279"/>
                    <a:pt x="186" y="2465"/>
                    <a:pt x="416" y="2465"/>
                  </a:cubicBezTo>
                  <a:cubicBezTo>
                    <a:pt x="645" y="2465"/>
                    <a:pt x="830" y="2279"/>
                    <a:pt x="830" y="2051"/>
                  </a:cubicBezTo>
                  <a:lnTo>
                    <a:pt x="830" y="416"/>
                  </a:lnTo>
                  <a:cubicBezTo>
                    <a:pt x="830" y="186"/>
                    <a:pt x="645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53"/>
            <p:cNvSpPr/>
            <p:nvPr/>
          </p:nvSpPr>
          <p:spPr>
            <a:xfrm>
              <a:off x="2769800" y="4483250"/>
              <a:ext cx="20775" cy="61450"/>
            </a:xfrm>
            <a:custGeom>
              <a:rect b="b" l="l" r="r" t="t"/>
              <a:pathLst>
                <a:path extrusionOk="0" h="2458" w="831">
                  <a:moveTo>
                    <a:pt x="415" y="1"/>
                  </a:moveTo>
                  <a:cubicBezTo>
                    <a:pt x="189" y="1"/>
                    <a:pt x="5" y="182"/>
                    <a:pt x="1" y="408"/>
                  </a:cubicBezTo>
                  <a:lnTo>
                    <a:pt x="1" y="2043"/>
                  </a:lnTo>
                  <a:cubicBezTo>
                    <a:pt x="1" y="2271"/>
                    <a:pt x="186" y="2457"/>
                    <a:pt x="415" y="2457"/>
                  </a:cubicBezTo>
                  <a:cubicBezTo>
                    <a:pt x="644" y="2457"/>
                    <a:pt x="831" y="2271"/>
                    <a:pt x="831" y="2043"/>
                  </a:cubicBezTo>
                  <a:lnTo>
                    <a:pt x="831" y="408"/>
                  </a:lnTo>
                  <a:cubicBezTo>
                    <a:pt x="825" y="182"/>
                    <a:pt x="641" y="1"/>
                    <a:pt x="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53"/>
            <p:cNvSpPr/>
            <p:nvPr/>
          </p:nvSpPr>
          <p:spPr>
            <a:xfrm>
              <a:off x="2458550" y="4177700"/>
              <a:ext cx="532875" cy="531225"/>
            </a:xfrm>
            <a:custGeom>
              <a:rect b="b" l="l" r="r" t="t"/>
              <a:pathLst>
                <a:path extrusionOk="0" h="21249" w="21315">
                  <a:moveTo>
                    <a:pt x="4075" y="831"/>
                  </a:moveTo>
                  <a:cubicBezTo>
                    <a:pt x="4575" y="831"/>
                    <a:pt x="5055" y="1073"/>
                    <a:pt x="5352" y="1495"/>
                  </a:cubicBezTo>
                  <a:cubicBezTo>
                    <a:pt x="5432" y="1608"/>
                    <a:pt x="5559" y="1669"/>
                    <a:pt x="5689" y="1669"/>
                  </a:cubicBezTo>
                  <a:cubicBezTo>
                    <a:pt x="5761" y="1669"/>
                    <a:pt x="5833" y="1651"/>
                    <a:pt x="5899" y="1613"/>
                  </a:cubicBezTo>
                  <a:cubicBezTo>
                    <a:pt x="6086" y="1503"/>
                    <a:pt x="6156" y="1272"/>
                    <a:pt x="6064" y="1077"/>
                  </a:cubicBezTo>
                  <a:lnTo>
                    <a:pt x="6589" y="1077"/>
                  </a:lnTo>
                  <a:cubicBezTo>
                    <a:pt x="7035" y="1083"/>
                    <a:pt x="7392" y="1446"/>
                    <a:pt x="7392" y="1892"/>
                  </a:cubicBezTo>
                  <a:cubicBezTo>
                    <a:pt x="7392" y="2337"/>
                    <a:pt x="7035" y="2701"/>
                    <a:pt x="6589" y="2706"/>
                  </a:cubicBezTo>
                  <a:lnTo>
                    <a:pt x="4529" y="2706"/>
                  </a:lnTo>
                  <a:cubicBezTo>
                    <a:pt x="3973" y="2708"/>
                    <a:pt x="3524" y="3157"/>
                    <a:pt x="3523" y="3712"/>
                  </a:cubicBezTo>
                  <a:lnTo>
                    <a:pt x="3523" y="4214"/>
                  </a:lnTo>
                  <a:lnTo>
                    <a:pt x="830" y="4214"/>
                  </a:lnTo>
                  <a:lnTo>
                    <a:pt x="830" y="2036"/>
                  </a:lnTo>
                  <a:cubicBezTo>
                    <a:pt x="832" y="1371"/>
                    <a:pt x="1370" y="833"/>
                    <a:pt x="2035" y="833"/>
                  </a:cubicBezTo>
                  <a:cubicBezTo>
                    <a:pt x="2038" y="833"/>
                    <a:pt x="2041" y="833"/>
                    <a:pt x="2044" y="833"/>
                  </a:cubicBezTo>
                  <a:cubicBezTo>
                    <a:pt x="2419" y="833"/>
                    <a:pt x="2773" y="1012"/>
                    <a:pt x="2998" y="1313"/>
                  </a:cubicBezTo>
                  <a:cubicBezTo>
                    <a:pt x="3079" y="1421"/>
                    <a:pt x="3204" y="1479"/>
                    <a:pt x="3330" y="1479"/>
                  </a:cubicBezTo>
                  <a:cubicBezTo>
                    <a:pt x="3405" y="1479"/>
                    <a:pt x="3480" y="1459"/>
                    <a:pt x="3547" y="1417"/>
                  </a:cubicBezTo>
                  <a:cubicBezTo>
                    <a:pt x="3730" y="1303"/>
                    <a:pt x="3796" y="1070"/>
                    <a:pt x="3700" y="877"/>
                  </a:cubicBezTo>
                  <a:cubicBezTo>
                    <a:pt x="3824" y="846"/>
                    <a:pt x="3950" y="831"/>
                    <a:pt x="4075" y="831"/>
                  </a:cubicBezTo>
                  <a:close/>
                  <a:moveTo>
                    <a:pt x="3819" y="5045"/>
                  </a:moveTo>
                  <a:lnTo>
                    <a:pt x="3819" y="6206"/>
                  </a:lnTo>
                  <a:lnTo>
                    <a:pt x="830" y="6206"/>
                  </a:lnTo>
                  <a:lnTo>
                    <a:pt x="830" y="5045"/>
                  </a:lnTo>
                  <a:close/>
                  <a:moveTo>
                    <a:pt x="6641" y="6020"/>
                  </a:moveTo>
                  <a:lnTo>
                    <a:pt x="9463" y="7592"/>
                  </a:lnTo>
                  <a:lnTo>
                    <a:pt x="9463" y="9546"/>
                  </a:lnTo>
                  <a:lnTo>
                    <a:pt x="6640" y="9546"/>
                  </a:lnTo>
                  <a:lnTo>
                    <a:pt x="6641" y="6020"/>
                  </a:lnTo>
                  <a:close/>
                  <a:moveTo>
                    <a:pt x="10292" y="6020"/>
                  </a:moveTo>
                  <a:lnTo>
                    <a:pt x="13114" y="7592"/>
                  </a:lnTo>
                  <a:lnTo>
                    <a:pt x="13114" y="9546"/>
                  </a:lnTo>
                  <a:lnTo>
                    <a:pt x="10292" y="9546"/>
                  </a:lnTo>
                  <a:lnTo>
                    <a:pt x="10292" y="6020"/>
                  </a:lnTo>
                  <a:close/>
                  <a:moveTo>
                    <a:pt x="15438" y="12533"/>
                  </a:moveTo>
                  <a:lnTo>
                    <a:pt x="16932" y="12535"/>
                  </a:lnTo>
                  <a:lnTo>
                    <a:pt x="16932" y="14029"/>
                  </a:lnTo>
                  <a:lnTo>
                    <a:pt x="15438" y="14029"/>
                  </a:lnTo>
                  <a:lnTo>
                    <a:pt x="15438" y="12533"/>
                  </a:lnTo>
                  <a:close/>
                  <a:moveTo>
                    <a:pt x="3819" y="7035"/>
                  </a:moveTo>
                  <a:lnTo>
                    <a:pt x="3819" y="16518"/>
                  </a:lnTo>
                  <a:lnTo>
                    <a:pt x="830" y="16520"/>
                  </a:lnTo>
                  <a:lnTo>
                    <a:pt x="830" y="7035"/>
                  </a:lnTo>
                  <a:close/>
                  <a:moveTo>
                    <a:pt x="14609" y="10376"/>
                  </a:moveTo>
                  <a:lnTo>
                    <a:pt x="14609" y="16520"/>
                  </a:lnTo>
                  <a:lnTo>
                    <a:pt x="4648" y="16520"/>
                  </a:lnTo>
                  <a:lnTo>
                    <a:pt x="4648" y="10376"/>
                  </a:lnTo>
                  <a:close/>
                  <a:moveTo>
                    <a:pt x="17348" y="14858"/>
                  </a:moveTo>
                  <a:cubicBezTo>
                    <a:pt x="17863" y="14859"/>
                    <a:pt x="18280" y="15276"/>
                    <a:pt x="18282" y="15791"/>
                  </a:cubicBezTo>
                  <a:lnTo>
                    <a:pt x="18282" y="17146"/>
                  </a:lnTo>
                  <a:cubicBezTo>
                    <a:pt x="18168" y="17123"/>
                    <a:pt x="18053" y="17113"/>
                    <a:pt x="17940" y="17113"/>
                  </a:cubicBezTo>
                  <a:cubicBezTo>
                    <a:pt x="17470" y="17113"/>
                    <a:pt x="17014" y="17298"/>
                    <a:pt x="16676" y="17636"/>
                  </a:cubicBezTo>
                  <a:lnTo>
                    <a:pt x="16674" y="17638"/>
                  </a:lnTo>
                  <a:cubicBezTo>
                    <a:pt x="16489" y="17823"/>
                    <a:pt x="16243" y="17918"/>
                    <a:pt x="15995" y="17918"/>
                  </a:cubicBezTo>
                  <a:cubicBezTo>
                    <a:pt x="15801" y="17918"/>
                    <a:pt x="15606" y="17860"/>
                    <a:pt x="15438" y="17740"/>
                  </a:cubicBezTo>
                  <a:lnTo>
                    <a:pt x="15438" y="14858"/>
                  </a:lnTo>
                  <a:close/>
                  <a:moveTo>
                    <a:pt x="18033" y="12533"/>
                  </a:moveTo>
                  <a:cubicBezTo>
                    <a:pt x="19348" y="12533"/>
                    <a:pt x="20418" y="13604"/>
                    <a:pt x="20418" y="14921"/>
                  </a:cubicBezTo>
                  <a:lnTo>
                    <a:pt x="20418" y="17757"/>
                  </a:lnTo>
                  <a:cubicBezTo>
                    <a:pt x="20256" y="17866"/>
                    <a:pt x="20070" y="17919"/>
                    <a:pt x="19885" y="17919"/>
                  </a:cubicBezTo>
                  <a:cubicBezTo>
                    <a:pt x="19637" y="17919"/>
                    <a:pt x="19391" y="17823"/>
                    <a:pt x="19205" y="17638"/>
                  </a:cubicBezTo>
                  <a:cubicBezTo>
                    <a:pt x="19175" y="17608"/>
                    <a:pt x="19143" y="17579"/>
                    <a:pt x="19112" y="17550"/>
                  </a:cubicBezTo>
                  <a:lnTo>
                    <a:pt x="19112" y="15793"/>
                  </a:lnTo>
                  <a:cubicBezTo>
                    <a:pt x="19110" y="14978"/>
                    <a:pt x="18553" y="14270"/>
                    <a:pt x="17762" y="14079"/>
                  </a:cubicBezTo>
                  <a:lnTo>
                    <a:pt x="17762" y="12533"/>
                  </a:lnTo>
                  <a:close/>
                  <a:moveTo>
                    <a:pt x="14609" y="17348"/>
                  </a:moveTo>
                  <a:lnTo>
                    <a:pt x="14609" y="20419"/>
                  </a:lnTo>
                  <a:lnTo>
                    <a:pt x="830" y="20419"/>
                  </a:lnTo>
                  <a:lnTo>
                    <a:pt x="830" y="19589"/>
                  </a:lnTo>
                  <a:lnTo>
                    <a:pt x="4081" y="19589"/>
                  </a:lnTo>
                  <a:cubicBezTo>
                    <a:pt x="4307" y="19585"/>
                    <a:pt x="4488" y="19401"/>
                    <a:pt x="4488" y="19175"/>
                  </a:cubicBezTo>
                  <a:cubicBezTo>
                    <a:pt x="4488" y="18949"/>
                    <a:pt x="4307" y="18764"/>
                    <a:pt x="4081" y="18760"/>
                  </a:cubicBezTo>
                  <a:lnTo>
                    <a:pt x="830" y="18760"/>
                  </a:lnTo>
                  <a:lnTo>
                    <a:pt x="830" y="17348"/>
                  </a:lnTo>
                  <a:close/>
                  <a:moveTo>
                    <a:pt x="4071" y="1"/>
                  </a:moveTo>
                  <a:cubicBezTo>
                    <a:pt x="3708" y="1"/>
                    <a:pt x="3344" y="84"/>
                    <a:pt x="3011" y="250"/>
                  </a:cubicBezTo>
                  <a:cubicBezTo>
                    <a:pt x="2706" y="84"/>
                    <a:pt x="2370" y="1"/>
                    <a:pt x="2035" y="1"/>
                  </a:cubicBezTo>
                  <a:cubicBezTo>
                    <a:pt x="1676" y="1"/>
                    <a:pt x="1317" y="96"/>
                    <a:pt x="997" y="286"/>
                  </a:cubicBezTo>
                  <a:cubicBezTo>
                    <a:pt x="380" y="651"/>
                    <a:pt x="0" y="1316"/>
                    <a:pt x="0" y="2034"/>
                  </a:cubicBezTo>
                  <a:lnTo>
                    <a:pt x="0" y="20834"/>
                  </a:lnTo>
                  <a:cubicBezTo>
                    <a:pt x="0" y="21063"/>
                    <a:pt x="186" y="21248"/>
                    <a:pt x="414" y="21248"/>
                  </a:cubicBezTo>
                  <a:lnTo>
                    <a:pt x="15024" y="21248"/>
                  </a:lnTo>
                  <a:cubicBezTo>
                    <a:pt x="15137" y="21248"/>
                    <a:pt x="15247" y="21201"/>
                    <a:pt x="15324" y="21119"/>
                  </a:cubicBezTo>
                  <a:cubicBezTo>
                    <a:pt x="15541" y="21206"/>
                    <a:pt x="15769" y="21248"/>
                    <a:pt x="15994" y="21248"/>
                  </a:cubicBezTo>
                  <a:cubicBezTo>
                    <a:pt x="16461" y="21248"/>
                    <a:pt x="16919" y="21067"/>
                    <a:pt x="17261" y="20724"/>
                  </a:cubicBezTo>
                  <a:cubicBezTo>
                    <a:pt x="17448" y="20537"/>
                    <a:pt x="17694" y="20444"/>
                    <a:pt x="17940" y="20444"/>
                  </a:cubicBezTo>
                  <a:cubicBezTo>
                    <a:pt x="18185" y="20444"/>
                    <a:pt x="18431" y="20537"/>
                    <a:pt x="18618" y="20724"/>
                  </a:cubicBezTo>
                  <a:cubicBezTo>
                    <a:pt x="18968" y="21073"/>
                    <a:pt x="19426" y="21248"/>
                    <a:pt x="19884" y="21248"/>
                  </a:cubicBezTo>
                  <a:cubicBezTo>
                    <a:pt x="20342" y="21248"/>
                    <a:pt x="20800" y="21073"/>
                    <a:pt x="21150" y="20724"/>
                  </a:cubicBezTo>
                  <a:cubicBezTo>
                    <a:pt x="21314" y="20563"/>
                    <a:pt x="21315" y="20298"/>
                    <a:pt x="21152" y="20136"/>
                  </a:cubicBezTo>
                  <a:cubicBezTo>
                    <a:pt x="21071" y="20054"/>
                    <a:pt x="20965" y="20014"/>
                    <a:pt x="20859" y="20014"/>
                  </a:cubicBezTo>
                  <a:cubicBezTo>
                    <a:pt x="20752" y="20014"/>
                    <a:pt x="20645" y="20055"/>
                    <a:pt x="20564" y="20137"/>
                  </a:cubicBezTo>
                  <a:cubicBezTo>
                    <a:pt x="20376" y="20324"/>
                    <a:pt x="20130" y="20418"/>
                    <a:pt x="19885" y="20418"/>
                  </a:cubicBezTo>
                  <a:cubicBezTo>
                    <a:pt x="19639" y="20418"/>
                    <a:pt x="19393" y="20324"/>
                    <a:pt x="19205" y="20137"/>
                  </a:cubicBezTo>
                  <a:cubicBezTo>
                    <a:pt x="18856" y="19788"/>
                    <a:pt x="18398" y="19613"/>
                    <a:pt x="17940" y="19613"/>
                  </a:cubicBezTo>
                  <a:cubicBezTo>
                    <a:pt x="17482" y="19613"/>
                    <a:pt x="17024" y="19788"/>
                    <a:pt x="16674" y="20137"/>
                  </a:cubicBezTo>
                  <a:cubicBezTo>
                    <a:pt x="16488" y="20323"/>
                    <a:pt x="16242" y="20418"/>
                    <a:pt x="15995" y="20418"/>
                  </a:cubicBezTo>
                  <a:cubicBezTo>
                    <a:pt x="15801" y="20418"/>
                    <a:pt x="15606" y="20359"/>
                    <a:pt x="15438" y="20239"/>
                  </a:cubicBezTo>
                  <a:lnTo>
                    <a:pt x="15438" y="18659"/>
                  </a:lnTo>
                  <a:cubicBezTo>
                    <a:pt x="15620" y="18719"/>
                    <a:pt x="15808" y="18748"/>
                    <a:pt x="15993" y="18748"/>
                  </a:cubicBezTo>
                  <a:cubicBezTo>
                    <a:pt x="16461" y="18748"/>
                    <a:pt x="16919" y="18564"/>
                    <a:pt x="17261" y="18223"/>
                  </a:cubicBezTo>
                  <a:cubicBezTo>
                    <a:pt x="17449" y="18036"/>
                    <a:pt x="17695" y="17943"/>
                    <a:pt x="17940" y="17943"/>
                  </a:cubicBezTo>
                  <a:cubicBezTo>
                    <a:pt x="18186" y="17943"/>
                    <a:pt x="18431" y="18036"/>
                    <a:pt x="18618" y="18223"/>
                  </a:cubicBezTo>
                  <a:cubicBezTo>
                    <a:pt x="18968" y="18573"/>
                    <a:pt x="19426" y="18748"/>
                    <a:pt x="19885" y="18748"/>
                  </a:cubicBezTo>
                  <a:cubicBezTo>
                    <a:pt x="20343" y="18748"/>
                    <a:pt x="20801" y="18573"/>
                    <a:pt x="21151" y="18223"/>
                  </a:cubicBezTo>
                  <a:cubicBezTo>
                    <a:pt x="21263" y="18111"/>
                    <a:pt x="21301" y="17944"/>
                    <a:pt x="21249" y="17793"/>
                  </a:cubicBezTo>
                  <a:lnTo>
                    <a:pt x="21249" y="14919"/>
                  </a:lnTo>
                  <a:cubicBezTo>
                    <a:pt x="21249" y="13147"/>
                    <a:pt x="19805" y="11705"/>
                    <a:pt x="18033" y="11705"/>
                  </a:cubicBezTo>
                  <a:lnTo>
                    <a:pt x="15438" y="11705"/>
                  </a:lnTo>
                  <a:lnTo>
                    <a:pt x="15438" y="9961"/>
                  </a:lnTo>
                  <a:cubicBezTo>
                    <a:pt x="15438" y="9732"/>
                    <a:pt x="15252" y="9546"/>
                    <a:pt x="15024" y="9546"/>
                  </a:cubicBezTo>
                  <a:lnTo>
                    <a:pt x="13944" y="9546"/>
                  </a:lnTo>
                  <a:lnTo>
                    <a:pt x="13944" y="7346"/>
                  </a:lnTo>
                  <a:cubicBezTo>
                    <a:pt x="13944" y="7196"/>
                    <a:pt x="13862" y="7057"/>
                    <a:pt x="13731" y="6983"/>
                  </a:cubicBezTo>
                  <a:lnTo>
                    <a:pt x="10079" y="4951"/>
                  </a:lnTo>
                  <a:cubicBezTo>
                    <a:pt x="10014" y="4915"/>
                    <a:pt x="9945" y="4898"/>
                    <a:pt x="9878" y="4898"/>
                  </a:cubicBezTo>
                  <a:cubicBezTo>
                    <a:pt x="9661" y="4898"/>
                    <a:pt x="9463" y="5072"/>
                    <a:pt x="9463" y="5314"/>
                  </a:cubicBezTo>
                  <a:lnTo>
                    <a:pt x="9463" y="6641"/>
                  </a:lnTo>
                  <a:lnTo>
                    <a:pt x="6428" y="4951"/>
                  </a:lnTo>
                  <a:cubicBezTo>
                    <a:pt x="6363" y="4915"/>
                    <a:pt x="6294" y="4898"/>
                    <a:pt x="6226" y="4898"/>
                  </a:cubicBezTo>
                  <a:cubicBezTo>
                    <a:pt x="6009" y="4898"/>
                    <a:pt x="5811" y="5072"/>
                    <a:pt x="5811" y="5314"/>
                  </a:cubicBezTo>
                  <a:lnTo>
                    <a:pt x="5811" y="9546"/>
                  </a:lnTo>
                  <a:lnTo>
                    <a:pt x="4648" y="9546"/>
                  </a:lnTo>
                  <a:lnTo>
                    <a:pt x="4648" y="4629"/>
                  </a:lnTo>
                  <a:cubicBezTo>
                    <a:pt x="4648" y="4445"/>
                    <a:pt x="4527" y="4284"/>
                    <a:pt x="4353" y="4232"/>
                  </a:cubicBezTo>
                  <a:lnTo>
                    <a:pt x="4353" y="3711"/>
                  </a:lnTo>
                  <a:cubicBezTo>
                    <a:pt x="4353" y="3614"/>
                    <a:pt x="4431" y="3535"/>
                    <a:pt x="4529" y="3535"/>
                  </a:cubicBezTo>
                  <a:lnTo>
                    <a:pt x="6589" y="3535"/>
                  </a:lnTo>
                  <a:cubicBezTo>
                    <a:pt x="7497" y="3535"/>
                    <a:pt x="8234" y="2798"/>
                    <a:pt x="8234" y="1890"/>
                  </a:cubicBezTo>
                  <a:cubicBezTo>
                    <a:pt x="8234" y="982"/>
                    <a:pt x="7497" y="246"/>
                    <a:pt x="6589" y="246"/>
                  </a:cubicBezTo>
                  <a:lnTo>
                    <a:pt x="5124" y="246"/>
                  </a:lnTo>
                  <a:cubicBezTo>
                    <a:pt x="4792" y="82"/>
                    <a:pt x="4431" y="1"/>
                    <a:pt x="4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53"/>
            <p:cNvSpPr/>
            <p:nvPr/>
          </p:nvSpPr>
          <p:spPr>
            <a:xfrm>
              <a:off x="2590925" y="4646650"/>
              <a:ext cx="22550" cy="20750"/>
            </a:xfrm>
            <a:custGeom>
              <a:rect b="b" l="l" r="r" t="t"/>
              <a:pathLst>
                <a:path extrusionOk="0" h="830" w="902">
                  <a:moveTo>
                    <a:pt x="445" y="1"/>
                  </a:moveTo>
                  <a:cubicBezTo>
                    <a:pt x="248" y="1"/>
                    <a:pt x="78" y="140"/>
                    <a:pt x="40" y="335"/>
                  </a:cubicBezTo>
                  <a:cubicBezTo>
                    <a:pt x="1" y="529"/>
                    <a:pt x="104" y="723"/>
                    <a:pt x="287" y="798"/>
                  </a:cubicBezTo>
                  <a:cubicBezTo>
                    <a:pt x="339" y="820"/>
                    <a:pt x="393" y="830"/>
                    <a:pt x="447" y="830"/>
                  </a:cubicBezTo>
                  <a:cubicBezTo>
                    <a:pt x="582" y="830"/>
                    <a:pt x="712" y="764"/>
                    <a:pt x="791" y="645"/>
                  </a:cubicBezTo>
                  <a:cubicBezTo>
                    <a:pt x="902" y="481"/>
                    <a:pt x="880" y="263"/>
                    <a:pt x="739" y="123"/>
                  </a:cubicBezTo>
                  <a:cubicBezTo>
                    <a:pt x="661" y="45"/>
                    <a:pt x="556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53"/>
            <p:cNvSpPr/>
            <p:nvPr/>
          </p:nvSpPr>
          <p:spPr>
            <a:xfrm>
              <a:off x="2681375" y="4245350"/>
              <a:ext cx="81400" cy="20750"/>
            </a:xfrm>
            <a:custGeom>
              <a:rect b="b" l="l" r="r" t="t"/>
              <a:pathLst>
                <a:path extrusionOk="0" h="830" w="3256">
                  <a:moveTo>
                    <a:pt x="414" y="0"/>
                  </a:moveTo>
                  <a:cubicBezTo>
                    <a:pt x="186" y="0"/>
                    <a:pt x="0" y="185"/>
                    <a:pt x="0" y="415"/>
                  </a:cubicBezTo>
                  <a:cubicBezTo>
                    <a:pt x="0" y="644"/>
                    <a:pt x="187" y="829"/>
                    <a:pt x="417" y="829"/>
                  </a:cubicBezTo>
                  <a:cubicBezTo>
                    <a:pt x="420" y="829"/>
                    <a:pt x="422" y="829"/>
                    <a:pt x="425" y="829"/>
                  </a:cubicBezTo>
                  <a:lnTo>
                    <a:pt x="2832" y="829"/>
                  </a:lnTo>
                  <a:cubicBezTo>
                    <a:pt x="2835" y="829"/>
                    <a:pt x="2838" y="829"/>
                    <a:pt x="2840" y="829"/>
                  </a:cubicBezTo>
                  <a:cubicBezTo>
                    <a:pt x="3068" y="829"/>
                    <a:pt x="3256" y="644"/>
                    <a:pt x="3256" y="415"/>
                  </a:cubicBezTo>
                  <a:cubicBezTo>
                    <a:pt x="3256" y="185"/>
                    <a:pt x="3070" y="0"/>
                    <a:pt x="2843" y="0"/>
                  </a:cubicBezTo>
                  <a:cubicBezTo>
                    <a:pt x="2839" y="0"/>
                    <a:pt x="2836" y="0"/>
                    <a:pt x="2832" y="0"/>
                  </a:cubicBezTo>
                  <a:lnTo>
                    <a:pt x="425" y="0"/>
                  </a:lnTo>
                  <a:cubicBezTo>
                    <a:pt x="421" y="0"/>
                    <a:pt x="418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53"/>
            <p:cNvSpPr/>
            <p:nvPr/>
          </p:nvSpPr>
          <p:spPr>
            <a:xfrm>
              <a:off x="2782525" y="4245325"/>
              <a:ext cx="22525" cy="20775"/>
            </a:xfrm>
            <a:custGeom>
              <a:rect b="b" l="l" r="r" t="t"/>
              <a:pathLst>
                <a:path extrusionOk="0" h="831" w="901">
                  <a:moveTo>
                    <a:pt x="447" y="1"/>
                  </a:moveTo>
                  <a:cubicBezTo>
                    <a:pt x="393" y="1"/>
                    <a:pt x="339" y="11"/>
                    <a:pt x="287" y="33"/>
                  </a:cubicBezTo>
                  <a:cubicBezTo>
                    <a:pt x="105" y="108"/>
                    <a:pt x="1" y="302"/>
                    <a:pt x="38" y="496"/>
                  </a:cubicBezTo>
                  <a:cubicBezTo>
                    <a:pt x="77" y="691"/>
                    <a:pt x="248" y="830"/>
                    <a:pt x="446" y="830"/>
                  </a:cubicBezTo>
                  <a:cubicBezTo>
                    <a:pt x="556" y="830"/>
                    <a:pt x="661" y="787"/>
                    <a:pt x="739" y="709"/>
                  </a:cubicBezTo>
                  <a:cubicBezTo>
                    <a:pt x="879" y="568"/>
                    <a:pt x="900" y="350"/>
                    <a:pt x="791" y="186"/>
                  </a:cubicBezTo>
                  <a:cubicBezTo>
                    <a:pt x="712" y="67"/>
                    <a:pt x="581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1" name="Google Shape;4331;p53"/>
          <p:cNvGrpSpPr/>
          <p:nvPr/>
        </p:nvGrpSpPr>
        <p:grpSpPr>
          <a:xfrm>
            <a:off x="4027059" y="4070357"/>
            <a:ext cx="477296" cy="475622"/>
            <a:chOff x="3121500" y="4173725"/>
            <a:chExt cx="534725" cy="532850"/>
          </a:xfrm>
        </p:grpSpPr>
        <p:sp>
          <p:nvSpPr>
            <p:cNvPr id="4332" name="Google Shape;4332;p53"/>
            <p:cNvSpPr/>
            <p:nvPr/>
          </p:nvSpPr>
          <p:spPr>
            <a:xfrm>
              <a:off x="3122550" y="4485950"/>
              <a:ext cx="532775" cy="43300"/>
            </a:xfrm>
            <a:custGeom>
              <a:rect b="b" l="l" r="r" t="t"/>
              <a:pathLst>
                <a:path extrusionOk="0" h="1732" w="21311">
                  <a:moveTo>
                    <a:pt x="2464" y="1"/>
                  </a:moveTo>
                  <a:cubicBezTo>
                    <a:pt x="2352" y="1"/>
                    <a:pt x="2241" y="45"/>
                    <a:pt x="2159" y="134"/>
                  </a:cubicBezTo>
                  <a:cubicBezTo>
                    <a:pt x="1708" y="619"/>
                    <a:pt x="1078" y="897"/>
                    <a:pt x="416" y="899"/>
                  </a:cubicBezTo>
                  <a:cubicBezTo>
                    <a:pt x="186" y="899"/>
                    <a:pt x="0" y="1084"/>
                    <a:pt x="0" y="1314"/>
                  </a:cubicBezTo>
                  <a:cubicBezTo>
                    <a:pt x="0" y="1543"/>
                    <a:pt x="186" y="1730"/>
                    <a:pt x="416" y="1730"/>
                  </a:cubicBezTo>
                  <a:cubicBezTo>
                    <a:pt x="1164" y="1729"/>
                    <a:pt x="1888" y="1467"/>
                    <a:pt x="2464" y="989"/>
                  </a:cubicBezTo>
                  <a:cubicBezTo>
                    <a:pt x="3057" y="1484"/>
                    <a:pt x="3785" y="1731"/>
                    <a:pt x="4512" y="1731"/>
                  </a:cubicBezTo>
                  <a:cubicBezTo>
                    <a:pt x="5240" y="1731"/>
                    <a:pt x="5967" y="1484"/>
                    <a:pt x="6561" y="989"/>
                  </a:cubicBezTo>
                  <a:cubicBezTo>
                    <a:pt x="7154" y="1484"/>
                    <a:pt x="7881" y="1731"/>
                    <a:pt x="8608" y="1731"/>
                  </a:cubicBezTo>
                  <a:cubicBezTo>
                    <a:pt x="9335" y="1731"/>
                    <a:pt x="10063" y="1484"/>
                    <a:pt x="10656" y="989"/>
                  </a:cubicBezTo>
                  <a:cubicBezTo>
                    <a:pt x="11249" y="1484"/>
                    <a:pt x="11977" y="1731"/>
                    <a:pt x="12704" y="1731"/>
                  </a:cubicBezTo>
                  <a:cubicBezTo>
                    <a:pt x="13431" y="1731"/>
                    <a:pt x="14159" y="1484"/>
                    <a:pt x="14752" y="989"/>
                  </a:cubicBezTo>
                  <a:cubicBezTo>
                    <a:pt x="15345" y="1484"/>
                    <a:pt x="16073" y="1731"/>
                    <a:pt x="16800" y="1731"/>
                  </a:cubicBezTo>
                  <a:cubicBezTo>
                    <a:pt x="17528" y="1731"/>
                    <a:pt x="18255" y="1484"/>
                    <a:pt x="18849" y="989"/>
                  </a:cubicBezTo>
                  <a:cubicBezTo>
                    <a:pt x="19423" y="1467"/>
                    <a:pt x="20147" y="1730"/>
                    <a:pt x="20895" y="1732"/>
                  </a:cubicBezTo>
                  <a:cubicBezTo>
                    <a:pt x="21125" y="1730"/>
                    <a:pt x="21311" y="1545"/>
                    <a:pt x="21311" y="1314"/>
                  </a:cubicBezTo>
                  <a:cubicBezTo>
                    <a:pt x="21311" y="1086"/>
                    <a:pt x="21125" y="899"/>
                    <a:pt x="20895" y="899"/>
                  </a:cubicBezTo>
                  <a:lnTo>
                    <a:pt x="20896" y="899"/>
                  </a:lnTo>
                  <a:cubicBezTo>
                    <a:pt x="20234" y="897"/>
                    <a:pt x="19603" y="619"/>
                    <a:pt x="19154" y="134"/>
                  </a:cubicBezTo>
                  <a:cubicBezTo>
                    <a:pt x="19071" y="45"/>
                    <a:pt x="18959" y="1"/>
                    <a:pt x="18847" y="1"/>
                  </a:cubicBezTo>
                  <a:cubicBezTo>
                    <a:pt x="18736" y="1"/>
                    <a:pt x="18624" y="45"/>
                    <a:pt x="18542" y="134"/>
                  </a:cubicBezTo>
                  <a:cubicBezTo>
                    <a:pt x="18073" y="643"/>
                    <a:pt x="17437" y="897"/>
                    <a:pt x="16800" y="897"/>
                  </a:cubicBezTo>
                  <a:cubicBezTo>
                    <a:pt x="16164" y="897"/>
                    <a:pt x="15527" y="643"/>
                    <a:pt x="15058" y="134"/>
                  </a:cubicBezTo>
                  <a:cubicBezTo>
                    <a:pt x="14976" y="45"/>
                    <a:pt x="14864" y="1"/>
                    <a:pt x="14752" y="1"/>
                  </a:cubicBezTo>
                  <a:cubicBezTo>
                    <a:pt x="14640" y="1"/>
                    <a:pt x="14529" y="45"/>
                    <a:pt x="14447" y="134"/>
                  </a:cubicBezTo>
                  <a:cubicBezTo>
                    <a:pt x="13977" y="643"/>
                    <a:pt x="13340" y="897"/>
                    <a:pt x="12704" y="897"/>
                  </a:cubicBezTo>
                  <a:cubicBezTo>
                    <a:pt x="12067" y="897"/>
                    <a:pt x="11430" y="643"/>
                    <a:pt x="10961" y="134"/>
                  </a:cubicBezTo>
                  <a:cubicBezTo>
                    <a:pt x="10879" y="45"/>
                    <a:pt x="10768" y="1"/>
                    <a:pt x="10656" y="1"/>
                  </a:cubicBezTo>
                  <a:cubicBezTo>
                    <a:pt x="10544" y="1"/>
                    <a:pt x="10433" y="45"/>
                    <a:pt x="10350" y="134"/>
                  </a:cubicBezTo>
                  <a:cubicBezTo>
                    <a:pt x="9881" y="643"/>
                    <a:pt x="9244" y="897"/>
                    <a:pt x="8608" y="897"/>
                  </a:cubicBezTo>
                  <a:cubicBezTo>
                    <a:pt x="7971" y="897"/>
                    <a:pt x="7335" y="643"/>
                    <a:pt x="6866" y="134"/>
                  </a:cubicBezTo>
                  <a:cubicBezTo>
                    <a:pt x="6783" y="45"/>
                    <a:pt x="6671" y="1"/>
                    <a:pt x="6560" y="1"/>
                  </a:cubicBezTo>
                  <a:cubicBezTo>
                    <a:pt x="6448" y="1"/>
                    <a:pt x="6336" y="45"/>
                    <a:pt x="6254" y="134"/>
                  </a:cubicBezTo>
                  <a:cubicBezTo>
                    <a:pt x="5785" y="643"/>
                    <a:pt x="5149" y="897"/>
                    <a:pt x="4512" y="897"/>
                  </a:cubicBezTo>
                  <a:cubicBezTo>
                    <a:pt x="3876" y="897"/>
                    <a:pt x="3240" y="643"/>
                    <a:pt x="2770" y="134"/>
                  </a:cubicBezTo>
                  <a:cubicBezTo>
                    <a:pt x="2688" y="45"/>
                    <a:pt x="2576" y="1"/>
                    <a:pt x="24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53"/>
            <p:cNvSpPr/>
            <p:nvPr/>
          </p:nvSpPr>
          <p:spPr>
            <a:xfrm>
              <a:off x="3161050" y="4173725"/>
              <a:ext cx="495175" cy="187375"/>
            </a:xfrm>
            <a:custGeom>
              <a:rect b="b" l="l" r="r" t="t"/>
              <a:pathLst>
                <a:path extrusionOk="0" h="7495" w="19807">
                  <a:moveTo>
                    <a:pt x="6510" y="834"/>
                  </a:moveTo>
                  <a:cubicBezTo>
                    <a:pt x="6996" y="834"/>
                    <a:pt x="7457" y="1071"/>
                    <a:pt x="7739" y="1477"/>
                  </a:cubicBezTo>
                  <a:cubicBezTo>
                    <a:pt x="7820" y="1592"/>
                    <a:pt x="7949" y="1654"/>
                    <a:pt x="8081" y="1654"/>
                  </a:cubicBezTo>
                  <a:cubicBezTo>
                    <a:pt x="8157" y="1654"/>
                    <a:pt x="8235" y="1633"/>
                    <a:pt x="8305" y="1589"/>
                  </a:cubicBezTo>
                  <a:cubicBezTo>
                    <a:pt x="8551" y="1431"/>
                    <a:pt x="8832" y="1353"/>
                    <a:pt x="9111" y="1353"/>
                  </a:cubicBezTo>
                  <a:cubicBezTo>
                    <a:pt x="9434" y="1353"/>
                    <a:pt x="9756" y="1457"/>
                    <a:pt x="10024" y="1664"/>
                  </a:cubicBezTo>
                  <a:cubicBezTo>
                    <a:pt x="10524" y="2048"/>
                    <a:pt x="10729" y="2704"/>
                    <a:pt x="10538" y="3306"/>
                  </a:cubicBezTo>
                  <a:cubicBezTo>
                    <a:pt x="10537" y="3251"/>
                    <a:pt x="10535" y="3195"/>
                    <a:pt x="10535" y="3140"/>
                  </a:cubicBezTo>
                  <a:lnTo>
                    <a:pt x="10535" y="3051"/>
                  </a:lnTo>
                  <a:cubicBezTo>
                    <a:pt x="10535" y="2821"/>
                    <a:pt x="10350" y="2635"/>
                    <a:pt x="10119" y="2635"/>
                  </a:cubicBezTo>
                  <a:lnTo>
                    <a:pt x="7581" y="2635"/>
                  </a:lnTo>
                  <a:cubicBezTo>
                    <a:pt x="7351" y="2635"/>
                    <a:pt x="7164" y="2821"/>
                    <a:pt x="7164" y="3051"/>
                  </a:cubicBezTo>
                  <a:lnTo>
                    <a:pt x="7164" y="3140"/>
                  </a:lnTo>
                  <a:cubicBezTo>
                    <a:pt x="7164" y="3323"/>
                    <a:pt x="7156" y="3507"/>
                    <a:pt x="7142" y="3691"/>
                  </a:cubicBezTo>
                  <a:cubicBezTo>
                    <a:pt x="6942" y="3784"/>
                    <a:pt x="6726" y="3831"/>
                    <a:pt x="6511" y="3831"/>
                  </a:cubicBezTo>
                  <a:cubicBezTo>
                    <a:pt x="6295" y="3831"/>
                    <a:pt x="6080" y="3784"/>
                    <a:pt x="5880" y="3691"/>
                  </a:cubicBezTo>
                  <a:cubicBezTo>
                    <a:pt x="5866" y="3507"/>
                    <a:pt x="5857" y="3323"/>
                    <a:pt x="5857" y="3140"/>
                  </a:cubicBezTo>
                  <a:lnTo>
                    <a:pt x="5857" y="3051"/>
                  </a:lnTo>
                  <a:cubicBezTo>
                    <a:pt x="5857" y="2821"/>
                    <a:pt x="5671" y="2635"/>
                    <a:pt x="5441" y="2635"/>
                  </a:cubicBezTo>
                  <a:lnTo>
                    <a:pt x="2901" y="2635"/>
                  </a:lnTo>
                  <a:cubicBezTo>
                    <a:pt x="2671" y="2635"/>
                    <a:pt x="2484" y="2821"/>
                    <a:pt x="2484" y="3051"/>
                  </a:cubicBezTo>
                  <a:lnTo>
                    <a:pt x="2484" y="3140"/>
                  </a:lnTo>
                  <a:cubicBezTo>
                    <a:pt x="2484" y="3450"/>
                    <a:pt x="2464" y="3759"/>
                    <a:pt x="2423" y="4066"/>
                  </a:cubicBezTo>
                  <a:cubicBezTo>
                    <a:pt x="2033" y="3785"/>
                    <a:pt x="1802" y="3332"/>
                    <a:pt x="1805" y="2851"/>
                  </a:cubicBezTo>
                  <a:lnTo>
                    <a:pt x="1805" y="2851"/>
                  </a:lnTo>
                  <a:lnTo>
                    <a:pt x="1805" y="2852"/>
                  </a:lnTo>
                  <a:cubicBezTo>
                    <a:pt x="1805" y="2228"/>
                    <a:pt x="2192" y="1668"/>
                    <a:pt x="2776" y="1449"/>
                  </a:cubicBezTo>
                  <a:cubicBezTo>
                    <a:pt x="2947" y="1385"/>
                    <a:pt x="3125" y="1354"/>
                    <a:pt x="3302" y="1354"/>
                  </a:cubicBezTo>
                  <a:cubicBezTo>
                    <a:pt x="3726" y="1354"/>
                    <a:pt x="4141" y="1534"/>
                    <a:pt x="4431" y="1867"/>
                  </a:cubicBezTo>
                  <a:cubicBezTo>
                    <a:pt x="4515" y="1963"/>
                    <a:pt x="4629" y="2008"/>
                    <a:pt x="4743" y="2008"/>
                  </a:cubicBezTo>
                  <a:cubicBezTo>
                    <a:pt x="4901" y="2008"/>
                    <a:pt x="5058" y="1918"/>
                    <a:pt x="5129" y="1753"/>
                  </a:cubicBezTo>
                  <a:cubicBezTo>
                    <a:pt x="5339" y="1249"/>
                    <a:pt x="5808" y="901"/>
                    <a:pt x="6352" y="842"/>
                  </a:cubicBezTo>
                  <a:cubicBezTo>
                    <a:pt x="6405" y="836"/>
                    <a:pt x="6457" y="834"/>
                    <a:pt x="6510" y="834"/>
                  </a:cubicBezTo>
                  <a:close/>
                  <a:moveTo>
                    <a:pt x="5032" y="3468"/>
                  </a:moveTo>
                  <a:cubicBezTo>
                    <a:pt x="5041" y="3691"/>
                    <a:pt x="5060" y="3913"/>
                    <a:pt x="5087" y="4135"/>
                  </a:cubicBezTo>
                  <a:lnTo>
                    <a:pt x="3255" y="4135"/>
                  </a:lnTo>
                  <a:cubicBezTo>
                    <a:pt x="3282" y="3913"/>
                    <a:pt x="3301" y="3691"/>
                    <a:pt x="3311" y="3468"/>
                  </a:cubicBezTo>
                  <a:close/>
                  <a:moveTo>
                    <a:pt x="9711" y="3468"/>
                  </a:moveTo>
                  <a:cubicBezTo>
                    <a:pt x="9719" y="3691"/>
                    <a:pt x="9738" y="3913"/>
                    <a:pt x="9765" y="4135"/>
                  </a:cubicBezTo>
                  <a:lnTo>
                    <a:pt x="7935" y="4135"/>
                  </a:lnTo>
                  <a:cubicBezTo>
                    <a:pt x="7962" y="3913"/>
                    <a:pt x="7979" y="3691"/>
                    <a:pt x="7990" y="3468"/>
                  </a:cubicBezTo>
                  <a:close/>
                  <a:moveTo>
                    <a:pt x="7014" y="4608"/>
                  </a:moveTo>
                  <a:cubicBezTo>
                    <a:pt x="6903" y="5143"/>
                    <a:pt x="6735" y="5666"/>
                    <a:pt x="6512" y="6164"/>
                  </a:cubicBezTo>
                  <a:cubicBezTo>
                    <a:pt x="6287" y="5666"/>
                    <a:pt x="6119" y="5143"/>
                    <a:pt x="6008" y="4609"/>
                  </a:cubicBezTo>
                  <a:lnTo>
                    <a:pt x="6008" y="4609"/>
                  </a:lnTo>
                  <a:cubicBezTo>
                    <a:pt x="6172" y="4646"/>
                    <a:pt x="6339" y="4664"/>
                    <a:pt x="6506" y="4664"/>
                  </a:cubicBezTo>
                  <a:cubicBezTo>
                    <a:pt x="6676" y="4664"/>
                    <a:pt x="6847" y="4645"/>
                    <a:pt x="7014" y="4608"/>
                  </a:cubicBezTo>
                  <a:close/>
                  <a:moveTo>
                    <a:pt x="5234" y="4966"/>
                  </a:moveTo>
                  <a:cubicBezTo>
                    <a:pt x="5369" y="5551"/>
                    <a:pt x="5566" y="6119"/>
                    <a:pt x="5822" y="6662"/>
                  </a:cubicBezTo>
                  <a:lnTo>
                    <a:pt x="2520" y="6662"/>
                  </a:lnTo>
                  <a:cubicBezTo>
                    <a:pt x="2776" y="6119"/>
                    <a:pt x="2973" y="5551"/>
                    <a:pt x="3108" y="4966"/>
                  </a:cubicBezTo>
                  <a:close/>
                  <a:moveTo>
                    <a:pt x="9914" y="4966"/>
                  </a:moveTo>
                  <a:cubicBezTo>
                    <a:pt x="10047" y="5551"/>
                    <a:pt x="10246" y="6119"/>
                    <a:pt x="10502" y="6662"/>
                  </a:cubicBezTo>
                  <a:lnTo>
                    <a:pt x="7198" y="6662"/>
                  </a:lnTo>
                  <a:cubicBezTo>
                    <a:pt x="7454" y="6119"/>
                    <a:pt x="7653" y="5551"/>
                    <a:pt x="7787" y="4966"/>
                  </a:cubicBezTo>
                  <a:close/>
                  <a:moveTo>
                    <a:pt x="6512" y="0"/>
                  </a:moveTo>
                  <a:cubicBezTo>
                    <a:pt x="5805" y="0"/>
                    <a:pt x="5101" y="319"/>
                    <a:pt x="4639" y="941"/>
                  </a:cubicBezTo>
                  <a:cubicBezTo>
                    <a:pt x="4248" y="667"/>
                    <a:pt x="3782" y="520"/>
                    <a:pt x="3304" y="520"/>
                  </a:cubicBezTo>
                  <a:cubicBezTo>
                    <a:pt x="2019" y="520"/>
                    <a:pt x="973" y="1564"/>
                    <a:pt x="973" y="2851"/>
                  </a:cubicBezTo>
                  <a:cubicBezTo>
                    <a:pt x="968" y="3733"/>
                    <a:pt x="1468" y="4542"/>
                    <a:pt x="2259" y="4935"/>
                  </a:cubicBezTo>
                  <a:cubicBezTo>
                    <a:pt x="2107" y="5536"/>
                    <a:pt x="1881" y="6116"/>
                    <a:pt x="1587" y="6662"/>
                  </a:cubicBezTo>
                  <a:lnTo>
                    <a:pt x="416" y="6662"/>
                  </a:lnTo>
                  <a:cubicBezTo>
                    <a:pt x="186" y="6662"/>
                    <a:pt x="0" y="6849"/>
                    <a:pt x="0" y="7077"/>
                  </a:cubicBezTo>
                  <a:cubicBezTo>
                    <a:pt x="0" y="7308"/>
                    <a:pt x="186" y="7493"/>
                    <a:pt x="416" y="7495"/>
                  </a:cubicBezTo>
                  <a:lnTo>
                    <a:pt x="19356" y="7495"/>
                  </a:lnTo>
                  <a:cubicBezTo>
                    <a:pt x="19585" y="7495"/>
                    <a:pt x="19772" y="7308"/>
                    <a:pt x="19772" y="7077"/>
                  </a:cubicBezTo>
                  <a:cubicBezTo>
                    <a:pt x="19772" y="6849"/>
                    <a:pt x="19585" y="6662"/>
                    <a:pt x="19356" y="6662"/>
                  </a:cubicBezTo>
                  <a:lnTo>
                    <a:pt x="18823" y="6662"/>
                  </a:lnTo>
                  <a:lnTo>
                    <a:pt x="18823" y="5522"/>
                  </a:lnTo>
                  <a:lnTo>
                    <a:pt x="19650" y="4694"/>
                  </a:lnTo>
                  <a:cubicBezTo>
                    <a:pt x="19807" y="4532"/>
                    <a:pt x="19805" y="4271"/>
                    <a:pt x="19644" y="4112"/>
                  </a:cubicBezTo>
                  <a:cubicBezTo>
                    <a:pt x="19563" y="4030"/>
                    <a:pt x="19457" y="3989"/>
                    <a:pt x="19350" y="3989"/>
                  </a:cubicBezTo>
                  <a:cubicBezTo>
                    <a:pt x="19246" y="3989"/>
                    <a:pt x="19142" y="4028"/>
                    <a:pt x="19061" y="4106"/>
                  </a:cubicBezTo>
                  <a:lnTo>
                    <a:pt x="18823" y="4345"/>
                  </a:lnTo>
                  <a:lnTo>
                    <a:pt x="18823" y="3540"/>
                  </a:lnTo>
                  <a:cubicBezTo>
                    <a:pt x="18817" y="3313"/>
                    <a:pt x="18633" y="3133"/>
                    <a:pt x="18405" y="3133"/>
                  </a:cubicBezTo>
                  <a:cubicBezTo>
                    <a:pt x="18179" y="3133"/>
                    <a:pt x="17994" y="3313"/>
                    <a:pt x="17989" y="3540"/>
                  </a:cubicBezTo>
                  <a:lnTo>
                    <a:pt x="17989" y="5158"/>
                  </a:lnTo>
                  <a:lnTo>
                    <a:pt x="17951" y="5119"/>
                  </a:lnTo>
                  <a:cubicBezTo>
                    <a:pt x="17869" y="5038"/>
                    <a:pt x="17763" y="4997"/>
                    <a:pt x="17656" y="4997"/>
                  </a:cubicBezTo>
                  <a:cubicBezTo>
                    <a:pt x="17550" y="4997"/>
                    <a:pt x="17443" y="5038"/>
                    <a:pt x="17362" y="5119"/>
                  </a:cubicBezTo>
                  <a:cubicBezTo>
                    <a:pt x="17199" y="5281"/>
                    <a:pt x="17199" y="5545"/>
                    <a:pt x="17362" y="5707"/>
                  </a:cubicBezTo>
                  <a:lnTo>
                    <a:pt x="17986" y="6332"/>
                  </a:lnTo>
                  <a:lnTo>
                    <a:pt x="17989" y="6335"/>
                  </a:lnTo>
                  <a:lnTo>
                    <a:pt x="17989" y="6662"/>
                  </a:lnTo>
                  <a:lnTo>
                    <a:pt x="14930" y="6662"/>
                  </a:lnTo>
                  <a:lnTo>
                    <a:pt x="14930" y="4850"/>
                  </a:lnTo>
                  <a:lnTo>
                    <a:pt x="15248" y="4532"/>
                  </a:lnTo>
                  <a:lnTo>
                    <a:pt x="15547" y="4830"/>
                  </a:lnTo>
                  <a:cubicBezTo>
                    <a:pt x="15629" y="4911"/>
                    <a:pt x="15735" y="4952"/>
                    <a:pt x="15842" y="4952"/>
                  </a:cubicBezTo>
                  <a:cubicBezTo>
                    <a:pt x="15948" y="4952"/>
                    <a:pt x="16055" y="4911"/>
                    <a:pt x="16136" y="4830"/>
                  </a:cubicBezTo>
                  <a:cubicBezTo>
                    <a:pt x="16299" y="4667"/>
                    <a:pt x="16299" y="4404"/>
                    <a:pt x="16136" y="4241"/>
                  </a:cubicBezTo>
                  <a:lnTo>
                    <a:pt x="15850" y="3955"/>
                  </a:lnTo>
                  <a:lnTo>
                    <a:pt x="16581" y="3955"/>
                  </a:lnTo>
                  <a:cubicBezTo>
                    <a:pt x="16811" y="3955"/>
                    <a:pt x="16996" y="3769"/>
                    <a:pt x="16996" y="3539"/>
                  </a:cubicBezTo>
                  <a:cubicBezTo>
                    <a:pt x="16996" y="3309"/>
                    <a:pt x="16811" y="3123"/>
                    <a:pt x="16581" y="3123"/>
                  </a:cubicBezTo>
                  <a:lnTo>
                    <a:pt x="15652" y="3123"/>
                  </a:lnTo>
                  <a:cubicBezTo>
                    <a:pt x="15542" y="3123"/>
                    <a:pt x="15435" y="3166"/>
                    <a:pt x="15357" y="3245"/>
                  </a:cubicBezTo>
                  <a:lnTo>
                    <a:pt x="14930" y="3673"/>
                  </a:lnTo>
                  <a:lnTo>
                    <a:pt x="14930" y="2881"/>
                  </a:lnTo>
                  <a:lnTo>
                    <a:pt x="15628" y="2500"/>
                  </a:lnTo>
                  <a:cubicBezTo>
                    <a:pt x="15835" y="2392"/>
                    <a:pt x="15911" y="2136"/>
                    <a:pt x="15801" y="1931"/>
                  </a:cubicBezTo>
                  <a:cubicBezTo>
                    <a:pt x="15724" y="1793"/>
                    <a:pt x="15581" y="1714"/>
                    <a:pt x="15434" y="1714"/>
                  </a:cubicBezTo>
                  <a:cubicBezTo>
                    <a:pt x="15364" y="1714"/>
                    <a:pt x="15294" y="1732"/>
                    <a:pt x="15229" y="1769"/>
                  </a:cubicBezTo>
                  <a:lnTo>
                    <a:pt x="14930" y="1933"/>
                  </a:lnTo>
                  <a:lnTo>
                    <a:pt x="14930" y="1554"/>
                  </a:lnTo>
                  <a:cubicBezTo>
                    <a:pt x="14924" y="1328"/>
                    <a:pt x="14740" y="1147"/>
                    <a:pt x="14513" y="1147"/>
                  </a:cubicBezTo>
                  <a:cubicBezTo>
                    <a:pt x="14287" y="1147"/>
                    <a:pt x="14101" y="1328"/>
                    <a:pt x="14097" y="1554"/>
                  </a:cubicBezTo>
                  <a:lnTo>
                    <a:pt x="14097" y="4129"/>
                  </a:lnTo>
                  <a:lnTo>
                    <a:pt x="13708" y="3740"/>
                  </a:lnTo>
                  <a:lnTo>
                    <a:pt x="13291" y="2667"/>
                  </a:lnTo>
                  <a:cubicBezTo>
                    <a:pt x="13228" y="2502"/>
                    <a:pt x="13070" y="2401"/>
                    <a:pt x="12904" y="2401"/>
                  </a:cubicBezTo>
                  <a:cubicBezTo>
                    <a:pt x="12853" y="2401"/>
                    <a:pt x="12802" y="2410"/>
                    <a:pt x="12753" y="2429"/>
                  </a:cubicBezTo>
                  <a:cubicBezTo>
                    <a:pt x="12538" y="2513"/>
                    <a:pt x="12432" y="2753"/>
                    <a:pt x="12515" y="2968"/>
                  </a:cubicBezTo>
                  <a:lnTo>
                    <a:pt x="12744" y="3556"/>
                  </a:lnTo>
                  <a:lnTo>
                    <a:pt x="12432" y="3556"/>
                  </a:lnTo>
                  <a:cubicBezTo>
                    <a:pt x="12202" y="3556"/>
                    <a:pt x="12016" y="3743"/>
                    <a:pt x="12016" y="3972"/>
                  </a:cubicBezTo>
                  <a:cubicBezTo>
                    <a:pt x="12016" y="4202"/>
                    <a:pt x="12202" y="4389"/>
                    <a:pt x="12432" y="4389"/>
                  </a:cubicBezTo>
                  <a:lnTo>
                    <a:pt x="13180" y="4389"/>
                  </a:lnTo>
                  <a:lnTo>
                    <a:pt x="14097" y="5306"/>
                  </a:lnTo>
                  <a:lnTo>
                    <a:pt x="14097" y="6660"/>
                  </a:lnTo>
                  <a:lnTo>
                    <a:pt x="11435" y="6660"/>
                  </a:lnTo>
                  <a:cubicBezTo>
                    <a:pt x="11082" y="6005"/>
                    <a:pt x="10827" y="5303"/>
                    <a:pt x="10681" y="4573"/>
                  </a:cubicBezTo>
                  <a:cubicBezTo>
                    <a:pt x="11167" y="4133"/>
                    <a:pt x="11443" y="3507"/>
                    <a:pt x="11443" y="2851"/>
                  </a:cubicBezTo>
                  <a:cubicBezTo>
                    <a:pt x="11443" y="1564"/>
                    <a:pt x="10397" y="520"/>
                    <a:pt x="9112" y="520"/>
                  </a:cubicBezTo>
                  <a:cubicBezTo>
                    <a:pt x="8794" y="520"/>
                    <a:pt x="8479" y="585"/>
                    <a:pt x="8187" y="711"/>
                  </a:cubicBezTo>
                  <a:cubicBezTo>
                    <a:pt x="7725" y="234"/>
                    <a:pt x="7117" y="0"/>
                    <a:pt x="6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53"/>
            <p:cNvSpPr/>
            <p:nvPr/>
          </p:nvSpPr>
          <p:spPr>
            <a:xfrm>
              <a:off x="3121500" y="4340250"/>
              <a:ext cx="22650" cy="20850"/>
            </a:xfrm>
            <a:custGeom>
              <a:rect b="b" l="l" r="r" t="t"/>
              <a:pathLst>
                <a:path extrusionOk="0" h="834" w="906">
                  <a:moveTo>
                    <a:pt x="457" y="0"/>
                  </a:moveTo>
                  <a:cubicBezTo>
                    <a:pt x="322" y="0"/>
                    <a:pt x="191" y="66"/>
                    <a:pt x="111" y="185"/>
                  </a:cubicBezTo>
                  <a:cubicBezTo>
                    <a:pt x="1" y="350"/>
                    <a:pt x="22" y="570"/>
                    <a:pt x="163" y="711"/>
                  </a:cubicBezTo>
                  <a:cubicBezTo>
                    <a:pt x="241" y="789"/>
                    <a:pt x="347" y="832"/>
                    <a:pt x="458" y="834"/>
                  </a:cubicBezTo>
                  <a:cubicBezTo>
                    <a:pt x="657" y="834"/>
                    <a:pt x="828" y="693"/>
                    <a:pt x="867" y="498"/>
                  </a:cubicBezTo>
                  <a:cubicBezTo>
                    <a:pt x="906" y="303"/>
                    <a:pt x="801" y="108"/>
                    <a:pt x="618" y="32"/>
                  </a:cubicBezTo>
                  <a:cubicBezTo>
                    <a:pt x="566" y="11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53"/>
            <p:cNvSpPr/>
            <p:nvPr/>
          </p:nvSpPr>
          <p:spPr>
            <a:xfrm>
              <a:off x="3144925" y="4556025"/>
              <a:ext cx="154525" cy="150550"/>
            </a:xfrm>
            <a:custGeom>
              <a:rect b="b" l="l" r="r" t="t"/>
              <a:pathLst>
                <a:path extrusionOk="0" h="6022" w="6181">
                  <a:moveTo>
                    <a:pt x="1467" y="900"/>
                  </a:moveTo>
                  <a:lnTo>
                    <a:pt x="1766" y="1200"/>
                  </a:lnTo>
                  <a:lnTo>
                    <a:pt x="1265" y="1700"/>
                  </a:lnTo>
                  <a:lnTo>
                    <a:pt x="964" y="1401"/>
                  </a:lnTo>
                  <a:lnTo>
                    <a:pt x="1467" y="900"/>
                  </a:lnTo>
                  <a:close/>
                  <a:moveTo>
                    <a:pt x="2900" y="1295"/>
                  </a:moveTo>
                  <a:cubicBezTo>
                    <a:pt x="2932" y="1295"/>
                    <a:pt x="2965" y="1307"/>
                    <a:pt x="2989" y="1332"/>
                  </a:cubicBezTo>
                  <a:lnTo>
                    <a:pt x="5218" y="3562"/>
                  </a:lnTo>
                  <a:cubicBezTo>
                    <a:pt x="5267" y="3611"/>
                    <a:pt x="5267" y="3692"/>
                    <a:pt x="5218" y="3741"/>
                  </a:cubicBezTo>
                  <a:lnTo>
                    <a:pt x="5218" y="3739"/>
                  </a:lnTo>
                  <a:lnTo>
                    <a:pt x="3805" y="5153"/>
                  </a:lnTo>
                  <a:cubicBezTo>
                    <a:pt x="3781" y="5177"/>
                    <a:pt x="3748" y="5189"/>
                    <a:pt x="3716" y="5189"/>
                  </a:cubicBezTo>
                  <a:cubicBezTo>
                    <a:pt x="3684" y="5189"/>
                    <a:pt x="3651" y="5177"/>
                    <a:pt x="3627" y="5153"/>
                  </a:cubicBezTo>
                  <a:lnTo>
                    <a:pt x="1398" y="2923"/>
                  </a:lnTo>
                  <a:cubicBezTo>
                    <a:pt x="1349" y="2875"/>
                    <a:pt x="1349" y="2794"/>
                    <a:pt x="1398" y="2745"/>
                  </a:cubicBezTo>
                  <a:lnTo>
                    <a:pt x="2811" y="1332"/>
                  </a:lnTo>
                  <a:cubicBezTo>
                    <a:pt x="2835" y="1307"/>
                    <a:pt x="2868" y="1295"/>
                    <a:pt x="2900" y="1295"/>
                  </a:cubicBezTo>
                  <a:close/>
                  <a:moveTo>
                    <a:pt x="1466" y="0"/>
                  </a:moveTo>
                  <a:cubicBezTo>
                    <a:pt x="1294" y="0"/>
                    <a:pt x="1121" y="66"/>
                    <a:pt x="990" y="198"/>
                  </a:cubicBezTo>
                  <a:lnTo>
                    <a:pt x="264" y="925"/>
                  </a:lnTo>
                  <a:cubicBezTo>
                    <a:pt x="0" y="1188"/>
                    <a:pt x="0" y="1614"/>
                    <a:pt x="264" y="1877"/>
                  </a:cubicBezTo>
                  <a:lnTo>
                    <a:pt x="690" y="2302"/>
                  </a:lnTo>
                  <a:cubicBezTo>
                    <a:pt x="436" y="2683"/>
                    <a:pt x="487" y="3188"/>
                    <a:pt x="809" y="3512"/>
                  </a:cubicBezTo>
                  <a:lnTo>
                    <a:pt x="3040" y="5741"/>
                  </a:lnTo>
                  <a:cubicBezTo>
                    <a:pt x="3227" y="5928"/>
                    <a:pt x="3472" y="6022"/>
                    <a:pt x="3717" y="6022"/>
                  </a:cubicBezTo>
                  <a:cubicBezTo>
                    <a:pt x="3962" y="6022"/>
                    <a:pt x="4207" y="5928"/>
                    <a:pt x="4395" y="5741"/>
                  </a:cubicBezTo>
                  <a:lnTo>
                    <a:pt x="5808" y="4328"/>
                  </a:lnTo>
                  <a:cubicBezTo>
                    <a:pt x="6181" y="3954"/>
                    <a:pt x="6181" y="3348"/>
                    <a:pt x="5808" y="2972"/>
                  </a:cubicBezTo>
                  <a:lnTo>
                    <a:pt x="3578" y="743"/>
                  </a:lnTo>
                  <a:cubicBezTo>
                    <a:pt x="3392" y="559"/>
                    <a:pt x="3147" y="463"/>
                    <a:pt x="2899" y="463"/>
                  </a:cubicBezTo>
                  <a:cubicBezTo>
                    <a:pt x="2715" y="463"/>
                    <a:pt x="2530" y="516"/>
                    <a:pt x="2368" y="624"/>
                  </a:cubicBezTo>
                  <a:lnTo>
                    <a:pt x="1942" y="198"/>
                  </a:lnTo>
                  <a:cubicBezTo>
                    <a:pt x="1811" y="66"/>
                    <a:pt x="1638" y="0"/>
                    <a:pt x="1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53"/>
            <p:cNvSpPr/>
            <p:nvPr/>
          </p:nvSpPr>
          <p:spPr>
            <a:xfrm>
              <a:off x="3479125" y="4608700"/>
              <a:ext cx="158175" cy="97875"/>
            </a:xfrm>
            <a:custGeom>
              <a:rect b="b" l="l" r="r" t="t"/>
              <a:pathLst>
                <a:path extrusionOk="0" h="3915" w="6327">
                  <a:moveTo>
                    <a:pt x="5495" y="1604"/>
                  </a:moveTo>
                  <a:lnTo>
                    <a:pt x="5495" y="2312"/>
                  </a:lnTo>
                  <a:lnTo>
                    <a:pt x="5072" y="2312"/>
                  </a:lnTo>
                  <a:lnTo>
                    <a:pt x="5072" y="1604"/>
                  </a:lnTo>
                  <a:close/>
                  <a:moveTo>
                    <a:pt x="3511" y="832"/>
                  </a:moveTo>
                  <a:cubicBezTo>
                    <a:pt x="3912" y="832"/>
                    <a:pt x="4237" y="1158"/>
                    <a:pt x="4239" y="1560"/>
                  </a:cubicBezTo>
                  <a:lnTo>
                    <a:pt x="4239" y="2355"/>
                  </a:lnTo>
                  <a:cubicBezTo>
                    <a:pt x="4237" y="2756"/>
                    <a:pt x="3912" y="3082"/>
                    <a:pt x="3511" y="3083"/>
                  </a:cubicBezTo>
                  <a:lnTo>
                    <a:pt x="1561" y="3083"/>
                  </a:lnTo>
                  <a:cubicBezTo>
                    <a:pt x="1159" y="3082"/>
                    <a:pt x="834" y="2756"/>
                    <a:pt x="833" y="2355"/>
                  </a:cubicBezTo>
                  <a:lnTo>
                    <a:pt x="833" y="1560"/>
                  </a:lnTo>
                  <a:cubicBezTo>
                    <a:pt x="834" y="1159"/>
                    <a:pt x="1159" y="832"/>
                    <a:pt x="1561" y="832"/>
                  </a:cubicBezTo>
                  <a:close/>
                  <a:moveTo>
                    <a:pt x="1561" y="1"/>
                  </a:moveTo>
                  <a:cubicBezTo>
                    <a:pt x="700" y="1"/>
                    <a:pt x="2" y="698"/>
                    <a:pt x="1" y="1560"/>
                  </a:cubicBezTo>
                  <a:lnTo>
                    <a:pt x="1" y="2355"/>
                  </a:lnTo>
                  <a:cubicBezTo>
                    <a:pt x="1" y="3217"/>
                    <a:pt x="699" y="3915"/>
                    <a:pt x="1561" y="3915"/>
                  </a:cubicBezTo>
                  <a:lnTo>
                    <a:pt x="3511" y="3915"/>
                  </a:lnTo>
                  <a:cubicBezTo>
                    <a:pt x="4063" y="3915"/>
                    <a:pt x="4576" y="3621"/>
                    <a:pt x="4856" y="3145"/>
                  </a:cubicBezTo>
                  <a:lnTo>
                    <a:pt x="5655" y="3145"/>
                  </a:lnTo>
                  <a:cubicBezTo>
                    <a:pt x="6026" y="3143"/>
                    <a:pt x="6327" y="2843"/>
                    <a:pt x="6327" y="2471"/>
                  </a:cubicBezTo>
                  <a:lnTo>
                    <a:pt x="6327" y="1444"/>
                  </a:lnTo>
                  <a:cubicBezTo>
                    <a:pt x="6327" y="1073"/>
                    <a:pt x="6026" y="772"/>
                    <a:pt x="5655" y="770"/>
                  </a:cubicBezTo>
                  <a:lnTo>
                    <a:pt x="4856" y="770"/>
                  </a:lnTo>
                  <a:cubicBezTo>
                    <a:pt x="4576" y="294"/>
                    <a:pt x="4063" y="1"/>
                    <a:pt x="35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53"/>
            <p:cNvSpPr/>
            <p:nvPr/>
          </p:nvSpPr>
          <p:spPr>
            <a:xfrm>
              <a:off x="3305775" y="4557575"/>
              <a:ext cx="71350" cy="67475"/>
            </a:xfrm>
            <a:custGeom>
              <a:rect b="b" l="l" r="r" t="t"/>
              <a:pathLst>
                <a:path extrusionOk="0" h="2699" w="2854">
                  <a:moveTo>
                    <a:pt x="1452" y="834"/>
                  </a:moveTo>
                  <a:cubicBezTo>
                    <a:pt x="1893" y="835"/>
                    <a:pt x="2129" y="1351"/>
                    <a:pt x="1844" y="1686"/>
                  </a:cubicBezTo>
                  <a:cubicBezTo>
                    <a:pt x="1739" y="1808"/>
                    <a:pt x="1595" y="1866"/>
                    <a:pt x="1453" y="1866"/>
                  </a:cubicBezTo>
                  <a:cubicBezTo>
                    <a:pt x="1268" y="1866"/>
                    <a:pt x="1086" y="1769"/>
                    <a:pt x="992" y="1585"/>
                  </a:cubicBezTo>
                  <a:cubicBezTo>
                    <a:pt x="825" y="1257"/>
                    <a:pt x="1044" y="866"/>
                    <a:pt x="1411" y="837"/>
                  </a:cubicBezTo>
                  <a:cubicBezTo>
                    <a:pt x="1425" y="835"/>
                    <a:pt x="1438" y="834"/>
                    <a:pt x="1452" y="834"/>
                  </a:cubicBezTo>
                  <a:close/>
                  <a:moveTo>
                    <a:pt x="1450" y="1"/>
                  </a:moveTo>
                  <a:cubicBezTo>
                    <a:pt x="1081" y="1"/>
                    <a:pt x="721" y="152"/>
                    <a:pt x="461" y="434"/>
                  </a:cubicBezTo>
                  <a:cubicBezTo>
                    <a:pt x="97" y="827"/>
                    <a:pt x="0" y="1398"/>
                    <a:pt x="215" y="1889"/>
                  </a:cubicBezTo>
                  <a:cubicBezTo>
                    <a:pt x="429" y="2381"/>
                    <a:pt x="913" y="2699"/>
                    <a:pt x="1449" y="2699"/>
                  </a:cubicBezTo>
                  <a:cubicBezTo>
                    <a:pt x="1485" y="2699"/>
                    <a:pt x="1521" y="2697"/>
                    <a:pt x="1557" y="2695"/>
                  </a:cubicBezTo>
                  <a:cubicBezTo>
                    <a:pt x="2300" y="2636"/>
                    <a:pt x="2854" y="1987"/>
                    <a:pt x="2795" y="1244"/>
                  </a:cubicBezTo>
                  <a:lnTo>
                    <a:pt x="2796" y="1244"/>
                  </a:lnTo>
                  <a:cubicBezTo>
                    <a:pt x="2753" y="710"/>
                    <a:pt x="2399" y="251"/>
                    <a:pt x="1893" y="76"/>
                  </a:cubicBezTo>
                  <a:cubicBezTo>
                    <a:pt x="1748" y="25"/>
                    <a:pt x="1598" y="1"/>
                    <a:pt x="14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53"/>
            <p:cNvSpPr/>
            <p:nvPr/>
          </p:nvSpPr>
          <p:spPr>
            <a:xfrm>
              <a:off x="3464775" y="4559850"/>
              <a:ext cx="46225" cy="20825"/>
            </a:xfrm>
            <a:custGeom>
              <a:rect b="b" l="l" r="r" t="t"/>
              <a:pathLst>
                <a:path extrusionOk="0" h="833" w="1849">
                  <a:moveTo>
                    <a:pt x="417" y="0"/>
                  </a:moveTo>
                  <a:cubicBezTo>
                    <a:pt x="186" y="0"/>
                    <a:pt x="1" y="186"/>
                    <a:pt x="1" y="416"/>
                  </a:cubicBezTo>
                  <a:cubicBezTo>
                    <a:pt x="1" y="646"/>
                    <a:pt x="186" y="832"/>
                    <a:pt x="417" y="832"/>
                  </a:cubicBezTo>
                  <a:lnTo>
                    <a:pt x="1431" y="832"/>
                  </a:lnTo>
                  <a:cubicBezTo>
                    <a:pt x="1661" y="832"/>
                    <a:pt x="1848" y="646"/>
                    <a:pt x="1848" y="416"/>
                  </a:cubicBezTo>
                  <a:cubicBezTo>
                    <a:pt x="1848" y="186"/>
                    <a:pt x="1661" y="0"/>
                    <a:pt x="1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53"/>
            <p:cNvSpPr/>
            <p:nvPr/>
          </p:nvSpPr>
          <p:spPr>
            <a:xfrm>
              <a:off x="3429600" y="45598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48" y="0"/>
                  </a:moveTo>
                  <a:cubicBezTo>
                    <a:pt x="249" y="0"/>
                    <a:pt x="78" y="140"/>
                    <a:pt x="39" y="334"/>
                  </a:cubicBezTo>
                  <a:cubicBezTo>
                    <a:pt x="0" y="530"/>
                    <a:pt x="104" y="724"/>
                    <a:pt x="288" y="800"/>
                  </a:cubicBezTo>
                  <a:cubicBezTo>
                    <a:pt x="341" y="822"/>
                    <a:pt x="395" y="833"/>
                    <a:pt x="449" y="833"/>
                  </a:cubicBezTo>
                  <a:cubicBezTo>
                    <a:pt x="584" y="833"/>
                    <a:pt x="715" y="766"/>
                    <a:pt x="793" y="648"/>
                  </a:cubicBezTo>
                  <a:cubicBezTo>
                    <a:pt x="904" y="482"/>
                    <a:pt x="883" y="262"/>
                    <a:pt x="742" y="121"/>
                  </a:cubicBezTo>
                  <a:cubicBezTo>
                    <a:pt x="664" y="44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53"/>
            <p:cNvSpPr/>
            <p:nvPr/>
          </p:nvSpPr>
          <p:spPr>
            <a:xfrm>
              <a:off x="3367675" y="4665975"/>
              <a:ext cx="29250" cy="20850"/>
            </a:xfrm>
            <a:custGeom>
              <a:rect b="b" l="l" r="r" t="t"/>
              <a:pathLst>
                <a:path extrusionOk="0" h="834" w="1170">
                  <a:moveTo>
                    <a:pt x="408" y="0"/>
                  </a:moveTo>
                  <a:cubicBezTo>
                    <a:pt x="181" y="5"/>
                    <a:pt x="1" y="190"/>
                    <a:pt x="1" y="416"/>
                  </a:cubicBezTo>
                  <a:cubicBezTo>
                    <a:pt x="1" y="644"/>
                    <a:pt x="181" y="828"/>
                    <a:pt x="408" y="834"/>
                  </a:cubicBezTo>
                  <a:lnTo>
                    <a:pt x="762" y="834"/>
                  </a:lnTo>
                  <a:cubicBezTo>
                    <a:pt x="988" y="828"/>
                    <a:pt x="1169" y="644"/>
                    <a:pt x="1169" y="416"/>
                  </a:cubicBezTo>
                  <a:cubicBezTo>
                    <a:pt x="1169" y="190"/>
                    <a:pt x="988" y="5"/>
                    <a:pt x="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53"/>
            <p:cNvSpPr/>
            <p:nvPr/>
          </p:nvSpPr>
          <p:spPr>
            <a:xfrm>
              <a:off x="3152375" y="4401625"/>
              <a:ext cx="27825" cy="23325"/>
            </a:xfrm>
            <a:custGeom>
              <a:rect b="b" l="l" r="r" t="t"/>
              <a:pathLst>
                <a:path extrusionOk="0" h="933" w="1113">
                  <a:moveTo>
                    <a:pt x="656" y="1"/>
                  </a:moveTo>
                  <a:cubicBezTo>
                    <a:pt x="549" y="1"/>
                    <a:pt x="443" y="42"/>
                    <a:pt x="361" y="123"/>
                  </a:cubicBezTo>
                  <a:lnTo>
                    <a:pt x="262" y="222"/>
                  </a:lnTo>
                  <a:cubicBezTo>
                    <a:pt x="0" y="484"/>
                    <a:pt x="186" y="933"/>
                    <a:pt x="557" y="933"/>
                  </a:cubicBezTo>
                  <a:cubicBezTo>
                    <a:pt x="668" y="933"/>
                    <a:pt x="773" y="888"/>
                    <a:pt x="851" y="811"/>
                  </a:cubicBezTo>
                  <a:lnTo>
                    <a:pt x="950" y="713"/>
                  </a:lnTo>
                  <a:cubicBezTo>
                    <a:pt x="1113" y="550"/>
                    <a:pt x="1113" y="285"/>
                    <a:pt x="950" y="123"/>
                  </a:cubicBezTo>
                  <a:cubicBezTo>
                    <a:pt x="869" y="42"/>
                    <a:pt x="762" y="1"/>
                    <a:pt x="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53"/>
            <p:cNvSpPr/>
            <p:nvPr/>
          </p:nvSpPr>
          <p:spPr>
            <a:xfrm>
              <a:off x="3409875" y="4391275"/>
              <a:ext cx="30000" cy="25450"/>
            </a:xfrm>
            <a:custGeom>
              <a:rect b="b" l="l" r="r" t="t"/>
              <a:pathLst>
                <a:path extrusionOk="0" h="1018" w="1200">
                  <a:moveTo>
                    <a:pt x="458" y="0"/>
                  </a:moveTo>
                  <a:cubicBezTo>
                    <a:pt x="352" y="0"/>
                    <a:pt x="245" y="41"/>
                    <a:pt x="165" y="122"/>
                  </a:cubicBezTo>
                  <a:cubicBezTo>
                    <a:pt x="4" y="282"/>
                    <a:pt x="1" y="543"/>
                    <a:pt x="159" y="707"/>
                  </a:cubicBezTo>
                  <a:lnTo>
                    <a:pt x="349" y="895"/>
                  </a:lnTo>
                  <a:cubicBezTo>
                    <a:pt x="427" y="974"/>
                    <a:pt x="533" y="1017"/>
                    <a:pt x="644" y="1017"/>
                  </a:cubicBezTo>
                  <a:cubicBezTo>
                    <a:pt x="1014" y="1017"/>
                    <a:pt x="1200" y="570"/>
                    <a:pt x="938" y="307"/>
                  </a:cubicBezTo>
                  <a:lnTo>
                    <a:pt x="749" y="118"/>
                  </a:lnTo>
                  <a:cubicBezTo>
                    <a:pt x="668" y="40"/>
                    <a:pt x="563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53"/>
            <p:cNvSpPr/>
            <p:nvPr/>
          </p:nvSpPr>
          <p:spPr>
            <a:xfrm>
              <a:off x="3220350" y="4451250"/>
              <a:ext cx="25650" cy="23600"/>
            </a:xfrm>
            <a:custGeom>
              <a:rect b="b" l="l" r="r" t="t"/>
              <a:pathLst>
                <a:path extrusionOk="0" h="944" w="1026">
                  <a:moveTo>
                    <a:pt x="569" y="0"/>
                  </a:moveTo>
                  <a:cubicBezTo>
                    <a:pt x="462" y="0"/>
                    <a:pt x="356" y="41"/>
                    <a:pt x="274" y="122"/>
                  </a:cubicBezTo>
                  <a:lnTo>
                    <a:pt x="164" y="233"/>
                  </a:lnTo>
                  <a:cubicBezTo>
                    <a:pt x="1" y="396"/>
                    <a:pt x="1" y="659"/>
                    <a:pt x="164" y="822"/>
                  </a:cubicBezTo>
                  <a:cubicBezTo>
                    <a:pt x="245" y="903"/>
                    <a:pt x="351" y="944"/>
                    <a:pt x="458" y="944"/>
                  </a:cubicBezTo>
                  <a:cubicBezTo>
                    <a:pt x="564" y="944"/>
                    <a:pt x="671" y="903"/>
                    <a:pt x="752" y="822"/>
                  </a:cubicBezTo>
                  <a:lnTo>
                    <a:pt x="863" y="711"/>
                  </a:lnTo>
                  <a:cubicBezTo>
                    <a:pt x="1026" y="548"/>
                    <a:pt x="1026" y="285"/>
                    <a:pt x="863" y="122"/>
                  </a:cubicBezTo>
                  <a:cubicBezTo>
                    <a:pt x="782" y="41"/>
                    <a:pt x="675" y="0"/>
                    <a:pt x="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53"/>
            <p:cNvSpPr/>
            <p:nvPr/>
          </p:nvSpPr>
          <p:spPr>
            <a:xfrm>
              <a:off x="3485675" y="4437500"/>
              <a:ext cx="30175" cy="25675"/>
            </a:xfrm>
            <a:custGeom>
              <a:rect b="b" l="l" r="r" t="t"/>
              <a:pathLst>
                <a:path extrusionOk="0" h="1027" w="1207">
                  <a:moveTo>
                    <a:pt x="749" y="1"/>
                  </a:moveTo>
                  <a:cubicBezTo>
                    <a:pt x="642" y="1"/>
                    <a:pt x="535" y="41"/>
                    <a:pt x="454" y="123"/>
                  </a:cubicBezTo>
                  <a:lnTo>
                    <a:pt x="263" y="315"/>
                  </a:lnTo>
                  <a:cubicBezTo>
                    <a:pt x="1" y="577"/>
                    <a:pt x="186" y="1026"/>
                    <a:pt x="556" y="1026"/>
                  </a:cubicBezTo>
                  <a:cubicBezTo>
                    <a:pt x="667" y="1026"/>
                    <a:pt x="774" y="982"/>
                    <a:pt x="851" y="904"/>
                  </a:cubicBezTo>
                  <a:lnTo>
                    <a:pt x="1044" y="711"/>
                  </a:lnTo>
                  <a:cubicBezTo>
                    <a:pt x="1205" y="548"/>
                    <a:pt x="1207" y="285"/>
                    <a:pt x="1044" y="123"/>
                  </a:cubicBezTo>
                  <a:cubicBezTo>
                    <a:pt x="963" y="41"/>
                    <a:pt x="856" y="1"/>
                    <a:pt x="7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53"/>
            <p:cNvSpPr/>
            <p:nvPr/>
          </p:nvSpPr>
          <p:spPr>
            <a:xfrm>
              <a:off x="3299775" y="4382375"/>
              <a:ext cx="60950" cy="68350"/>
            </a:xfrm>
            <a:custGeom>
              <a:rect b="b" l="l" r="r" t="t"/>
              <a:pathLst>
                <a:path extrusionOk="0" h="2734" w="2438">
                  <a:moveTo>
                    <a:pt x="833" y="1186"/>
                  </a:moveTo>
                  <a:lnTo>
                    <a:pt x="1130" y="1381"/>
                  </a:lnTo>
                  <a:lnTo>
                    <a:pt x="1334" y="1900"/>
                  </a:lnTo>
                  <a:lnTo>
                    <a:pt x="833" y="1900"/>
                  </a:lnTo>
                  <a:lnTo>
                    <a:pt x="833" y="1186"/>
                  </a:lnTo>
                  <a:close/>
                  <a:moveTo>
                    <a:pt x="418" y="1"/>
                  </a:moveTo>
                  <a:cubicBezTo>
                    <a:pt x="201" y="1"/>
                    <a:pt x="0" y="173"/>
                    <a:pt x="1" y="418"/>
                  </a:cubicBezTo>
                  <a:lnTo>
                    <a:pt x="1" y="2317"/>
                  </a:lnTo>
                  <a:cubicBezTo>
                    <a:pt x="1" y="2546"/>
                    <a:pt x="187" y="2733"/>
                    <a:pt x="417" y="2733"/>
                  </a:cubicBezTo>
                  <a:lnTo>
                    <a:pt x="1943" y="2733"/>
                  </a:lnTo>
                  <a:cubicBezTo>
                    <a:pt x="2236" y="2733"/>
                    <a:pt x="2438" y="2438"/>
                    <a:pt x="2331" y="2165"/>
                  </a:cubicBezTo>
                  <a:lnTo>
                    <a:pt x="1856" y="953"/>
                  </a:lnTo>
                  <a:cubicBezTo>
                    <a:pt x="1825" y="873"/>
                    <a:pt x="1769" y="804"/>
                    <a:pt x="1697" y="756"/>
                  </a:cubicBezTo>
                  <a:lnTo>
                    <a:pt x="645" y="70"/>
                  </a:lnTo>
                  <a:cubicBezTo>
                    <a:pt x="573" y="22"/>
                    <a:pt x="494" y="1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53"/>
            <p:cNvSpPr/>
            <p:nvPr/>
          </p:nvSpPr>
          <p:spPr>
            <a:xfrm>
              <a:off x="3535000" y="4385375"/>
              <a:ext cx="74150" cy="72100"/>
            </a:xfrm>
            <a:custGeom>
              <a:rect b="b" l="l" r="r" t="t"/>
              <a:pathLst>
                <a:path extrusionOk="0" h="2884" w="2966">
                  <a:moveTo>
                    <a:pt x="1484" y="1007"/>
                  </a:moveTo>
                  <a:lnTo>
                    <a:pt x="1920" y="1443"/>
                  </a:lnTo>
                  <a:lnTo>
                    <a:pt x="1484" y="1879"/>
                  </a:lnTo>
                  <a:lnTo>
                    <a:pt x="1048" y="1443"/>
                  </a:lnTo>
                  <a:lnTo>
                    <a:pt x="1484" y="1007"/>
                  </a:lnTo>
                  <a:close/>
                  <a:moveTo>
                    <a:pt x="1484" y="0"/>
                  </a:moveTo>
                  <a:cubicBezTo>
                    <a:pt x="1377" y="0"/>
                    <a:pt x="1271" y="41"/>
                    <a:pt x="1189" y="122"/>
                  </a:cubicBezTo>
                  <a:lnTo>
                    <a:pt x="165" y="1148"/>
                  </a:lnTo>
                  <a:cubicBezTo>
                    <a:pt x="1" y="1311"/>
                    <a:pt x="1" y="1574"/>
                    <a:pt x="165" y="1737"/>
                  </a:cubicBezTo>
                  <a:lnTo>
                    <a:pt x="1189" y="2762"/>
                  </a:lnTo>
                  <a:cubicBezTo>
                    <a:pt x="1267" y="2841"/>
                    <a:pt x="1374" y="2884"/>
                    <a:pt x="1484" y="2884"/>
                  </a:cubicBezTo>
                  <a:cubicBezTo>
                    <a:pt x="1594" y="2884"/>
                    <a:pt x="1700" y="2841"/>
                    <a:pt x="1778" y="2762"/>
                  </a:cubicBezTo>
                  <a:lnTo>
                    <a:pt x="2804" y="1737"/>
                  </a:lnTo>
                  <a:cubicBezTo>
                    <a:pt x="2965" y="1574"/>
                    <a:pt x="2965" y="1311"/>
                    <a:pt x="2804" y="1148"/>
                  </a:cubicBezTo>
                  <a:lnTo>
                    <a:pt x="1778" y="122"/>
                  </a:lnTo>
                  <a:cubicBezTo>
                    <a:pt x="1697" y="41"/>
                    <a:pt x="1590" y="0"/>
                    <a:pt x="1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7" name="Google Shape;4347;p53"/>
          <p:cNvGrpSpPr/>
          <p:nvPr/>
        </p:nvGrpSpPr>
        <p:grpSpPr>
          <a:xfrm>
            <a:off x="4688305" y="4070345"/>
            <a:ext cx="475644" cy="475644"/>
            <a:chOff x="3806000" y="4160075"/>
            <a:chExt cx="532875" cy="532875"/>
          </a:xfrm>
        </p:grpSpPr>
        <p:sp>
          <p:nvSpPr>
            <p:cNvPr id="4348" name="Google Shape;4348;p53"/>
            <p:cNvSpPr/>
            <p:nvPr/>
          </p:nvSpPr>
          <p:spPr>
            <a:xfrm>
              <a:off x="4017700" y="4371700"/>
              <a:ext cx="97800" cy="109875"/>
            </a:xfrm>
            <a:custGeom>
              <a:rect b="b" l="l" r="r" t="t"/>
              <a:pathLst>
                <a:path extrusionOk="0" h="4395" w="3912">
                  <a:moveTo>
                    <a:pt x="2196" y="1"/>
                  </a:moveTo>
                  <a:cubicBezTo>
                    <a:pt x="1913" y="1"/>
                    <a:pt x="1628" y="56"/>
                    <a:pt x="1356" y="169"/>
                  </a:cubicBezTo>
                  <a:cubicBezTo>
                    <a:pt x="536" y="508"/>
                    <a:pt x="0" y="1310"/>
                    <a:pt x="0" y="2198"/>
                  </a:cubicBezTo>
                  <a:cubicBezTo>
                    <a:pt x="0" y="3086"/>
                    <a:pt x="536" y="3887"/>
                    <a:pt x="1356" y="4227"/>
                  </a:cubicBezTo>
                  <a:cubicBezTo>
                    <a:pt x="1628" y="4340"/>
                    <a:pt x="1913" y="4395"/>
                    <a:pt x="2196" y="4395"/>
                  </a:cubicBezTo>
                  <a:cubicBezTo>
                    <a:pt x="2768" y="4395"/>
                    <a:pt x="3329" y="4171"/>
                    <a:pt x="3749" y="3752"/>
                  </a:cubicBezTo>
                  <a:cubicBezTo>
                    <a:pt x="3912" y="3589"/>
                    <a:pt x="3912" y="3326"/>
                    <a:pt x="3749" y="3163"/>
                  </a:cubicBezTo>
                  <a:cubicBezTo>
                    <a:pt x="3668" y="3082"/>
                    <a:pt x="3561" y="3041"/>
                    <a:pt x="3455" y="3041"/>
                  </a:cubicBezTo>
                  <a:cubicBezTo>
                    <a:pt x="3348" y="3041"/>
                    <a:pt x="3242" y="3082"/>
                    <a:pt x="3160" y="3163"/>
                  </a:cubicBezTo>
                  <a:cubicBezTo>
                    <a:pt x="2899" y="3424"/>
                    <a:pt x="2550" y="3563"/>
                    <a:pt x="2194" y="3563"/>
                  </a:cubicBezTo>
                  <a:cubicBezTo>
                    <a:pt x="2018" y="3563"/>
                    <a:pt x="1841" y="3529"/>
                    <a:pt x="1672" y="3460"/>
                  </a:cubicBezTo>
                  <a:cubicBezTo>
                    <a:pt x="1163" y="3248"/>
                    <a:pt x="831" y="2750"/>
                    <a:pt x="831" y="2198"/>
                  </a:cubicBezTo>
                  <a:cubicBezTo>
                    <a:pt x="831" y="1645"/>
                    <a:pt x="1163" y="1147"/>
                    <a:pt x="1672" y="937"/>
                  </a:cubicBezTo>
                  <a:cubicBezTo>
                    <a:pt x="1842" y="867"/>
                    <a:pt x="2020" y="833"/>
                    <a:pt x="2196" y="833"/>
                  </a:cubicBezTo>
                  <a:cubicBezTo>
                    <a:pt x="2551" y="833"/>
                    <a:pt x="2900" y="971"/>
                    <a:pt x="3160" y="1232"/>
                  </a:cubicBezTo>
                  <a:cubicBezTo>
                    <a:pt x="3242" y="1313"/>
                    <a:pt x="3348" y="1354"/>
                    <a:pt x="3455" y="1354"/>
                  </a:cubicBezTo>
                  <a:cubicBezTo>
                    <a:pt x="3561" y="1354"/>
                    <a:pt x="3668" y="1313"/>
                    <a:pt x="3749" y="1232"/>
                  </a:cubicBezTo>
                  <a:cubicBezTo>
                    <a:pt x="3912" y="1069"/>
                    <a:pt x="3912" y="806"/>
                    <a:pt x="3749" y="643"/>
                  </a:cubicBezTo>
                  <a:cubicBezTo>
                    <a:pt x="3329" y="224"/>
                    <a:pt x="2768" y="1"/>
                    <a:pt x="2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53"/>
            <p:cNvSpPr/>
            <p:nvPr/>
          </p:nvSpPr>
          <p:spPr>
            <a:xfrm>
              <a:off x="3806000" y="4160075"/>
              <a:ext cx="368600" cy="532875"/>
            </a:xfrm>
            <a:custGeom>
              <a:rect b="b" l="l" r="r" t="t"/>
              <a:pathLst>
                <a:path extrusionOk="0" h="21315" w="14744">
                  <a:moveTo>
                    <a:pt x="10658" y="834"/>
                  </a:moveTo>
                  <a:cubicBezTo>
                    <a:pt x="11794" y="834"/>
                    <a:pt x="12718" y="1768"/>
                    <a:pt x="12718" y="2915"/>
                  </a:cubicBezTo>
                  <a:cubicBezTo>
                    <a:pt x="12718" y="4063"/>
                    <a:pt x="11794" y="4996"/>
                    <a:pt x="10658" y="4996"/>
                  </a:cubicBezTo>
                  <a:cubicBezTo>
                    <a:pt x="9523" y="4996"/>
                    <a:pt x="8599" y="4063"/>
                    <a:pt x="8599" y="2915"/>
                  </a:cubicBezTo>
                  <a:cubicBezTo>
                    <a:pt x="8599" y="1768"/>
                    <a:pt x="9523" y="834"/>
                    <a:pt x="10658" y="834"/>
                  </a:cubicBezTo>
                  <a:close/>
                  <a:moveTo>
                    <a:pt x="2915" y="8554"/>
                  </a:moveTo>
                  <a:cubicBezTo>
                    <a:pt x="4063" y="8554"/>
                    <a:pt x="4996" y="9497"/>
                    <a:pt x="4996" y="10657"/>
                  </a:cubicBezTo>
                  <a:cubicBezTo>
                    <a:pt x="4996" y="11817"/>
                    <a:pt x="4062" y="12761"/>
                    <a:pt x="2915" y="12761"/>
                  </a:cubicBezTo>
                  <a:cubicBezTo>
                    <a:pt x="1768" y="12761"/>
                    <a:pt x="834" y="11817"/>
                    <a:pt x="834" y="10657"/>
                  </a:cubicBezTo>
                  <a:cubicBezTo>
                    <a:pt x="834" y="9497"/>
                    <a:pt x="1768" y="8554"/>
                    <a:pt x="2915" y="8554"/>
                  </a:cubicBezTo>
                  <a:close/>
                  <a:moveTo>
                    <a:pt x="10664" y="7416"/>
                  </a:moveTo>
                  <a:cubicBezTo>
                    <a:pt x="12454" y="7416"/>
                    <a:pt x="13911" y="8872"/>
                    <a:pt x="13911" y="10663"/>
                  </a:cubicBezTo>
                  <a:cubicBezTo>
                    <a:pt x="13911" y="12453"/>
                    <a:pt x="12454" y="13911"/>
                    <a:pt x="10664" y="13911"/>
                  </a:cubicBezTo>
                  <a:cubicBezTo>
                    <a:pt x="8874" y="13911"/>
                    <a:pt x="7418" y="12453"/>
                    <a:pt x="7418" y="10663"/>
                  </a:cubicBezTo>
                  <a:cubicBezTo>
                    <a:pt x="7418" y="8872"/>
                    <a:pt x="8874" y="7416"/>
                    <a:pt x="10664" y="7416"/>
                  </a:cubicBezTo>
                  <a:close/>
                  <a:moveTo>
                    <a:pt x="4996" y="16275"/>
                  </a:moveTo>
                  <a:cubicBezTo>
                    <a:pt x="6144" y="16275"/>
                    <a:pt x="7078" y="17217"/>
                    <a:pt x="7078" y="18377"/>
                  </a:cubicBezTo>
                  <a:cubicBezTo>
                    <a:pt x="7078" y="19537"/>
                    <a:pt x="6144" y="20481"/>
                    <a:pt x="4996" y="20481"/>
                  </a:cubicBezTo>
                  <a:cubicBezTo>
                    <a:pt x="3849" y="20481"/>
                    <a:pt x="2915" y="19537"/>
                    <a:pt x="2915" y="18377"/>
                  </a:cubicBezTo>
                  <a:cubicBezTo>
                    <a:pt x="2915" y="17217"/>
                    <a:pt x="3849" y="16275"/>
                    <a:pt x="4996" y="16275"/>
                  </a:cubicBezTo>
                  <a:close/>
                  <a:moveTo>
                    <a:pt x="10658" y="1"/>
                  </a:moveTo>
                  <a:cubicBezTo>
                    <a:pt x="9064" y="1"/>
                    <a:pt x="7766" y="1308"/>
                    <a:pt x="7766" y="2915"/>
                  </a:cubicBezTo>
                  <a:cubicBezTo>
                    <a:pt x="7766" y="4381"/>
                    <a:pt x="8845" y="5597"/>
                    <a:pt x="10247" y="5799"/>
                  </a:cubicBezTo>
                  <a:lnTo>
                    <a:pt x="10247" y="6605"/>
                  </a:lnTo>
                  <a:cubicBezTo>
                    <a:pt x="8329" y="6800"/>
                    <a:pt x="6800" y="8329"/>
                    <a:pt x="6605" y="10247"/>
                  </a:cubicBezTo>
                  <a:cubicBezTo>
                    <a:pt x="6583" y="10244"/>
                    <a:pt x="6560" y="10241"/>
                    <a:pt x="6537" y="10241"/>
                  </a:cubicBezTo>
                  <a:lnTo>
                    <a:pt x="5799" y="10241"/>
                  </a:lnTo>
                  <a:cubicBezTo>
                    <a:pt x="5599" y="8819"/>
                    <a:pt x="4381" y="7721"/>
                    <a:pt x="2915" y="7721"/>
                  </a:cubicBezTo>
                  <a:cubicBezTo>
                    <a:pt x="1309" y="7721"/>
                    <a:pt x="1" y="9038"/>
                    <a:pt x="1" y="10657"/>
                  </a:cubicBezTo>
                  <a:cubicBezTo>
                    <a:pt x="1" y="12276"/>
                    <a:pt x="1309" y="13594"/>
                    <a:pt x="2915" y="13594"/>
                  </a:cubicBezTo>
                  <a:cubicBezTo>
                    <a:pt x="4381" y="13594"/>
                    <a:pt x="5599" y="12496"/>
                    <a:pt x="5799" y="11074"/>
                  </a:cubicBezTo>
                  <a:lnTo>
                    <a:pt x="6537" y="11074"/>
                  </a:lnTo>
                  <a:cubicBezTo>
                    <a:pt x="6560" y="11074"/>
                    <a:pt x="6582" y="11071"/>
                    <a:pt x="6603" y="11068"/>
                  </a:cubicBezTo>
                  <a:cubicBezTo>
                    <a:pt x="6704" y="12074"/>
                    <a:pt x="7176" y="13007"/>
                    <a:pt x="7927" y="13686"/>
                  </a:cubicBezTo>
                  <a:lnTo>
                    <a:pt x="6379" y="15793"/>
                  </a:lnTo>
                  <a:cubicBezTo>
                    <a:pt x="5954" y="15563"/>
                    <a:pt x="5479" y="15442"/>
                    <a:pt x="4997" y="15442"/>
                  </a:cubicBezTo>
                  <a:cubicBezTo>
                    <a:pt x="3390" y="15442"/>
                    <a:pt x="2083" y="16758"/>
                    <a:pt x="2083" y="18377"/>
                  </a:cubicBezTo>
                  <a:cubicBezTo>
                    <a:pt x="2083" y="19996"/>
                    <a:pt x="3390" y="21314"/>
                    <a:pt x="4997" y="21314"/>
                  </a:cubicBezTo>
                  <a:cubicBezTo>
                    <a:pt x="6603" y="21314"/>
                    <a:pt x="7911" y="19996"/>
                    <a:pt x="7911" y="18377"/>
                  </a:cubicBezTo>
                  <a:cubicBezTo>
                    <a:pt x="7911" y="17594"/>
                    <a:pt x="7601" y="16845"/>
                    <a:pt x="7045" y="16292"/>
                  </a:cubicBezTo>
                  <a:lnTo>
                    <a:pt x="8598" y="14180"/>
                  </a:lnTo>
                  <a:cubicBezTo>
                    <a:pt x="9221" y="14547"/>
                    <a:pt x="9932" y="14742"/>
                    <a:pt x="10656" y="14742"/>
                  </a:cubicBezTo>
                  <a:cubicBezTo>
                    <a:pt x="10659" y="14742"/>
                    <a:pt x="10662" y="14742"/>
                    <a:pt x="10664" y="14742"/>
                  </a:cubicBezTo>
                  <a:cubicBezTo>
                    <a:pt x="12912" y="14742"/>
                    <a:pt x="14744" y="12912"/>
                    <a:pt x="14744" y="10663"/>
                  </a:cubicBezTo>
                  <a:cubicBezTo>
                    <a:pt x="14744" y="8554"/>
                    <a:pt x="13135" y="6813"/>
                    <a:pt x="11080" y="6605"/>
                  </a:cubicBezTo>
                  <a:lnTo>
                    <a:pt x="11080" y="5797"/>
                  </a:lnTo>
                  <a:cubicBezTo>
                    <a:pt x="12475" y="5591"/>
                    <a:pt x="13549" y="4377"/>
                    <a:pt x="13549" y="2915"/>
                  </a:cubicBezTo>
                  <a:cubicBezTo>
                    <a:pt x="13549" y="1309"/>
                    <a:pt x="12253" y="1"/>
                    <a:pt x="10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53"/>
            <p:cNvSpPr/>
            <p:nvPr/>
          </p:nvSpPr>
          <p:spPr>
            <a:xfrm>
              <a:off x="4044350" y="4200725"/>
              <a:ext cx="56325" cy="62675"/>
            </a:xfrm>
            <a:custGeom>
              <a:rect b="b" l="l" r="r" t="t"/>
              <a:pathLst>
                <a:path extrusionOk="0" h="2507" w="2253">
                  <a:moveTo>
                    <a:pt x="1832" y="1"/>
                  </a:moveTo>
                  <a:cubicBezTo>
                    <a:pt x="1598" y="1"/>
                    <a:pt x="1411" y="192"/>
                    <a:pt x="1415" y="425"/>
                  </a:cubicBezTo>
                  <a:lnTo>
                    <a:pt x="1415" y="841"/>
                  </a:lnTo>
                  <a:lnTo>
                    <a:pt x="832" y="841"/>
                  </a:lnTo>
                  <a:lnTo>
                    <a:pt x="832" y="425"/>
                  </a:lnTo>
                  <a:cubicBezTo>
                    <a:pt x="832" y="195"/>
                    <a:pt x="647" y="10"/>
                    <a:pt x="416" y="10"/>
                  </a:cubicBezTo>
                  <a:cubicBezTo>
                    <a:pt x="186" y="10"/>
                    <a:pt x="1" y="195"/>
                    <a:pt x="1" y="425"/>
                  </a:cubicBezTo>
                  <a:lnTo>
                    <a:pt x="1" y="2090"/>
                  </a:lnTo>
                  <a:cubicBezTo>
                    <a:pt x="1" y="2321"/>
                    <a:pt x="186" y="2506"/>
                    <a:pt x="416" y="2506"/>
                  </a:cubicBezTo>
                  <a:cubicBezTo>
                    <a:pt x="647" y="2506"/>
                    <a:pt x="832" y="2321"/>
                    <a:pt x="832" y="2090"/>
                  </a:cubicBezTo>
                  <a:lnTo>
                    <a:pt x="832" y="1675"/>
                  </a:lnTo>
                  <a:lnTo>
                    <a:pt x="1415" y="1675"/>
                  </a:lnTo>
                  <a:lnTo>
                    <a:pt x="1415" y="2090"/>
                  </a:lnTo>
                  <a:cubicBezTo>
                    <a:pt x="1421" y="2318"/>
                    <a:pt x="1605" y="2498"/>
                    <a:pt x="1832" y="2498"/>
                  </a:cubicBezTo>
                  <a:cubicBezTo>
                    <a:pt x="2058" y="2498"/>
                    <a:pt x="2244" y="2318"/>
                    <a:pt x="2248" y="2090"/>
                  </a:cubicBezTo>
                  <a:lnTo>
                    <a:pt x="2248" y="425"/>
                  </a:lnTo>
                  <a:cubicBezTo>
                    <a:pt x="2253" y="192"/>
                    <a:pt x="2066" y="1"/>
                    <a:pt x="1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53"/>
            <p:cNvSpPr/>
            <p:nvPr/>
          </p:nvSpPr>
          <p:spPr>
            <a:xfrm>
              <a:off x="3850775" y="4395300"/>
              <a:ext cx="56200" cy="62425"/>
            </a:xfrm>
            <a:custGeom>
              <a:rect b="b" l="l" r="r" t="t"/>
              <a:pathLst>
                <a:path extrusionOk="0" h="2497" w="2248">
                  <a:moveTo>
                    <a:pt x="1832" y="0"/>
                  </a:moveTo>
                  <a:cubicBezTo>
                    <a:pt x="1602" y="0"/>
                    <a:pt x="1416" y="186"/>
                    <a:pt x="1416" y="416"/>
                  </a:cubicBezTo>
                  <a:lnTo>
                    <a:pt x="1416" y="832"/>
                  </a:lnTo>
                  <a:lnTo>
                    <a:pt x="833" y="832"/>
                  </a:lnTo>
                  <a:lnTo>
                    <a:pt x="833" y="416"/>
                  </a:lnTo>
                  <a:cubicBezTo>
                    <a:pt x="829" y="189"/>
                    <a:pt x="643" y="9"/>
                    <a:pt x="417" y="9"/>
                  </a:cubicBezTo>
                  <a:cubicBezTo>
                    <a:pt x="190" y="9"/>
                    <a:pt x="6" y="189"/>
                    <a:pt x="0" y="416"/>
                  </a:cubicBezTo>
                  <a:lnTo>
                    <a:pt x="0" y="2081"/>
                  </a:lnTo>
                  <a:cubicBezTo>
                    <a:pt x="6" y="2307"/>
                    <a:pt x="190" y="2488"/>
                    <a:pt x="417" y="2488"/>
                  </a:cubicBezTo>
                  <a:cubicBezTo>
                    <a:pt x="643" y="2488"/>
                    <a:pt x="829" y="2307"/>
                    <a:pt x="833" y="2081"/>
                  </a:cubicBezTo>
                  <a:lnTo>
                    <a:pt x="833" y="1665"/>
                  </a:lnTo>
                  <a:lnTo>
                    <a:pt x="1416" y="1665"/>
                  </a:lnTo>
                  <a:lnTo>
                    <a:pt x="1416" y="2081"/>
                  </a:lnTo>
                  <a:cubicBezTo>
                    <a:pt x="1416" y="2311"/>
                    <a:pt x="1602" y="2497"/>
                    <a:pt x="1832" y="2497"/>
                  </a:cubicBezTo>
                  <a:cubicBezTo>
                    <a:pt x="2062" y="2497"/>
                    <a:pt x="2248" y="2311"/>
                    <a:pt x="2248" y="2081"/>
                  </a:cubicBezTo>
                  <a:lnTo>
                    <a:pt x="2248" y="416"/>
                  </a:lnTo>
                  <a:cubicBezTo>
                    <a:pt x="2248" y="186"/>
                    <a:pt x="2062" y="0"/>
                    <a:pt x="18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53"/>
            <p:cNvSpPr/>
            <p:nvPr/>
          </p:nvSpPr>
          <p:spPr>
            <a:xfrm>
              <a:off x="3902675" y="4588300"/>
              <a:ext cx="56475" cy="62650"/>
            </a:xfrm>
            <a:custGeom>
              <a:rect b="b" l="l" r="r" t="t"/>
              <a:pathLst>
                <a:path extrusionOk="0" h="2506" w="2259">
                  <a:moveTo>
                    <a:pt x="1838" y="1"/>
                  </a:moveTo>
                  <a:cubicBezTo>
                    <a:pt x="1608" y="1"/>
                    <a:pt x="1421" y="186"/>
                    <a:pt x="1421" y="417"/>
                  </a:cubicBezTo>
                  <a:lnTo>
                    <a:pt x="1421" y="832"/>
                  </a:lnTo>
                  <a:lnTo>
                    <a:pt x="838" y="832"/>
                  </a:lnTo>
                  <a:lnTo>
                    <a:pt x="838" y="417"/>
                  </a:lnTo>
                  <a:cubicBezTo>
                    <a:pt x="834" y="189"/>
                    <a:pt x="648" y="9"/>
                    <a:pt x="422" y="9"/>
                  </a:cubicBezTo>
                  <a:cubicBezTo>
                    <a:pt x="195" y="9"/>
                    <a:pt x="11" y="189"/>
                    <a:pt x="6" y="417"/>
                  </a:cubicBezTo>
                  <a:lnTo>
                    <a:pt x="6" y="2081"/>
                  </a:lnTo>
                  <a:cubicBezTo>
                    <a:pt x="1" y="2315"/>
                    <a:pt x="189" y="2506"/>
                    <a:pt x="422" y="2506"/>
                  </a:cubicBezTo>
                  <a:cubicBezTo>
                    <a:pt x="655" y="2506"/>
                    <a:pt x="844" y="2315"/>
                    <a:pt x="838" y="2081"/>
                  </a:cubicBezTo>
                  <a:lnTo>
                    <a:pt x="838" y="1666"/>
                  </a:lnTo>
                  <a:lnTo>
                    <a:pt x="1421" y="1666"/>
                  </a:lnTo>
                  <a:lnTo>
                    <a:pt x="1421" y="2081"/>
                  </a:lnTo>
                  <a:cubicBezTo>
                    <a:pt x="1417" y="2315"/>
                    <a:pt x="1604" y="2506"/>
                    <a:pt x="1837" y="2506"/>
                  </a:cubicBezTo>
                  <a:cubicBezTo>
                    <a:pt x="2071" y="2506"/>
                    <a:pt x="2259" y="2315"/>
                    <a:pt x="2254" y="2081"/>
                  </a:cubicBezTo>
                  <a:lnTo>
                    <a:pt x="2254" y="417"/>
                  </a:lnTo>
                  <a:cubicBezTo>
                    <a:pt x="2254" y="186"/>
                    <a:pt x="2067" y="1"/>
                    <a:pt x="18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53"/>
            <p:cNvSpPr/>
            <p:nvPr/>
          </p:nvSpPr>
          <p:spPr>
            <a:xfrm>
              <a:off x="4238325" y="4588625"/>
              <a:ext cx="56375" cy="62700"/>
            </a:xfrm>
            <a:custGeom>
              <a:rect b="b" l="l" r="r" t="t"/>
              <a:pathLst>
                <a:path extrusionOk="0" h="2508" w="2255">
                  <a:moveTo>
                    <a:pt x="422" y="1"/>
                  </a:moveTo>
                  <a:cubicBezTo>
                    <a:pt x="189" y="1"/>
                    <a:pt x="1" y="192"/>
                    <a:pt x="7" y="425"/>
                  </a:cubicBezTo>
                  <a:lnTo>
                    <a:pt x="7" y="2090"/>
                  </a:lnTo>
                  <a:cubicBezTo>
                    <a:pt x="11" y="2317"/>
                    <a:pt x="195" y="2499"/>
                    <a:pt x="422" y="2499"/>
                  </a:cubicBezTo>
                  <a:cubicBezTo>
                    <a:pt x="648" y="2499"/>
                    <a:pt x="834" y="2317"/>
                    <a:pt x="838" y="2090"/>
                  </a:cubicBezTo>
                  <a:lnTo>
                    <a:pt x="838" y="1674"/>
                  </a:lnTo>
                  <a:lnTo>
                    <a:pt x="1421" y="1674"/>
                  </a:lnTo>
                  <a:lnTo>
                    <a:pt x="1421" y="2090"/>
                  </a:lnTo>
                  <a:cubicBezTo>
                    <a:pt x="1421" y="2320"/>
                    <a:pt x="1608" y="2507"/>
                    <a:pt x="1837" y="2507"/>
                  </a:cubicBezTo>
                  <a:cubicBezTo>
                    <a:pt x="2067" y="2507"/>
                    <a:pt x="2254" y="2320"/>
                    <a:pt x="2254" y="2090"/>
                  </a:cubicBezTo>
                  <a:lnTo>
                    <a:pt x="2254" y="425"/>
                  </a:lnTo>
                  <a:cubicBezTo>
                    <a:pt x="2254" y="196"/>
                    <a:pt x="2067" y="9"/>
                    <a:pt x="1837" y="9"/>
                  </a:cubicBezTo>
                  <a:cubicBezTo>
                    <a:pt x="1608" y="9"/>
                    <a:pt x="1421" y="196"/>
                    <a:pt x="1421" y="425"/>
                  </a:cubicBezTo>
                  <a:lnTo>
                    <a:pt x="1421" y="842"/>
                  </a:lnTo>
                  <a:lnTo>
                    <a:pt x="838" y="842"/>
                  </a:lnTo>
                  <a:lnTo>
                    <a:pt x="838" y="425"/>
                  </a:lnTo>
                  <a:cubicBezTo>
                    <a:pt x="843" y="192"/>
                    <a:pt x="656" y="1"/>
                    <a:pt x="4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53"/>
            <p:cNvSpPr/>
            <p:nvPr/>
          </p:nvSpPr>
          <p:spPr>
            <a:xfrm>
              <a:off x="4184150" y="4539200"/>
              <a:ext cx="154725" cy="153700"/>
            </a:xfrm>
            <a:custGeom>
              <a:rect b="b" l="l" r="r" t="t"/>
              <a:pathLst>
                <a:path extrusionOk="0" h="6148" w="6189">
                  <a:moveTo>
                    <a:pt x="3297" y="1153"/>
                  </a:moveTo>
                  <a:cubicBezTo>
                    <a:pt x="4433" y="1153"/>
                    <a:pt x="5357" y="2087"/>
                    <a:pt x="5357" y="3234"/>
                  </a:cubicBezTo>
                  <a:cubicBezTo>
                    <a:pt x="5357" y="4382"/>
                    <a:pt x="4433" y="5316"/>
                    <a:pt x="3297" y="5316"/>
                  </a:cubicBezTo>
                  <a:cubicBezTo>
                    <a:pt x="2162" y="5316"/>
                    <a:pt x="1238" y="4382"/>
                    <a:pt x="1238" y="3234"/>
                  </a:cubicBezTo>
                  <a:cubicBezTo>
                    <a:pt x="1238" y="2087"/>
                    <a:pt x="2162" y="1153"/>
                    <a:pt x="3297" y="1153"/>
                  </a:cubicBezTo>
                  <a:close/>
                  <a:moveTo>
                    <a:pt x="458" y="1"/>
                  </a:moveTo>
                  <a:cubicBezTo>
                    <a:pt x="351" y="1"/>
                    <a:pt x="245" y="41"/>
                    <a:pt x="163" y="123"/>
                  </a:cubicBezTo>
                  <a:cubicBezTo>
                    <a:pt x="1" y="285"/>
                    <a:pt x="1" y="549"/>
                    <a:pt x="163" y="711"/>
                  </a:cubicBezTo>
                  <a:lnTo>
                    <a:pt x="965" y="1514"/>
                  </a:lnTo>
                  <a:cubicBezTo>
                    <a:pt x="601" y="2014"/>
                    <a:pt x="404" y="2617"/>
                    <a:pt x="405" y="3234"/>
                  </a:cubicBezTo>
                  <a:cubicBezTo>
                    <a:pt x="405" y="4841"/>
                    <a:pt x="1703" y="6148"/>
                    <a:pt x="3297" y="6148"/>
                  </a:cubicBezTo>
                  <a:cubicBezTo>
                    <a:pt x="4892" y="6148"/>
                    <a:pt x="6188" y="4841"/>
                    <a:pt x="6188" y="3234"/>
                  </a:cubicBezTo>
                  <a:cubicBezTo>
                    <a:pt x="6188" y="1628"/>
                    <a:pt x="4892" y="320"/>
                    <a:pt x="3297" y="320"/>
                  </a:cubicBezTo>
                  <a:lnTo>
                    <a:pt x="3297" y="321"/>
                  </a:lnTo>
                  <a:cubicBezTo>
                    <a:pt x="3295" y="321"/>
                    <a:pt x="3293" y="321"/>
                    <a:pt x="3291" y="321"/>
                  </a:cubicBezTo>
                  <a:cubicBezTo>
                    <a:pt x="2659" y="321"/>
                    <a:pt x="2047" y="531"/>
                    <a:pt x="1546" y="917"/>
                  </a:cubicBezTo>
                  <a:lnTo>
                    <a:pt x="752" y="123"/>
                  </a:lnTo>
                  <a:cubicBezTo>
                    <a:pt x="671" y="41"/>
                    <a:pt x="564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53"/>
            <p:cNvSpPr/>
            <p:nvPr/>
          </p:nvSpPr>
          <p:spPr>
            <a:xfrm>
              <a:off x="4155150" y="450997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1"/>
                  </a:moveTo>
                  <a:cubicBezTo>
                    <a:pt x="248" y="1"/>
                    <a:pt x="79" y="140"/>
                    <a:pt x="40" y="336"/>
                  </a:cubicBezTo>
                  <a:cubicBezTo>
                    <a:pt x="1" y="530"/>
                    <a:pt x="104" y="726"/>
                    <a:pt x="289" y="801"/>
                  </a:cubicBezTo>
                  <a:cubicBezTo>
                    <a:pt x="341" y="823"/>
                    <a:pt x="395" y="833"/>
                    <a:pt x="448" y="833"/>
                  </a:cubicBezTo>
                  <a:cubicBezTo>
                    <a:pt x="583" y="833"/>
                    <a:pt x="714" y="767"/>
                    <a:pt x="794" y="648"/>
                  </a:cubicBezTo>
                  <a:cubicBezTo>
                    <a:pt x="905" y="483"/>
                    <a:pt x="883" y="263"/>
                    <a:pt x="742" y="123"/>
                  </a:cubicBezTo>
                  <a:cubicBezTo>
                    <a:pt x="664" y="44"/>
                    <a:pt x="558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6" name="Google Shape;4356;p53"/>
          <p:cNvGrpSpPr/>
          <p:nvPr/>
        </p:nvGrpSpPr>
        <p:grpSpPr>
          <a:xfrm>
            <a:off x="5347899" y="4070345"/>
            <a:ext cx="426685" cy="475644"/>
            <a:chOff x="4484050" y="4160075"/>
            <a:chExt cx="478025" cy="532875"/>
          </a:xfrm>
        </p:grpSpPr>
        <p:sp>
          <p:nvSpPr>
            <p:cNvPr id="4357" name="Google Shape;4357;p53"/>
            <p:cNvSpPr/>
            <p:nvPr/>
          </p:nvSpPr>
          <p:spPr>
            <a:xfrm>
              <a:off x="4484050" y="4160075"/>
              <a:ext cx="478025" cy="532875"/>
            </a:xfrm>
            <a:custGeom>
              <a:rect b="b" l="l" r="r" t="t"/>
              <a:pathLst>
                <a:path extrusionOk="0" h="21315" w="19121">
                  <a:moveTo>
                    <a:pt x="12396" y="834"/>
                  </a:moveTo>
                  <a:lnTo>
                    <a:pt x="11254" y="2998"/>
                  </a:lnTo>
                  <a:lnTo>
                    <a:pt x="7869" y="2998"/>
                  </a:lnTo>
                  <a:lnTo>
                    <a:pt x="6729" y="834"/>
                  </a:lnTo>
                  <a:close/>
                  <a:moveTo>
                    <a:pt x="11087" y="3830"/>
                  </a:moveTo>
                  <a:lnTo>
                    <a:pt x="11087" y="4663"/>
                  </a:lnTo>
                  <a:lnTo>
                    <a:pt x="8035" y="4663"/>
                  </a:lnTo>
                  <a:lnTo>
                    <a:pt x="8035" y="3830"/>
                  </a:lnTo>
                  <a:close/>
                  <a:moveTo>
                    <a:pt x="6040" y="1"/>
                  </a:moveTo>
                  <a:cubicBezTo>
                    <a:pt x="5726" y="1"/>
                    <a:pt x="5526" y="333"/>
                    <a:pt x="5672" y="611"/>
                  </a:cubicBezTo>
                  <a:lnTo>
                    <a:pt x="7201" y="3518"/>
                  </a:lnTo>
                  <a:lnTo>
                    <a:pt x="7201" y="4917"/>
                  </a:lnTo>
                  <a:lnTo>
                    <a:pt x="2183" y="10339"/>
                  </a:lnTo>
                  <a:cubicBezTo>
                    <a:pt x="523" y="12128"/>
                    <a:pt x="0" y="14693"/>
                    <a:pt x="831" y="16989"/>
                  </a:cubicBezTo>
                  <a:cubicBezTo>
                    <a:pt x="1760" y="19576"/>
                    <a:pt x="4233" y="21314"/>
                    <a:pt x="6981" y="21314"/>
                  </a:cubicBezTo>
                  <a:lnTo>
                    <a:pt x="12140" y="21314"/>
                  </a:lnTo>
                  <a:cubicBezTo>
                    <a:pt x="14889" y="21314"/>
                    <a:pt x="17361" y="19576"/>
                    <a:pt x="18291" y="16989"/>
                  </a:cubicBezTo>
                  <a:cubicBezTo>
                    <a:pt x="19121" y="14693"/>
                    <a:pt x="18598" y="12128"/>
                    <a:pt x="16938" y="10339"/>
                  </a:cubicBezTo>
                  <a:lnTo>
                    <a:pt x="15577" y="8870"/>
                  </a:lnTo>
                  <a:cubicBezTo>
                    <a:pt x="15495" y="8781"/>
                    <a:pt x="15383" y="8736"/>
                    <a:pt x="15271" y="8736"/>
                  </a:cubicBezTo>
                  <a:cubicBezTo>
                    <a:pt x="15170" y="8736"/>
                    <a:pt x="15069" y="8772"/>
                    <a:pt x="14989" y="8847"/>
                  </a:cubicBezTo>
                  <a:cubicBezTo>
                    <a:pt x="14820" y="9002"/>
                    <a:pt x="14810" y="9267"/>
                    <a:pt x="14965" y="9435"/>
                  </a:cubicBezTo>
                  <a:lnTo>
                    <a:pt x="16326" y="10904"/>
                  </a:lnTo>
                  <a:cubicBezTo>
                    <a:pt x="17775" y="12464"/>
                    <a:pt x="18230" y="14705"/>
                    <a:pt x="17506" y="16708"/>
                  </a:cubicBezTo>
                  <a:cubicBezTo>
                    <a:pt x="16695" y="18964"/>
                    <a:pt x="14538" y="20481"/>
                    <a:pt x="12139" y="20481"/>
                  </a:cubicBezTo>
                  <a:lnTo>
                    <a:pt x="6981" y="20481"/>
                  </a:lnTo>
                  <a:cubicBezTo>
                    <a:pt x="4582" y="20481"/>
                    <a:pt x="2427" y="18964"/>
                    <a:pt x="1615" y="16708"/>
                  </a:cubicBezTo>
                  <a:cubicBezTo>
                    <a:pt x="890" y="14705"/>
                    <a:pt x="1346" y="12464"/>
                    <a:pt x="2795" y="10904"/>
                  </a:cubicBezTo>
                  <a:lnTo>
                    <a:pt x="7800" y="5497"/>
                  </a:lnTo>
                  <a:lnTo>
                    <a:pt x="11321" y="5497"/>
                  </a:lnTo>
                  <a:lnTo>
                    <a:pt x="12680" y="6964"/>
                  </a:lnTo>
                  <a:cubicBezTo>
                    <a:pt x="12761" y="7053"/>
                    <a:pt x="12873" y="7098"/>
                    <a:pt x="12986" y="7098"/>
                  </a:cubicBezTo>
                  <a:cubicBezTo>
                    <a:pt x="13087" y="7098"/>
                    <a:pt x="13188" y="7061"/>
                    <a:pt x="13268" y="6987"/>
                  </a:cubicBezTo>
                  <a:cubicBezTo>
                    <a:pt x="13437" y="6830"/>
                    <a:pt x="13447" y="6567"/>
                    <a:pt x="13291" y="6399"/>
                  </a:cubicBezTo>
                  <a:lnTo>
                    <a:pt x="11920" y="4917"/>
                  </a:lnTo>
                  <a:lnTo>
                    <a:pt x="11920" y="3518"/>
                  </a:lnTo>
                  <a:lnTo>
                    <a:pt x="13455" y="611"/>
                  </a:lnTo>
                  <a:cubicBezTo>
                    <a:pt x="13601" y="335"/>
                    <a:pt x="13401" y="1"/>
                    <a:pt x="13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53"/>
            <p:cNvSpPr/>
            <p:nvPr/>
          </p:nvSpPr>
          <p:spPr>
            <a:xfrm>
              <a:off x="4826150" y="4347850"/>
              <a:ext cx="22600" cy="20850"/>
            </a:xfrm>
            <a:custGeom>
              <a:rect b="b" l="l" r="r" t="t"/>
              <a:pathLst>
                <a:path extrusionOk="0" h="834" w="904">
                  <a:moveTo>
                    <a:pt x="457" y="1"/>
                  </a:moveTo>
                  <a:cubicBezTo>
                    <a:pt x="321" y="1"/>
                    <a:pt x="189" y="67"/>
                    <a:pt x="110" y="186"/>
                  </a:cubicBezTo>
                  <a:cubicBezTo>
                    <a:pt x="0" y="351"/>
                    <a:pt x="22" y="571"/>
                    <a:pt x="161" y="711"/>
                  </a:cubicBezTo>
                  <a:cubicBezTo>
                    <a:pt x="241" y="789"/>
                    <a:pt x="346" y="833"/>
                    <a:pt x="456" y="833"/>
                  </a:cubicBezTo>
                  <a:cubicBezTo>
                    <a:pt x="655" y="833"/>
                    <a:pt x="826" y="694"/>
                    <a:pt x="865" y="498"/>
                  </a:cubicBezTo>
                  <a:cubicBezTo>
                    <a:pt x="904" y="304"/>
                    <a:pt x="799" y="108"/>
                    <a:pt x="616" y="32"/>
                  </a:cubicBezTo>
                  <a:cubicBezTo>
                    <a:pt x="564" y="11"/>
                    <a:pt x="510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53"/>
            <p:cNvSpPr/>
            <p:nvPr/>
          </p:nvSpPr>
          <p:spPr>
            <a:xfrm>
              <a:off x="4581050" y="4351675"/>
              <a:ext cx="284050" cy="266325"/>
            </a:xfrm>
            <a:custGeom>
              <a:rect b="b" l="l" r="r" t="t"/>
              <a:pathLst>
                <a:path extrusionOk="0" h="10653" w="11362">
                  <a:moveTo>
                    <a:pt x="5681" y="832"/>
                  </a:moveTo>
                  <a:cubicBezTo>
                    <a:pt x="6383" y="832"/>
                    <a:pt x="7084" y="984"/>
                    <a:pt x="7736" y="1286"/>
                  </a:cubicBezTo>
                  <a:lnTo>
                    <a:pt x="7735" y="1286"/>
                  </a:lnTo>
                  <a:lnTo>
                    <a:pt x="6207" y="3935"/>
                  </a:lnTo>
                  <a:cubicBezTo>
                    <a:pt x="6036" y="3885"/>
                    <a:pt x="5860" y="3860"/>
                    <a:pt x="5684" y="3860"/>
                  </a:cubicBezTo>
                  <a:cubicBezTo>
                    <a:pt x="5509" y="3860"/>
                    <a:pt x="5333" y="3885"/>
                    <a:pt x="5163" y="3935"/>
                  </a:cubicBezTo>
                  <a:lnTo>
                    <a:pt x="3632" y="1285"/>
                  </a:lnTo>
                  <a:cubicBezTo>
                    <a:pt x="4282" y="983"/>
                    <a:pt x="4981" y="832"/>
                    <a:pt x="5681" y="832"/>
                  </a:cubicBezTo>
                  <a:close/>
                  <a:moveTo>
                    <a:pt x="5683" y="4700"/>
                  </a:moveTo>
                  <a:cubicBezTo>
                    <a:pt x="6194" y="4700"/>
                    <a:pt x="6657" y="5108"/>
                    <a:pt x="6664" y="5671"/>
                  </a:cubicBezTo>
                  <a:lnTo>
                    <a:pt x="6664" y="5682"/>
                  </a:lnTo>
                  <a:cubicBezTo>
                    <a:pt x="6664" y="5986"/>
                    <a:pt x="6523" y="6272"/>
                    <a:pt x="6284" y="6458"/>
                  </a:cubicBezTo>
                  <a:lnTo>
                    <a:pt x="6280" y="6462"/>
                  </a:lnTo>
                  <a:cubicBezTo>
                    <a:pt x="6266" y="6472"/>
                    <a:pt x="6251" y="6483"/>
                    <a:pt x="6237" y="6493"/>
                  </a:cubicBezTo>
                  <a:cubicBezTo>
                    <a:pt x="6233" y="6495"/>
                    <a:pt x="6230" y="6498"/>
                    <a:pt x="6225" y="6500"/>
                  </a:cubicBezTo>
                  <a:cubicBezTo>
                    <a:pt x="6209" y="6511"/>
                    <a:pt x="6192" y="6521"/>
                    <a:pt x="6175" y="6531"/>
                  </a:cubicBezTo>
                  <a:cubicBezTo>
                    <a:pt x="6024" y="6619"/>
                    <a:pt x="5855" y="6663"/>
                    <a:pt x="5686" y="6663"/>
                  </a:cubicBezTo>
                  <a:cubicBezTo>
                    <a:pt x="5517" y="6663"/>
                    <a:pt x="5348" y="6619"/>
                    <a:pt x="5196" y="6531"/>
                  </a:cubicBezTo>
                  <a:lnTo>
                    <a:pt x="5196" y="6533"/>
                  </a:lnTo>
                  <a:cubicBezTo>
                    <a:pt x="5192" y="6530"/>
                    <a:pt x="5189" y="6529"/>
                    <a:pt x="5185" y="6526"/>
                  </a:cubicBezTo>
                  <a:cubicBezTo>
                    <a:pt x="5150" y="6506"/>
                    <a:pt x="5117" y="6483"/>
                    <a:pt x="5084" y="6459"/>
                  </a:cubicBezTo>
                  <a:cubicBezTo>
                    <a:pt x="5077" y="6452"/>
                    <a:pt x="5068" y="6447"/>
                    <a:pt x="5060" y="6439"/>
                  </a:cubicBezTo>
                  <a:cubicBezTo>
                    <a:pt x="5057" y="6436"/>
                    <a:pt x="5054" y="6435"/>
                    <a:pt x="5051" y="6432"/>
                  </a:cubicBezTo>
                  <a:cubicBezTo>
                    <a:pt x="4504" y="5972"/>
                    <a:pt x="4618" y="5100"/>
                    <a:pt x="5264" y="4795"/>
                  </a:cubicBezTo>
                  <a:cubicBezTo>
                    <a:pt x="5402" y="4730"/>
                    <a:pt x="5544" y="4700"/>
                    <a:pt x="5683" y="4700"/>
                  </a:cubicBezTo>
                  <a:close/>
                  <a:moveTo>
                    <a:pt x="3911" y="6094"/>
                  </a:moveTo>
                  <a:cubicBezTo>
                    <a:pt x="3993" y="6439"/>
                    <a:pt x="4175" y="6753"/>
                    <a:pt x="4432" y="6996"/>
                  </a:cubicBezTo>
                  <a:lnTo>
                    <a:pt x="2901" y="9648"/>
                  </a:lnTo>
                  <a:cubicBezTo>
                    <a:pt x="1728" y="8824"/>
                    <a:pt x="977" y="7523"/>
                    <a:pt x="851" y="6094"/>
                  </a:cubicBezTo>
                  <a:close/>
                  <a:moveTo>
                    <a:pt x="10511" y="6098"/>
                  </a:moveTo>
                  <a:cubicBezTo>
                    <a:pt x="10383" y="7527"/>
                    <a:pt x="9631" y="8828"/>
                    <a:pt x="8457" y="9653"/>
                  </a:cubicBezTo>
                  <a:lnTo>
                    <a:pt x="6928" y="7003"/>
                  </a:lnTo>
                  <a:cubicBezTo>
                    <a:pt x="7187" y="6759"/>
                    <a:pt x="7366" y="6445"/>
                    <a:pt x="7448" y="6098"/>
                  </a:cubicBezTo>
                  <a:close/>
                  <a:moveTo>
                    <a:pt x="5683" y="1"/>
                  </a:moveTo>
                  <a:cubicBezTo>
                    <a:pt x="4703" y="1"/>
                    <a:pt x="3723" y="252"/>
                    <a:pt x="2848" y="755"/>
                  </a:cubicBezTo>
                  <a:cubicBezTo>
                    <a:pt x="2737" y="820"/>
                    <a:pt x="2662" y="931"/>
                    <a:pt x="2644" y="1057"/>
                  </a:cubicBezTo>
                  <a:cubicBezTo>
                    <a:pt x="2629" y="1151"/>
                    <a:pt x="2646" y="1246"/>
                    <a:pt x="2694" y="1326"/>
                  </a:cubicBezTo>
                  <a:lnTo>
                    <a:pt x="4445" y="4359"/>
                  </a:lnTo>
                  <a:cubicBezTo>
                    <a:pt x="4196" y="4590"/>
                    <a:pt x="4019" y="4887"/>
                    <a:pt x="3933" y="5213"/>
                  </a:cubicBezTo>
                  <a:cubicBezTo>
                    <a:pt x="3929" y="5229"/>
                    <a:pt x="3924" y="5245"/>
                    <a:pt x="3921" y="5261"/>
                  </a:cubicBezTo>
                  <a:lnTo>
                    <a:pt x="416" y="5261"/>
                  </a:lnTo>
                  <a:cubicBezTo>
                    <a:pt x="187" y="5261"/>
                    <a:pt x="0" y="5448"/>
                    <a:pt x="0" y="5678"/>
                  </a:cubicBezTo>
                  <a:cubicBezTo>
                    <a:pt x="0" y="7694"/>
                    <a:pt x="1087" y="9578"/>
                    <a:pt x="2834" y="10592"/>
                  </a:cubicBezTo>
                  <a:cubicBezTo>
                    <a:pt x="2897" y="10630"/>
                    <a:pt x="2969" y="10649"/>
                    <a:pt x="3042" y="10649"/>
                  </a:cubicBezTo>
                  <a:cubicBezTo>
                    <a:pt x="3097" y="10649"/>
                    <a:pt x="3149" y="10638"/>
                    <a:pt x="3199" y="10618"/>
                  </a:cubicBezTo>
                  <a:cubicBezTo>
                    <a:pt x="3287" y="10584"/>
                    <a:pt x="3359" y="10520"/>
                    <a:pt x="3406" y="10440"/>
                  </a:cubicBezTo>
                  <a:lnTo>
                    <a:pt x="5153" y="7415"/>
                  </a:lnTo>
                  <a:cubicBezTo>
                    <a:pt x="5326" y="7468"/>
                    <a:pt x="5506" y="7496"/>
                    <a:pt x="5687" y="7496"/>
                  </a:cubicBezTo>
                  <a:cubicBezTo>
                    <a:pt x="5863" y="7496"/>
                    <a:pt x="6037" y="7470"/>
                    <a:pt x="6205" y="7418"/>
                  </a:cubicBezTo>
                  <a:lnTo>
                    <a:pt x="7952" y="10444"/>
                  </a:lnTo>
                  <a:cubicBezTo>
                    <a:pt x="8029" y="10578"/>
                    <a:pt x="8169" y="10653"/>
                    <a:pt x="8313" y="10653"/>
                  </a:cubicBezTo>
                  <a:cubicBezTo>
                    <a:pt x="8383" y="10653"/>
                    <a:pt x="8455" y="10635"/>
                    <a:pt x="8521" y="10597"/>
                  </a:cubicBezTo>
                  <a:cubicBezTo>
                    <a:pt x="10269" y="9588"/>
                    <a:pt x="11357" y="7707"/>
                    <a:pt x="11361" y="5685"/>
                  </a:cubicBezTo>
                  <a:cubicBezTo>
                    <a:pt x="11360" y="5557"/>
                    <a:pt x="11302" y="5436"/>
                    <a:pt x="11201" y="5357"/>
                  </a:cubicBezTo>
                  <a:cubicBezTo>
                    <a:pt x="11128" y="5298"/>
                    <a:pt x="11036" y="5267"/>
                    <a:pt x="10942" y="5267"/>
                  </a:cubicBezTo>
                  <a:lnTo>
                    <a:pt x="7448" y="5267"/>
                  </a:lnTo>
                  <a:cubicBezTo>
                    <a:pt x="7366" y="4920"/>
                    <a:pt x="7184" y="4603"/>
                    <a:pt x="6923" y="4360"/>
                  </a:cubicBezTo>
                  <a:lnTo>
                    <a:pt x="8673" y="1326"/>
                  </a:lnTo>
                  <a:cubicBezTo>
                    <a:pt x="8788" y="1128"/>
                    <a:pt x="8721" y="873"/>
                    <a:pt x="8521" y="758"/>
                  </a:cubicBezTo>
                  <a:cubicBezTo>
                    <a:pt x="7647" y="253"/>
                    <a:pt x="6665" y="1"/>
                    <a:pt x="56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0" name="Google Shape;4360;p53"/>
          <p:cNvGrpSpPr/>
          <p:nvPr/>
        </p:nvGrpSpPr>
        <p:grpSpPr>
          <a:xfrm>
            <a:off x="5958531" y="4095383"/>
            <a:ext cx="475644" cy="425569"/>
            <a:chOff x="5050875" y="4197200"/>
            <a:chExt cx="532875" cy="476775"/>
          </a:xfrm>
        </p:grpSpPr>
        <p:sp>
          <p:nvSpPr>
            <p:cNvPr id="4361" name="Google Shape;4361;p53"/>
            <p:cNvSpPr/>
            <p:nvPr/>
          </p:nvSpPr>
          <p:spPr>
            <a:xfrm>
              <a:off x="5050875" y="4197200"/>
              <a:ext cx="532875" cy="476775"/>
            </a:xfrm>
            <a:custGeom>
              <a:rect b="b" l="l" r="r" t="t"/>
              <a:pathLst>
                <a:path extrusionOk="0" h="19071" w="21315">
                  <a:moveTo>
                    <a:pt x="5768" y="834"/>
                  </a:moveTo>
                  <a:cubicBezTo>
                    <a:pt x="5987" y="834"/>
                    <a:pt x="6164" y="1011"/>
                    <a:pt x="6164" y="1231"/>
                  </a:cubicBezTo>
                  <a:lnTo>
                    <a:pt x="6164" y="2249"/>
                  </a:lnTo>
                  <a:lnTo>
                    <a:pt x="2669" y="2249"/>
                  </a:lnTo>
                  <a:lnTo>
                    <a:pt x="2669" y="1231"/>
                  </a:lnTo>
                  <a:cubicBezTo>
                    <a:pt x="2669" y="1011"/>
                    <a:pt x="2846" y="834"/>
                    <a:pt x="3065" y="834"/>
                  </a:cubicBezTo>
                  <a:close/>
                  <a:moveTo>
                    <a:pt x="7372" y="3082"/>
                  </a:moveTo>
                  <a:cubicBezTo>
                    <a:pt x="7718" y="3082"/>
                    <a:pt x="7998" y="3363"/>
                    <a:pt x="7999" y="3709"/>
                  </a:cubicBezTo>
                  <a:lnTo>
                    <a:pt x="7999" y="7577"/>
                  </a:lnTo>
                  <a:lnTo>
                    <a:pt x="834" y="7577"/>
                  </a:lnTo>
                  <a:lnTo>
                    <a:pt x="834" y="3708"/>
                  </a:lnTo>
                  <a:cubicBezTo>
                    <a:pt x="834" y="3363"/>
                    <a:pt x="1115" y="3082"/>
                    <a:pt x="1460" y="3082"/>
                  </a:cubicBezTo>
                  <a:close/>
                  <a:moveTo>
                    <a:pt x="20085" y="12908"/>
                  </a:moveTo>
                  <a:cubicBezTo>
                    <a:pt x="20304" y="12908"/>
                    <a:pt x="20483" y="13086"/>
                    <a:pt x="20483" y="13305"/>
                  </a:cubicBezTo>
                  <a:lnTo>
                    <a:pt x="20483" y="16009"/>
                  </a:lnTo>
                  <a:cubicBezTo>
                    <a:pt x="20483" y="16227"/>
                    <a:pt x="20304" y="16404"/>
                    <a:pt x="20085" y="16404"/>
                  </a:cubicBezTo>
                  <a:lnTo>
                    <a:pt x="19067" y="16404"/>
                  </a:lnTo>
                  <a:lnTo>
                    <a:pt x="19067" y="12908"/>
                  </a:lnTo>
                  <a:close/>
                  <a:moveTo>
                    <a:pt x="7999" y="8409"/>
                  </a:moveTo>
                  <a:lnTo>
                    <a:pt x="7999" y="17606"/>
                  </a:lnTo>
                  <a:cubicBezTo>
                    <a:pt x="7999" y="17953"/>
                    <a:pt x="7718" y="18233"/>
                    <a:pt x="7372" y="18233"/>
                  </a:cubicBezTo>
                  <a:lnTo>
                    <a:pt x="2666" y="18233"/>
                  </a:lnTo>
                  <a:lnTo>
                    <a:pt x="2666" y="14240"/>
                  </a:lnTo>
                  <a:cubicBezTo>
                    <a:pt x="2666" y="14010"/>
                    <a:pt x="2479" y="13824"/>
                    <a:pt x="2249" y="13824"/>
                  </a:cubicBezTo>
                  <a:cubicBezTo>
                    <a:pt x="2020" y="13824"/>
                    <a:pt x="1833" y="14010"/>
                    <a:pt x="1833" y="14240"/>
                  </a:cubicBezTo>
                  <a:lnTo>
                    <a:pt x="1833" y="18233"/>
                  </a:lnTo>
                  <a:lnTo>
                    <a:pt x="1461" y="18233"/>
                  </a:lnTo>
                  <a:cubicBezTo>
                    <a:pt x="1115" y="18233"/>
                    <a:pt x="834" y="17953"/>
                    <a:pt x="834" y="17606"/>
                  </a:cubicBezTo>
                  <a:lnTo>
                    <a:pt x="834" y="8409"/>
                  </a:lnTo>
                  <a:close/>
                  <a:moveTo>
                    <a:pt x="17607" y="11074"/>
                  </a:moveTo>
                  <a:cubicBezTo>
                    <a:pt x="17953" y="11074"/>
                    <a:pt x="18233" y="11355"/>
                    <a:pt x="18233" y="11700"/>
                  </a:cubicBezTo>
                  <a:lnTo>
                    <a:pt x="18233" y="17612"/>
                  </a:lnTo>
                  <a:cubicBezTo>
                    <a:pt x="18233" y="17959"/>
                    <a:pt x="17953" y="18239"/>
                    <a:pt x="17607" y="18239"/>
                  </a:cubicBezTo>
                  <a:lnTo>
                    <a:pt x="8687" y="18239"/>
                  </a:lnTo>
                  <a:cubicBezTo>
                    <a:pt x="8782" y="18042"/>
                    <a:pt x="8832" y="17826"/>
                    <a:pt x="8831" y="17607"/>
                  </a:cubicBezTo>
                  <a:lnTo>
                    <a:pt x="8831" y="11074"/>
                  </a:lnTo>
                  <a:lnTo>
                    <a:pt x="12905" y="11074"/>
                  </a:lnTo>
                  <a:lnTo>
                    <a:pt x="12905" y="15319"/>
                  </a:lnTo>
                  <a:cubicBezTo>
                    <a:pt x="12906" y="15548"/>
                    <a:pt x="13092" y="15735"/>
                    <a:pt x="13322" y="15735"/>
                  </a:cubicBezTo>
                  <a:cubicBezTo>
                    <a:pt x="13551" y="15735"/>
                    <a:pt x="13738" y="15548"/>
                    <a:pt x="13738" y="15319"/>
                  </a:cubicBezTo>
                  <a:lnTo>
                    <a:pt x="13738" y="11074"/>
                  </a:lnTo>
                  <a:close/>
                  <a:moveTo>
                    <a:pt x="3065" y="1"/>
                  </a:moveTo>
                  <a:cubicBezTo>
                    <a:pt x="2385" y="1"/>
                    <a:pt x="1836" y="552"/>
                    <a:pt x="1836" y="1230"/>
                  </a:cubicBezTo>
                  <a:lnTo>
                    <a:pt x="1836" y="2249"/>
                  </a:lnTo>
                  <a:lnTo>
                    <a:pt x="1460" y="2249"/>
                  </a:lnTo>
                  <a:cubicBezTo>
                    <a:pt x="654" y="2250"/>
                    <a:pt x="2" y="2902"/>
                    <a:pt x="1" y="3708"/>
                  </a:cubicBezTo>
                  <a:lnTo>
                    <a:pt x="1" y="17606"/>
                  </a:lnTo>
                  <a:cubicBezTo>
                    <a:pt x="2" y="18412"/>
                    <a:pt x="656" y="19065"/>
                    <a:pt x="1460" y="19067"/>
                  </a:cubicBezTo>
                  <a:lnTo>
                    <a:pt x="17607" y="19071"/>
                  </a:lnTo>
                  <a:cubicBezTo>
                    <a:pt x="18412" y="19071"/>
                    <a:pt x="19065" y="18418"/>
                    <a:pt x="19067" y="17612"/>
                  </a:cubicBezTo>
                  <a:lnTo>
                    <a:pt x="19067" y="17238"/>
                  </a:lnTo>
                  <a:lnTo>
                    <a:pt x="20085" y="17238"/>
                  </a:lnTo>
                  <a:cubicBezTo>
                    <a:pt x="20763" y="17236"/>
                    <a:pt x="21313" y="16686"/>
                    <a:pt x="21314" y="16007"/>
                  </a:cubicBezTo>
                  <a:lnTo>
                    <a:pt x="21314" y="13305"/>
                  </a:lnTo>
                  <a:cubicBezTo>
                    <a:pt x="21313" y="12626"/>
                    <a:pt x="20763" y="12076"/>
                    <a:pt x="20085" y="12076"/>
                  </a:cubicBezTo>
                  <a:lnTo>
                    <a:pt x="19067" y="12076"/>
                  </a:lnTo>
                  <a:lnTo>
                    <a:pt x="19067" y="11702"/>
                  </a:lnTo>
                  <a:cubicBezTo>
                    <a:pt x="19067" y="10896"/>
                    <a:pt x="18413" y="10243"/>
                    <a:pt x="17607" y="10241"/>
                  </a:cubicBezTo>
                  <a:lnTo>
                    <a:pt x="8831" y="10241"/>
                  </a:lnTo>
                  <a:lnTo>
                    <a:pt x="8831" y="3708"/>
                  </a:lnTo>
                  <a:cubicBezTo>
                    <a:pt x="8831" y="2902"/>
                    <a:pt x="8177" y="2250"/>
                    <a:pt x="7372" y="2249"/>
                  </a:cubicBezTo>
                  <a:lnTo>
                    <a:pt x="6997" y="2249"/>
                  </a:lnTo>
                  <a:lnTo>
                    <a:pt x="6997" y="1230"/>
                  </a:lnTo>
                  <a:cubicBezTo>
                    <a:pt x="6996" y="552"/>
                    <a:pt x="6446" y="1"/>
                    <a:pt x="57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53"/>
            <p:cNvSpPr/>
            <p:nvPr/>
          </p:nvSpPr>
          <p:spPr>
            <a:xfrm>
              <a:off x="5424750" y="4529675"/>
              <a:ext cx="67800" cy="67750"/>
            </a:xfrm>
            <a:custGeom>
              <a:rect b="b" l="l" r="r" t="t"/>
              <a:pathLst>
                <a:path extrusionOk="0" h="2710" w="2712">
                  <a:moveTo>
                    <a:pt x="1364" y="0"/>
                  </a:moveTo>
                  <a:cubicBezTo>
                    <a:pt x="1134" y="0"/>
                    <a:pt x="947" y="186"/>
                    <a:pt x="949" y="416"/>
                  </a:cubicBezTo>
                  <a:lnTo>
                    <a:pt x="949" y="938"/>
                  </a:lnTo>
                  <a:lnTo>
                    <a:pt x="425" y="938"/>
                  </a:lnTo>
                  <a:cubicBezTo>
                    <a:pt x="422" y="938"/>
                    <a:pt x="419" y="938"/>
                    <a:pt x="417" y="938"/>
                  </a:cubicBezTo>
                  <a:cubicBezTo>
                    <a:pt x="187" y="938"/>
                    <a:pt x="0" y="1124"/>
                    <a:pt x="0" y="1354"/>
                  </a:cubicBezTo>
                  <a:cubicBezTo>
                    <a:pt x="0" y="1585"/>
                    <a:pt x="187" y="1772"/>
                    <a:pt x="417" y="1772"/>
                  </a:cubicBezTo>
                  <a:cubicBezTo>
                    <a:pt x="420" y="1772"/>
                    <a:pt x="422" y="1771"/>
                    <a:pt x="425" y="1771"/>
                  </a:cubicBezTo>
                  <a:lnTo>
                    <a:pt x="949" y="1771"/>
                  </a:lnTo>
                  <a:lnTo>
                    <a:pt x="949" y="2294"/>
                  </a:lnTo>
                  <a:cubicBezTo>
                    <a:pt x="949" y="2523"/>
                    <a:pt x="1134" y="2710"/>
                    <a:pt x="1364" y="2710"/>
                  </a:cubicBezTo>
                  <a:cubicBezTo>
                    <a:pt x="1593" y="2710"/>
                    <a:pt x="1780" y="2523"/>
                    <a:pt x="1780" y="2294"/>
                  </a:cubicBezTo>
                  <a:lnTo>
                    <a:pt x="1780" y="1771"/>
                  </a:lnTo>
                  <a:lnTo>
                    <a:pt x="2303" y="1771"/>
                  </a:lnTo>
                  <a:cubicBezTo>
                    <a:pt x="2530" y="1766"/>
                    <a:pt x="2711" y="1581"/>
                    <a:pt x="2711" y="1354"/>
                  </a:cubicBezTo>
                  <a:cubicBezTo>
                    <a:pt x="2711" y="1128"/>
                    <a:pt x="2530" y="943"/>
                    <a:pt x="2303" y="938"/>
                  </a:cubicBezTo>
                  <a:lnTo>
                    <a:pt x="1780" y="938"/>
                  </a:lnTo>
                  <a:lnTo>
                    <a:pt x="1780" y="416"/>
                  </a:lnTo>
                  <a:cubicBezTo>
                    <a:pt x="1780" y="186"/>
                    <a:pt x="1593" y="0"/>
                    <a:pt x="13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53"/>
            <p:cNvSpPr/>
            <p:nvPr/>
          </p:nvSpPr>
          <p:spPr>
            <a:xfrm>
              <a:off x="5127325" y="4288225"/>
              <a:ext cx="67775" cy="67725"/>
            </a:xfrm>
            <a:custGeom>
              <a:rect b="b" l="l" r="r" t="t"/>
              <a:pathLst>
                <a:path extrusionOk="0" h="2709" w="2711">
                  <a:moveTo>
                    <a:pt x="1356" y="1"/>
                  </a:moveTo>
                  <a:cubicBezTo>
                    <a:pt x="1126" y="1"/>
                    <a:pt x="939" y="186"/>
                    <a:pt x="939" y="417"/>
                  </a:cubicBezTo>
                  <a:lnTo>
                    <a:pt x="939" y="939"/>
                  </a:lnTo>
                  <a:lnTo>
                    <a:pt x="417" y="939"/>
                  </a:lnTo>
                  <a:cubicBezTo>
                    <a:pt x="186" y="939"/>
                    <a:pt x="1" y="1126"/>
                    <a:pt x="1" y="1355"/>
                  </a:cubicBezTo>
                  <a:cubicBezTo>
                    <a:pt x="1" y="1585"/>
                    <a:pt x="186" y="1771"/>
                    <a:pt x="417" y="1772"/>
                  </a:cubicBezTo>
                  <a:lnTo>
                    <a:pt x="939" y="1772"/>
                  </a:lnTo>
                  <a:lnTo>
                    <a:pt x="939" y="2293"/>
                  </a:lnTo>
                  <a:cubicBezTo>
                    <a:pt x="939" y="2523"/>
                    <a:pt x="1126" y="2709"/>
                    <a:pt x="1356" y="2709"/>
                  </a:cubicBezTo>
                  <a:cubicBezTo>
                    <a:pt x="1585" y="2709"/>
                    <a:pt x="1772" y="2523"/>
                    <a:pt x="1772" y="2293"/>
                  </a:cubicBezTo>
                  <a:lnTo>
                    <a:pt x="1772" y="1772"/>
                  </a:lnTo>
                  <a:lnTo>
                    <a:pt x="2295" y="1772"/>
                  </a:lnTo>
                  <a:cubicBezTo>
                    <a:pt x="2525" y="1772"/>
                    <a:pt x="2710" y="1585"/>
                    <a:pt x="2710" y="1355"/>
                  </a:cubicBezTo>
                  <a:cubicBezTo>
                    <a:pt x="2710" y="1126"/>
                    <a:pt x="2525" y="939"/>
                    <a:pt x="2295" y="939"/>
                  </a:cubicBezTo>
                  <a:lnTo>
                    <a:pt x="1772" y="939"/>
                  </a:lnTo>
                  <a:lnTo>
                    <a:pt x="1772" y="417"/>
                  </a:lnTo>
                  <a:cubicBezTo>
                    <a:pt x="1772" y="186"/>
                    <a:pt x="1585" y="1"/>
                    <a:pt x="1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53"/>
            <p:cNvSpPr/>
            <p:nvPr/>
          </p:nvSpPr>
          <p:spPr>
            <a:xfrm>
              <a:off x="5372725" y="461140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0"/>
                  </a:moveTo>
                  <a:cubicBezTo>
                    <a:pt x="249" y="0"/>
                    <a:pt x="78" y="142"/>
                    <a:pt x="39" y="336"/>
                  </a:cubicBezTo>
                  <a:cubicBezTo>
                    <a:pt x="0" y="530"/>
                    <a:pt x="105" y="726"/>
                    <a:pt x="288" y="802"/>
                  </a:cubicBezTo>
                  <a:cubicBezTo>
                    <a:pt x="340" y="824"/>
                    <a:pt x="394" y="834"/>
                    <a:pt x="448" y="834"/>
                  </a:cubicBezTo>
                  <a:cubicBezTo>
                    <a:pt x="583" y="834"/>
                    <a:pt x="715" y="767"/>
                    <a:pt x="793" y="648"/>
                  </a:cubicBezTo>
                  <a:cubicBezTo>
                    <a:pt x="904" y="483"/>
                    <a:pt x="883" y="262"/>
                    <a:pt x="743" y="123"/>
                  </a:cubicBezTo>
                  <a:cubicBezTo>
                    <a:pt x="664" y="45"/>
                    <a:pt x="559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53"/>
            <p:cNvSpPr/>
            <p:nvPr/>
          </p:nvSpPr>
          <p:spPr>
            <a:xfrm>
              <a:off x="5095675" y="45011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3" y="0"/>
                    <a:pt x="191" y="67"/>
                    <a:pt x="111" y="185"/>
                  </a:cubicBezTo>
                  <a:cubicBezTo>
                    <a:pt x="0" y="351"/>
                    <a:pt x="22" y="571"/>
                    <a:pt x="163" y="711"/>
                  </a:cubicBezTo>
                  <a:cubicBezTo>
                    <a:pt x="241" y="788"/>
                    <a:pt x="347" y="833"/>
                    <a:pt x="457" y="833"/>
                  </a:cubicBezTo>
                  <a:cubicBezTo>
                    <a:pt x="655" y="833"/>
                    <a:pt x="826" y="693"/>
                    <a:pt x="865" y="498"/>
                  </a:cubicBezTo>
                  <a:cubicBezTo>
                    <a:pt x="904" y="303"/>
                    <a:pt x="801" y="108"/>
                    <a:pt x="616" y="32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66" name="Google Shape;4366;p53"/>
          <p:cNvGrpSpPr/>
          <p:nvPr/>
        </p:nvGrpSpPr>
        <p:grpSpPr>
          <a:xfrm>
            <a:off x="6618122" y="4095416"/>
            <a:ext cx="477117" cy="425502"/>
            <a:chOff x="5668975" y="4189700"/>
            <a:chExt cx="534525" cy="476700"/>
          </a:xfrm>
        </p:grpSpPr>
        <p:sp>
          <p:nvSpPr>
            <p:cNvPr id="4367" name="Google Shape;4367;p53"/>
            <p:cNvSpPr/>
            <p:nvPr/>
          </p:nvSpPr>
          <p:spPr>
            <a:xfrm>
              <a:off x="5670650" y="4378100"/>
              <a:ext cx="532850" cy="288300"/>
            </a:xfrm>
            <a:custGeom>
              <a:rect b="b" l="l" r="r" t="t"/>
              <a:pathLst>
                <a:path extrusionOk="0" h="11532" w="21314">
                  <a:moveTo>
                    <a:pt x="10662" y="832"/>
                  </a:moveTo>
                  <a:cubicBezTo>
                    <a:pt x="11660" y="832"/>
                    <a:pt x="12592" y="1048"/>
                    <a:pt x="13285" y="1441"/>
                  </a:cubicBezTo>
                  <a:cubicBezTo>
                    <a:pt x="13904" y="1792"/>
                    <a:pt x="14245" y="2232"/>
                    <a:pt x="14245" y="2681"/>
                  </a:cubicBezTo>
                  <a:cubicBezTo>
                    <a:pt x="14245" y="3129"/>
                    <a:pt x="13904" y="3569"/>
                    <a:pt x="13285" y="3920"/>
                  </a:cubicBezTo>
                  <a:cubicBezTo>
                    <a:pt x="12989" y="4084"/>
                    <a:pt x="12674" y="4214"/>
                    <a:pt x="12345" y="4305"/>
                  </a:cubicBezTo>
                  <a:cubicBezTo>
                    <a:pt x="12337" y="4307"/>
                    <a:pt x="12327" y="4309"/>
                    <a:pt x="12318" y="4312"/>
                  </a:cubicBezTo>
                  <a:cubicBezTo>
                    <a:pt x="11812" y="4454"/>
                    <a:pt x="11249" y="4529"/>
                    <a:pt x="10663" y="4529"/>
                  </a:cubicBezTo>
                  <a:cubicBezTo>
                    <a:pt x="9666" y="4529"/>
                    <a:pt x="8734" y="4313"/>
                    <a:pt x="8040" y="3920"/>
                  </a:cubicBezTo>
                  <a:cubicBezTo>
                    <a:pt x="7421" y="3569"/>
                    <a:pt x="7080" y="3129"/>
                    <a:pt x="7080" y="2681"/>
                  </a:cubicBezTo>
                  <a:cubicBezTo>
                    <a:pt x="7080" y="2232"/>
                    <a:pt x="7423" y="1792"/>
                    <a:pt x="8040" y="1441"/>
                  </a:cubicBezTo>
                  <a:cubicBezTo>
                    <a:pt x="8734" y="1048"/>
                    <a:pt x="9665" y="832"/>
                    <a:pt x="10662" y="832"/>
                  </a:cubicBezTo>
                  <a:close/>
                  <a:moveTo>
                    <a:pt x="2438" y="5110"/>
                  </a:moveTo>
                  <a:cubicBezTo>
                    <a:pt x="3418" y="5110"/>
                    <a:pt x="4044" y="5542"/>
                    <a:pt x="4044" y="5839"/>
                  </a:cubicBezTo>
                  <a:cubicBezTo>
                    <a:pt x="4044" y="6136"/>
                    <a:pt x="3418" y="6568"/>
                    <a:pt x="2438" y="6568"/>
                  </a:cubicBezTo>
                  <a:cubicBezTo>
                    <a:pt x="1458" y="6568"/>
                    <a:pt x="833" y="6136"/>
                    <a:pt x="833" y="5839"/>
                  </a:cubicBezTo>
                  <a:cubicBezTo>
                    <a:pt x="833" y="5542"/>
                    <a:pt x="1458" y="5110"/>
                    <a:pt x="2438" y="5110"/>
                  </a:cubicBezTo>
                  <a:close/>
                  <a:moveTo>
                    <a:pt x="18876" y="5110"/>
                  </a:moveTo>
                  <a:cubicBezTo>
                    <a:pt x="19856" y="5110"/>
                    <a:pt x="20482" y="5542"/>
                    <a:pt x="20482" y="5840"/>
                  </a:cubicBezTo>
                  <a:cubicBezTo>
                    <a:pt x="20482" y="6136"/>
                    <a:pt x="19856" y="6568"/>
                    <a:pt x="18876" y="6568"/>
                  </a:cubicBezTo>
                  <a:cubicBezTo>
                    <a:pt x="17897" y="6568"/>
                    <a:pt x="17271" y="6136"/>
                    <a:pt x="17271" y="5840"/>
                  </a:cubicBezTo>
                  <a:cubicBezTo>
                    <a:pt x="17271" y="5542"/>
                    <a:pt x="17896" y="5110"/>
                    <a:pt x="18876" y="5110"/>
                  </a:cubicBezTo>
                  <a:close/>
                  <a:moveTo>
                    <a:pt x="7069" y="4258"/>
                  </a:moveTo>
                  <a:cubicBezTo>
                    <a:pt x="7864" y="4930"/>
                    <a:pt x="9165" y="5362"/>
                    <a:pt x="10662" y="5362"/>
                  </a:cubicBezTo>
                  <a:cubicBezTo>
                    <a:pt x="11122" y="5362"/>
                    <a:pt x="11580" y="5320"/>
                    <a:pt x="12032" y="5236"/>
                  </a:cubicBezTo>
                  <a:lnTo>
                    <a:pt x="12032" y="6146"/>
                  </a:lnTo>
                  <a:cubicBezTo>
                    <a:pt x="12036" y="6374"/>
                    <a:pt x="12222" y="6555"/>
                    <a:pt x="12448" y="6555"/>
                  </a:cubicBezTo>
                  <a:cubicBezTo>
                    <a:pt x="12675" y="6555"/>
                    <a:pt x="12859" y="6374"/>
                    <a:pt x="12865" y="6146"/>
                  </a:cubicBezTo>
                  <a:lnTo>
                    <a:pt x="12865" y="5015"/>
                  </a:lnTo>
                  <a:cubicBezTo>
                    <a:pt x="13410" y="4828"/>
                    <a:pt x="13879" y="4574"/>
                    <a:pt x="14245" y="4267"/>
                  </a:cubicBezTo>
                  <a:lnTo>
                    <a:pt x="14245" y="5280"/>
                  </a:lnTo>
                  <a:cubicBezTo>
                    <a:pt x="14245" y="6332"/>
                    <a:pt x="14503" y="7368"/>
                    <a:pt x="14996" y="8298"/>
                  </a:cubicBezTo>
                  <a:lnTo>
                    <a:pt x="13806" y="7820"/>
                  </a:lnTo>
                  <a:cubicBezTo>
                    <a:pt x="13508" y="7700"/>
                    <a:pt x="13196" y="7642"/>
                    <a:pt x="12886" y="7642"/>
                  </a:cubicBezTo>
                  <a:cubicBezTo>
                    <a:pt x="12242" y="7642"/>
                    <a:pt x="11609" y="7894"/>
                    <a:pt x="11138" y="8368"/>
                  </a:cubicBezTo>
                  <a:lnTo>
                    <a:pt x="10824" y="8683"/>
                  </a:lnTo>
                  <a:cubicBezTo>
                    <a:pt x="10778" y="8728"/>
                    <a:pt x="10718" y="8751"/>
                    <a:pt x="10658" y="8751"/>
                  </a:cubicBezTo>
                  <a:cubicBezTo>
                    <a:pt x="10599" y="8751"/>
                    <a:pt x="10541" y="8729"/>
                    <a:pt x="10495" y="8685"/>
                  </a:cubicBezTo>
                  <a:lnTo>
                    <a:pt x="10175" y="8368"/>
                  </a:lnTo>
                  <a:cubicBezTo>
                    <a:pt x="9704" y="7894"/>
                    <a:pt x="9071" y="7642"/>
                    <a:pt x="8427" y="7642"/>
                  </a:cubicBezTo>
                  <a:cubicBezTo>
                    <a:pt x="8118" y="7642"/>
                    <a:pt x="7806" y="7700"/>
                    <a:pt x="7507" y="7820"/>
                  </a:cubicBezTo>
                  <a:lnTo>
                    <a:pt x="6317" y="8298"/>
                  </a:lnTo>
                  <a:cubicBezTo>
                    <a:pt x="6811" y="7370"/>
                    <a:pt x="7069" y="6334"/>
                    <a:pt x="7069" y="5282"/>
                  </a:cubicBezTo>
                  <a:lnTo>
                    <a:pt x="7069" y="4258"/>
                  </a:lnTo>
                  <a:close/>
                  <a:moveTo>
                    <a:pt x="4048" y="7024"/>
                  </a:moveTo>
                  <a:lnTo>
                    <a:pt x="4048" y="7996"/>
                  </a:lnTo>
                  <a:cubicBezTo>
                    <a:pt x="2887" y="8570"/>
                    <a:pt x="1805" y="9295"/>
                    <a:pt x="833" y="10153"/>
                  </a:cubicBezTo>
                  <a:lnTo>
                    <a:pt x="833" y="7027"/>
                  </a:lnTo>
                  <a:cubicBezTo>
                    <a:pt x="1272" y="7267"/>
                    <a:pt x="1841" y="7400"/>
                    <a:pt x="2438" y="7400"/>
                  </a:cubicBezTo>
                  <a:cubicBezTo>
                    <a:pt x="3035" y="7400"/>
                    <a:pt x="3608" y="7266"/>
                    <a:pt x="4048" y="7024"/>
                  </a:cubicBezTo>
                  <a:close/>
                  <a:moveTo>
                    <a:pt x="17266" y="7024"/>
                  </a:moveTo>
                  <a:cubicBezTo>
                    <a:pt x="17706" y="7266"/>
                    <a:pt x="18276" y="7400"/>
                    <a:pt x="18876" y="7400"/>
                  </a:cubicBezTo>
                  <a:cubicBezTo>
                    <a:pt x="19476" y="7400"/>
                    <a:pt x="20041" y="7267"/>
                    <a:pt x="20482" y="7027"/>
                  </a:cubicBezTo>
                  <a:lnTo>
                    <a:pt x="20482" y="10153"/>
                  </a:lnTo>
                  <a:cubicBezTo>
                    <a:pt x="19509" y="9295"/>
                    <a:pt x="18428" y="8570"/>
                    <a:pt x="17266" y="7996"/>
                  </a:cubicBezTo>
                  <a:lnTo>
                    <a:pt x="17266" y="7024"/>
                  </a:lnTo>
                  <a:close/>
                  <a:moveTo>
                    <a:pt x="10662" y="0"/>
                  </a:moveTo>
                  <a:cubicBezTo>
                    <a:pt x="8246" y="0"/>
                    <a:pt x="6339" y="1123"/>
                    <a:pt x="6251" y="2575"/>
                  </a:cubicBezTo>
                  <a:cubicBezTo>
                    <a:pt x="6241" y="2609"/>
                    <a:pt x="6237" y="2645"/>
                    <a:pt x="6237" y="2681"/>
                  </a:cubicBezTo>
                  <a:lnTo>
                    <a:pt x="6237" y="5283"/>
                  </a:lnTo>
                  <a:cubicBezTo>
                    <a:pt x="6237" y="5951"/>
                    <a:pt x="6116" y="6614"/>
                    <a:pt x="5883" y="7239"/>
                  </a:cubicBezTo>
                  <a:cubicBezTo>
                    <a:pt x="5543" y="7354"/>
                    <a:pt x="5209" y="7479"/>
                    <a:pt x="4881" y="7617"/>
                  </a:cubicBezTo>
                  <a:lnTo>
                    <a:pt x="4881" y="5840"/>
                  </a:lnTo>
                  <a:cubicBezTo>
                    <a:pt x="4881" y="5811"/>
                    <a:pt x="4878" y="5782"/>
                    <a:pt x="4873" y="5755"/>
                  </a:cubicBezTo>
                  <a:cubicBezTo>
                    <a:pt x="4839" y="5326"/>
                    <a:pt x="4559" y="4943"/>
                    <a:pt x="4072" y="4669"/>
                  </a:cubicBezTo>
                  <a:cubicBezTo>
                    <a:pt x="3629" y="4417"/>
                    <a:pt x="3049" y="4279"/>
                    <a:pt x="2438" y="4279"/>
                  </a:cubicBezTo>
                  <a:cubicBezTo>
                    <a:pt x="1828" y="4279"/>
                    <a:pt x="1248" y="4417"/>
                    <a:pt x="803" y="4669"/>
                  </a:cubicBezTo>
                  <a:cubicBezTo>
                    <a:pt x="286" y="4961"/>
                    <a:pt x="0" y="5378"/>
                    <a:pt x="0" y="5840"/>
                  </a:cubicBezTo>
                  <a:lnTo>
                    <a:pt x="0" y="11114"/>
                  </a:lnTo>
                  <a:cubicBezTo>
                    <a:pt x="0" y="11365"/>
                    <a:pt x="206" y="11532"/>
                    <a:pt x="420" y="11532"/>
                  </a:cubicBezTo>
                  <a:cubicBezTo>
                    <a:pt x="522" y="11532"/>
                    <a:pt x="626" y="11494"/>
                    <a:pt x="711" y="11409"/>
                  </a:cubicBezTo>
                  <a:cubicBezTo>
                    <a:pt x="2059" y="10061"/>
                    <a:pt x="3618" y="9026"/>
                    <a:pt x="5356" y="8322"/>
                  </a:cubicBezTo>
                  <a:lnTo>
                    <a:pt x="5356" y="8322"/>
                  </a:lnTo>
                  <a:cubicBezTo>
                    <a:pt x="5258" y="8581"/>
                    <a:pt x="5322" y="8873"/>
                    <a:pt x="5520" y="9066"/>
                  </a:cubicBezTo>
                  <a:cubicBezTo>
                    <a:pt x="5653" y="9197"/>
                    <a:pt x="5829" y="9266"/>
                    <a:pt x="6008" y="9266"/>
                  </a:cubicBezTo>
                  <a:cubicBezTo>
                    <a:pt x="6096" y="9266"/>
                    <a:pt x="6184" y="9249"/>
                    <a:pt x="6268" y="9216"/>
                  </a:cubicBezTo>
                  <a:lnTo>
                    <a:pt x="7817" y="8593"/>
                  </a:lnTo>
                  <a:cubicBezTo>
                    <a:pt x="8014" y="8514"/>
                    <a:pt x="8221" y="8475"/>
                    <a:pt x="8426" y="8475"/>
                  </a:cubicBezTo>
                  <a:cubicBezTo>
                    <a:pt x="8854" y="8475"/>
                    <a:pt x="9275" y="8643"/>
                    <a:pt x="9588" y="8958"/>
                  </a:cubicBezTo>
                  <a:lnTo>
                    <a:pt x="9911" y="9276"/>
                  </a:lnTo>
                  <a:cubicBezTo>
                    <a:pt x="10119" y="9481"/>
                    <a:pt x="10389" y="9584"/>
                    <a:pt x="10660" y="9584"/>
                  </a:cubicBezTo>
                  <a:cubicBezTo>
                    <a:pt x="10933" y="9584"/>
                    <a:pt x="11205" y="9480"/>
                    <a:pt x="11413" y="9272"/>
                  </a:cubicBezTo>
                  <a:lnTo>
                    <a:pt x="11728" y="8957"/>
                  </a:lnTo>
                  <a:cubicBezTo>
                    <a:pt x="12040" y="8642"/>
                    <a:pt x="12460" y="8475"/>
                    <a:pt x="12887" y="8475"/>
                  </a:cubicBezTo>
                  <a:cubicBezTo>
                    <a:pt x="13092" y="8475"/>
                    <a:pt x="13299" y="8513"/>
                    <a:pt x="13497" y="8593"/>
                  </a:cubicBezTo>
                  <a:lnTo>
                    <a:pt x="15028" y="9209"/>
                  </a:lnTo>
                  <a:cubicBezTo>
                    <a:pt x="15114" y="9244"/>
                    <a:pt x="15203" y="9261"/>
                    <a:pt x="15292" y="9261"/>
                  </a:cubicBezTo>
                  <a:cubicBezTo>
                    <a:pt x="15494" y="9261"/>
                    <a:pt x="15692" y="9173"/>
                    <a:pt x="15826" y="9010"/>
                  </a:cubicBezTo>
                  <a:cubicBezTo>
                    <a:pt x="15989" y="8819"/>
                    <a:pt x="16037" y="8557"/>
                    <a:pt x="15953" y="8321"/>
                  </a:cubicBezTo>
                  <a:lnTo>
                    <a:pt x="15953" y="8321"/>
                  </a:lnTo>
                  <a:cubicBezTo>
                    <a:pt x="17693" y="9023"/>
                    <a:pt x="19253" y="10059"/>
                    <a:pt x="20603" y="11409"/>
                  </a:cubicBezTo>
                  <a:cubicBezTo>
                    <a:pt x="20687" y="11494"/>
                    <a:pt x="20791" y="11532"/>
                    <a:pt x="20894" y="11532"/>
                  </a:cubicBezTo>
                  <a:cubicBezTo>
                    <a:pt x="21108" y="11532"/>
                    <a:pt x="21314" y="11365"/>
                    <a:pt x="21314" y="11114"/>
                  </a:cubicBezTo>
                  <a:lnTo>
                    <a:pt x="21314" y="5840"/>
                  </a:lnTo>
                  <a:cubicBezTo>
                    <a:pt x="21314" y="5377"/>
                    <a:pt x="21029" y="4961"/>
                    <a:pt x="20511" y="4667"/>
                  </a:cubicBezTo>
                  <a:cubicBezTo>
                    <a:pt x="20067" y="4417"/>
                    <a:pt x="19487" y="4279"/>
                    <a:pt x="18876" y="4279"/>
                  </a:cubicBezTo>
                  <a:cubicBezTo>
                    <a:pt x="18266" y="4279"/>
                    <a:pt x="17686" y="4417"/>
                    <a:pt x="17241" y="4667"/>
                  </a:cubicBezTo>
                  <a:cubicBezTo>
                    <a:pt x="16756" y="4943"/>
                    <a:pt x="16474" y="5326"/>
                    <a:pt x="16442" y="5755"/>
                  </a:cubicBezTo>
                  <a:cubicBezTo>
                    <a:pt x="16437" y="5782"/>
                    <a:pt x="16434" y="5811"/>
                    <a:pt x="16434" y="5840"/>
                  </a:cubicBezTo>
                  <a:lnTo>
                    <a:pt x="16434" y="7617"/>
                  </a:lnTo>
                  <a:cubicBezTo>
                    <a:pt x="16106" y="7479"/>
                    <a:pt x="15772" y="7354"/>
                    <a:pt x="15432" y="7239"/>
                  </a:cubicBezTo>
                  <a:cubicBezTo>
                    <a:pt x="15198" y="6613"/>
                    <a:pt x="15078" y="5949"/>
                    <a:pt x="15077" y="5280"/>
                  </a:cubicBezTo>
                  <a:lnTo>
                    <a:pt x="15077" y="2681"/>
                  </a:lnTo>
                  <a:cubicBezTo>
                    <a:pt x="15077" y="1178"/>
                    <a:pt x="13138" y="0"/>
                    <a:pt x="106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53"/>
            <p:cNvSpPr/>
            <p:nvPr/>
          </p:nvSpPr>
          <p:spPr>
            <a:xfrm>
              <a:off x="5874875" y="4415375"/>
              <a:ext cx="124650" cy="59475"/>
            </a:xfrm>
            <a:custGeom>
              <a:rect b="b" l="l" r="r" t="t"/>
              <a:pathLst>
                <a:path extrusionOk="0" h="2379" w="4986">
                  <a:moveTo>
                    <a:pt x="2493" y="832"/>
                  </a:moveTo>
                  <a:cubicBezTo>
                    <a:pt x="3401" y="832"/>
                    <a:pt x="3959" y="1056"/>
                    <a:pt x="4120" y="1190"/>
                  </a:cubicBezTo>
                  <a:cubicBezTo>
                    <a:pt x="3959" y="1323"/>
                    <a:pt x="3401" y="1547"/>
                    <a:pt x="2493" y="1547"/>
                  </a:cubicBezTo>
                  <a:cubicBezTo>
                    <a:pt x="1585" y="1547"/>
                    <a:pt x="1026" y="1323"/>
                    <a:pt x="865" y="1190"/>
                  </a:cubicBezTo>
                  <a:cubicBezTo>
                    <a:pt x="1028" y="1056"/>
                    <a:pt x="1585" y="832"/>
                    <a:pt x="2493" y="832"/>
                  </a:cubicBezTo>
                  <a:close/>
                  <a:moveTo>
                    <a:pt x="2493" y="0"/>
                  </a:moveTo>
                  <a:cubicBezTo>
                    <a:pt x="1293" y="0"/>
                    <a:pt x="0" y="373"/>
                    <a:pt x="0" y="1190"/>
                  </a:cubicBezTo>
                  <a:cubicBezTo>
                    <a:pt x="0" y="2008"/>
                    <a:pt x="1293" y="2379"/>
                    <a:pt x="2493" y="2379"/>
                  </a:cubicBezTo>
                  <a:cubicBezTo>
                    <a:pt x="3694" y="2379"/>
                    <a:pt x="4985" y="2008"/>
                    <a:pt x="4985" y="1190"/>
                  </a:cubicBezTo>
                  <a:cubicBezTo>
                    <a:pt x="4985" y="371"/>
                    <a:pt x="3694" y="0"/>
                    <a:pt x="24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53"/>
            <p:cNvSpPr/>
            <p:nvPr/>
          </p:nvSpPr>
          <p:spPr>
            <a:xfrm>
              <a:off x="5668975" y="4216125"/>
              <a:ext cx="248800" cy="152000"/>
            </a:xfrm>
            <a:custGeom>
              <a:rect b="b" l="l" r="r" t="t"/>
              <a:pathLst>
                <a:path extrusionOk="0" h="6080" w="9952">
                  <a:moveTo>
                    <a:pt x="5010" y="834"/>
                  </a:moveTo>
                  <a:cubicBezTo>
                    <a:pt x="5984" y="834"/>
                    <a:pt x="6856" y="1487"/>
                    <a:pt x="7128" y="2423"/>
                  </a:cubicBezTo>
                  <a:cubicBezTo>
                    <a:pt x="7180" y="2603"/>
                    <a:pt x="7345" y="2722"/>
                    <a:pt x="7526" y="2722"/>
                  </a:cubicBezTo>
                  <a:cubicBezTo>
                    <a:pt x="7552" y="2722"/>
                    <a:pt x="7578" y="2720"/>
                    <a:pt x="7605" y="2715"/>
                  </a:cubicBezTo>
                  <a:cubicBezTo>
                    <a:pt x="7687" y="2699"/>
                    <a:pt x="7768" y="2692"/>
                    <a:pt x="7848" y="2692"/>
                  </a:cubicBezTo>
                  <a:cubicBezTo>
                    <a:pt x="8493" y="2692"/>
                    <a:pt x="9056" y="3182"/>
                    <a:pt x="9119" y="3849"/>
                  </a:cubicBezTo>
                  <a:cubicBezTo>
                    <a:pt x="9189" y="4598"/>
                    <a:pt x="8600" y="5246"/>
                    <a:pt x="7849" y="5246"/>
                  </a:cubicBezTo>
                  <a:cubicBezTo>
                    <a:pt x="7847" y="5246"/>
                    <a:pt x="7845" y="5246"/>
                    <a:pt x="7844" y="5246"/>
                  </a:cubicBezTo>
                  <a:lnTo>
                    <a:pt x="1735" y="5246"/>
                  </a:lnTo>
                  <a:cubicBezTo>
                    <a:pt x="1274" y="5246"/>
                    <a:pt x="900" y="4872"/>
                    <a:pt x="900" y="4411"/>
                  </a:cubicBezTo>
                  <a:cubicBezTo>
                    <a:pt x="900" y="3951"/>
                    <a:pt x="1274" y="3577"/>
                    <a:pt x="1735" y="3577"/>
                  </a:cubicBezTo>
                  <a:cubicBezTo>
                    <a:pt x="1893" y="3577"/>
                    <a:pt x="2049" y="3621"/>
                    <a:pt x="2182" y="3706"/>
                  </a:cubicBezTo>
                  <a:cubicBezTo>
                    <a:pt x="2254" y="3752"/>
                    <a:pt x="2331" y="3773"/>
                    <a:pt x="2406" y="3773"/>
                  </a:cubicBezTo>
                  <a:cubicBezTo>
                    <a:pt x="2640" y="3773"/>
                    <a:pt x="2851" y="3571"/>
                    <a:pt x="2820" y="3306"/>
                  </a:cubicBezTo>
                  <a:cubicBezTo>
                    <a:pt x="2808" y="3219"/>
                    <a:pt x="2804" y="3129"/>
                    <a:pt x="2804" y="3040"/>
                  </a:cubicBezTo>
                  <a:cubicBezTo>
                    <a:pt x="2805" y="1823"/>
                    <a:pt x="3791" y="836"/>
                    <a:pt x="5010" y="834"/>
                  </a:cubicBezTo>
                  <a:close/>
                  <a:moveTo>
                    <a:pt x="5010" y="1"/>
                  </a:moveTo>
                  <a:cubicBezTo>
                    <a:pt x="3427" y="1"/>
                    <a:pt x="2125" y="1217"/>
                    <a:pt x="1984" y="2762"/>
                  </a:cubicBezTo>
                  <a:cubicBezTo>
                    <a:pt x="1900" y="2750"/>
                    <a:pt x="1816" y="2744"/>
                    <a:pt x="1734" y="2744"/>
                  </a:cubicBezTo>
                  <a:cubicBezTo>
                    <a:pt x="877" y="2744"/>
                    <a:pt x="140" y="3404"/>
                    <a:pt x="73" y="4286"/>
                  </a:cubicBezTo>
                  <a:cubicBezTo>
                    <a:pt x="1" y="5253"/>
                    <a:pt x="765" y="6078"/>
                    <a:pt x="1735" y="6078"/>
                  </a:cubicBezTo>
                  <a:lnTo>
                    <a:pt x="1735" y="6079"/>
                  </a:lnTo>
                  <a:lnTo>
                    <a:pt x="7844" y="6079"/>
                  </a:lnTo>
                  <a:cubicBezTo>
                    <a:pt x="9008" y="6079"/>
                    <a:pt x="9952" y="5134"/>
                    <a:pt x="9952" y="3970"/>
                  </a:cubicBezTo>
                  <a:cubicBezTo>
                    <a:pt x="9952" y="2804"/>
                    <a:pt x="9008" y="1860"/>
                    <a:pt x="7844" y="1860"/>
                  </a:cubicBezTo>
                  <a:lnTo>
                    <a:pt x="7810" y="1860"/>
                  </a:lnTo>
                  <a:cubicBezTo>
                    <a:pt x="7341" y="751"/>
                    <a:pt x="6235" y="1"/>
                    <a:pt x="50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53"/>
            <p:cNvSpPr/>
            <p:nvPr/>
          </p:nvSpPr>
          <p:spPr>
            <a:xfrm>
              <a:off x="5689050" y="4384750"/>
              <a:ext cx="45250" cy="43225"/>
            </a:xfrm>
            <a:custGeom>
              <a:rect b="b" l="l" r="r" t="t"/>
              <a:pathLst>
                <a:path extrusionOk="0" h="1729" w="1810">
                  <a:moveTo>
                    <a:pt x="1353" y="1"/>
                  </a:moveTo>
                  <a:cubicBezTo>
                    <a:pt x="1246" y="1"/>
                    <a:pt x="1140" y="42"/>
                    <a:pt x="1058" y="123"/>
                  </a:cubicBezTo>
                  <a:lnTo>
                    <a:pt x="163" y="1018"/>
                  </a:lnTo>
                  <a:cubicBezTo>
                    <a:pt x="1" y="1181"/>
                    <a:pt x="1" y="1444"/>
                    <a:pt x="163" y="1607"/>
                  </a:cubicBezTo>
                  <a:cubicBezTo>
                    <a:pt x="245" y="1688"/>
                    <a:pt x="351" y="1729"/>
                    <a:pt x="458" y="1729"/>
                  </a:cubicBezTo>
                  <a:cubicBezTo>
                    <a:pt x="564" y="1729"/>
                    <a:pt x="671" y="1688"/>
                    <a:pt x="752" y="1607"/>
                  </a:cubicBezTo>
                  <a:lnTo>
                    <a:pt x="1647" y="711"/>
                  </a:lnTo>
                  <a:cubicBezTo>
                    <a:pt x="1810" y="549"/>
                    <a:pt x="1810" y="284"/>
                    <a:pt x="1647" y="123"/>
                  </a:cubicBezTo>
                  <a:cubicBezTo>
                    <a:pt x="1566" y="42"/>
                    <a:pt x="1459" y="1"/>
                    <a:pt x="13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53"/>
            <p:cNvSpPr/>
            <p:nvPr/>
          </p:nvSpPr>
          <p:spPr>
            <a:xfrm>
              <a:off x="5716575" y="4402100"/>
              <a:ext cx="68950" cy="64450"/>
            </a:xfrm>
            <a:custGeom>
              <a:rect b="b" l="l" r="r" t="t"/>
              <a:pathLst>
                <a:path extrusionOk="0" h="2578" w="2758">
                  <a:moveTo>
                    <a:pt x="2301" y="1"/>
                  </a:moveTo>
                  <a:cubicBezTo>
                    <a:pt x="2194" y="1"/>
                    <a:pt x="2088" y="41"/>
                    <a:pt x="2007" y="123"/>
                  </a:cubicBezTo>
                  <a:lnTo>
                    <a:pt x="263" y="1867"/>
                  </a:lnTo>
                  <a:cubicBezTo>
                    <a:pt x="1" y="2130"/>
                    <a:pt x="186" y="2578"/>
                    <a:pt x="556" y="2578"/>
                  </a:cubicBezTo>
                  <a:cubicBezTo>
                    <a:pt x="667" y="2578"/>
                    <a:pt x="773" y="2534"/>
                    <a:pt x="851" y="2457"/>
                  </a:cubicBezTo>
                  <a:lnTo>
                    <a:pt x="2595" y="711"/>
                  </a:lnTo>
                  <a:cubicBezTo>
                    <a:pt x="2758" y="548"/>
                    <a:pt x="2758" y="285"/>
                    <a:pt x="2595" y="123"/>
                  </a:cubicBezTo>
                  <a:cubicBezTo>
                    <a:pt x="2514" y="41"/>
                    <a:pt x="2407" y="1"/>
                    <a:pt x="2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53"/>
            <p:cNvSpPr/>
            <p:nvPr/>
          </p:nvSpPr>
          <p:spPr>
            <a:xfrm>
              <a:off x="5954675" y="4189700"/>
              <a:ext cx="248325" cy="151950"/>
            </a:xfrm>
            <a:custGeom>
              <a:rect b="b" l="l" r="r" t="t"/>
              <a:pathLst>
                <a:path extrusionOk="0" h="6078" w="9933">
                  <a:moveTo>
                    <a:pt x="5009" y="833"/>
                  </a:moveTo>
                  <a:cubicBezTo>
                    <a:pt x="5985" y="833"/>
                    <a:pt x="6856" y="1487"/>
                    <a:pt x="7129" y="2421"/>
                  </a:cubicBezTo>
                  <a:cubicBezTo>
                    <a:pt x="7181" y="2601"/>
                    <a:pt x="7346" y="2721"/>
                    <a:pt x="7529" y="2721"/>
                  </a:cubicBezTo>
                  <a:cubicBezTo>
                    <a:pt x="7554" y="2721"/>
                    <a:pt x="7580" y="2719"/>
                    <a:pt x="7605" y="2714"/>
                  </a:cubicBezTo>
                  <a:cubicBezTo>
                    <a:pt x="7687" y="2698"/>
                    <a:pt x="7769" y="2691"/>
                    <a:pt x="7849" y="2691"/>
                  </a:cubicBezTo>
                  <a:cubicBezTo>
                    <a:pt x="8493" y="2691"/>
                    <a:pt x="9055" y="3181"/>
                    <a:pt x="9118" y="3848"/>
                  </a:cubicBezTo>
                  <a:cubicBezTo>
                    <a:pt x="9188" y="4598"/>
                    <a:pt x="8598" y="5245"/>
                    <a:pt x="7845" y="5245"/>
                  </a:cubicBezTo>
                  <a:cubicBezTo>
                    <a:pt x="7845" y="5245"/>
                    <a:pt x="7844" y="5245"/>
                    <a:pt x="7843" y="5245"/>
                  </a:cubicBezTo>
                  <a:lnTo>
                    <a:pt x="1736" y="5245"/>
                  </a:lnTo>
                  <a:cubicBezTo>
                    <a:pt x="1731" y="5246"/>
                    <a:pt x="1727" y="5246"/>
                    <a:pt x="1723" y="5246"/>
                  </a:cubicBezTo>
                  <a:cubicBezTo>
                    <a:pt x="1262" y="5246"/>
                    <a:pt x="888" y="4871"/>
                    <a:pt x="888" y="4411"/>
                  </a:cubicBezTo>
                  <a:cubicBezTo>
                    <a:pt x="888" y="3949"/>
                    <a:pt x="1262" y="3576"/>
                    <a:pt x="1722" y="3576"/>
                  </a:cubicBezTo>
                  <a:cubicBezTo>
                    <a:pt x="1727" y="3576"/>
                    <a:pt x="1731" y="3576"/>
                    <a:pt x="1736" y="3576"/>
                  </a:cubicBezTo>
                  <a:cubicBezTo>
                    <a:pt x="1738" y="3576"/>
                    <a:pt x="1740" y="3576"/>
                    <a:pt x="1743" y="3576"/>
                  </a:cubicBezTo>
                  <a:cubicBezTo>
                    <a:pt x="1899" y="3576"/>
                    <a:pt x="2051" y="3622"/>
                    <a:pt x="2183" y="3706"/>
                  </a:cubicBezTo>
                  <a:cubicBezTo>
                    <a:pt x="2255" y="3751"/>
                    <a:pt x="2331" y="3772"/>
                    <a:pt x="2406" y="3772"/>
                  </a:cubicBezTo>
                  <a:cubicBezTo>
                    <a:pt x="2640" y="3772"/>
                    <a:pt x="2852" y="3570"/>
                    <a:pt x="2819" y="3306"/>
                  </a:cubicBezTo>
                  <a:cubicBezTo>
                    <a:pt x="2809" y="3216"/>
                    <a:pt x="2803" y="3129"/>
                    <a:pt x="2803" y="3039"/>
                  </a:cubicBezTo>
                  <a:cubicBezTo>
                    <a:pt x="2805" y="1821"/>
                    <a:pt x="3792" y="835"/>
                    <a:pt x="5009" y="833"/>
                  </a:cubicBezTo>
                  <a:close/>
                  <a:moveTo>
                    <a:pt x="5009" y="0"/>
                  </a:moveTo>
                  <a:cubicBezTo>
                    <a:pt x="3428" y="0"/>
                    <a:pt x="2124" y="1215"/>
                    <a:pt x="1983" y="2762"/>
                  </a:cubicBezTo>
                  <a:cubicBezTo>
                    <a:pt x="1898" y="2749"/>
                    <a:pt x="1814" y="2743"/>
                    <a:pt x="1731" y="2743"/>
                  </a:cubicBezTo>
                  <a:cubicBezTo>
                    <a:pt x="876" y="2743"/>
                    <a:pt x="139" y="3404"/>
                    <a:pt x="72" y="4286"/>
                  </a:cubicBezTo>
                  <a:cubicBezTo>
                    <a:pt x="0" y="5253"/>
                    <a:pt x="766" y="6077"/>
                    <a:pt x="1736" y="6077"/>
                  </a:cubicBezTo>
                  <a:lnTo>
                    <a:pt x="7843" y="6077"/>
                  </a:lnTo>
                  <a:cubicBezTo>
                    <a:pt x="9000" y="6067"/>
                    <a:pt x="9932" y="5126"/>
                    <a:pt x="9932" y="3969"/>
                  </a:cubicBezTo>
                  <a:cubicBezTo>
                    <a:pt x="9932" y="2811"/>
                    <a:pt x="9000" y="1869"/>
                    <a:pt x="7843" y="1859"/>
                  </a:cubicBezTo>
                  <a:lnTo>
                    <a:pt x="7811" y="1859"/>
                  </a:lnTo>
                  <a:cubicBezTo>
                    <a:pt x="7341" y="750"/>
                    <a:pt x="6235" y="0"/>
                    <a:pt x="5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53"/>
            <p:cNvSpPr/>
            <p:nvPr/>
          </p:nvSpPr>
          <p:spPr>
            <a:xfrm>
              <a:off x="6048375" y="4354250"/>
              <a:ext cx="45250" cy="43225"/>
            </a:xfrm>
            <a:custGeom>
              <a:rect b="b" l="l" r="r" t="t"/>
              <a:pathLst>
                <a:path extrusionOk="0" h="1729" w="1810">
                  <a:moveTo>
                    <a:pt x="1353" y="1"/>
                  </a:moveTo>
                  <a:cubicBezTo>
                    <a:pt x="1246" y="1"/>
                    <a:pt x="1140" y="41"/>
                    <a:pt x="1059" y="123"/>
                  </a:cubicBezTo>
                  <a:lnTo>
                    <a:pt x="163" y="1018"/>
                  </a:lnTo>
                  <a:cubicBezTo>
                    <a:pt x="1" y="1180"/>
                    <a:pt x="1" y="1444"/>
                    <a:pt x="163" y="1606"/>
                  </a:cubicBezTo>
                  <a:cubicBezTo>
                    <a:pt x="245" y="1688"/>
                    <a:pt x="351" y="1728"/>
                    <a:pt x="458" y="1728"/>
                  </a:cubicBezTo>
                  <a:cubicBezTo>
                    <a:pt x="564" y="1728"/>
                    <a:pt x="671" y="1688"/>
                    <a:pt x="752" y="1606"/>
                  </a:cubicBezTo>
                  <a:lnTo>
                    <a:pt x="1647" y="711"/>
                  </a:lnTo>
                  <a:cubicBezTo>
                    <a:pt x="1810" y="549"/>
                    <a:pt x="1810" y="285"/>
                    <a:pt x="1647" y="123"/>
                  </a:cubicBezTo>
                  <a:cubicBezTo>
                    <a:pt x="1566" y="41"/>
                    <a:pt x="1459" y="1"/>
                    <a:pt x="13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53"/>
            <p:cNvSpPr/>
            <p:nvPr/>
          </p:nvSpPr>
          <p:spPr>
            <a:xfrm>
              <a:off x="6106025" y="4357425"/>
              <a:ext cx="53050" cy="51025"/>
            </a:xfrm>
            <a:custGeom>
              <a:rect b="b" l="l" r="r" t="t"/>
              <a:pathLst>
                <a:path extrusionOk="0" h="2041" w="2122">
                  <a:moveTo>
                    <a:pt x="1664" y="0"/>
                  </a:moveTo>
                  <a:cubicBezTo>
                    <a:pt x="1558" y="0"/>
                    <a:pt x="1451" y="41"/>
                    <a:pt x="1370" y="122"/>
                  </a:cubicBezTo>
                  <a:lnTo>
                    <a:pt x="163" y="1330"/>
                  </a:lnTo>
                  <a:cubicBezTo>
                    <a:pt x="0" y="1492"/>
                    <a:pt x="0" y="1756"/>
                    <a:pt x="163" y="1918"/>
                  </a:cubicBezTo>
                  <a:cubicBezTo>
                    <a:pt x="244" y="1999"/>
                    <a:pt x="351" y="2040"/>
                    <a:pt x="457" y="2040"/>
                  </a:cubicBezTo>
                  <a:cubicBezTo>
                    <a:pt x="564" y="2040"/>
                    <a:pt x="670" y="1999"/>
                    <a:pt x="751" y="1918"/>
                  </a:cubicBezTo>
                  <a:lnTo>
                    <a:pt x="1959" y="711"/>
                  </a:lnTo>
                  <a:cubicBezTo>
                    <a:pt x="2121" y="548"/>
                    <a:pt x="2121" y="285"/>
                    <a:pt x="1959" y="122"/>
                  </a:cubicBezTo>
                  <a:cubicBezTo>
                    <a:pt x="1877" y="41"/>
                    <a:pt x="1771" y="0"/>
                    <a:pt x="1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53"/>
            <p:cNvSpPr/>
            <p:nvPr/>
          </p:nvSpPr>
          <p:spPr>
            <a:xfrm>
              <a:off x="6075725" y="441790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7" y="0"/>
                  </a:moveTo>
                  <a:cubicBezTo>
                    <a:pt x="321" y="0"/>
                    <a:pt x="190" y="67"/>
                    <a:pt x="110" y="186"/>
                  </a:cubicBezTo>
                  <a:cubicBezTo>
                    <a:pt x="1" y="351"/>
                    <a:pt x="22" y="571"/>
                    <a:pt x="162" y="711"/>
                  </a:cubicBezTo>
                  <a:cubicBezTo>
                    <a:pt x="241" y="789"/>
                    <a:pt x="346" y="833"/>
                    <a:pt x="457" y="833"/>
                  </a:cubicBezTo>
                  <a:cubicBezTo>
                    <a:pt x="655" y="833"/>
                    <a:pt x="827" y="694"/>
                    <a:pt x="865" y="498"/>
                  </a:cubicBezTo>
                  <a:cubicBezTo>
                    <a:pt x="904" y="304"/>
                    <a:pt x="799" y="108"/>
                    <a:pt x="616" y="32"/>
                  </a:cubicBezTo>
                  <a:cubicBezTo>
                    <a:pt x="565" y="11"/>
                    <a:pt x="511" y="0"/>
                    <a:pt x="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6" name="Google Shape;4376;p53"/>
          <p:cNvGrpSpPr/>
          <p:nvPr/>
        </p:nvGrpSpPr>
        <p:grpSpPr>
          <a:xfrm>
            <a:off x="7279189" y="4094769"/>
            <a:ext cx="480710" cy="426797"/>
            <a:chOff x="6334325" y="4186600"/>
            <a:chExt cx="538550" cy="478150"/>
          </a:xfrm>
        </p:grpSpPr>
        <p:sp>
          <p:nvSpPr>
            <p:cNvPr id="4377" name="Google Shape;4377;p53"/>
            <p:cNvSpPr/>
            <p:nvPr/>
          </p:nvSpPr>
          <p:spPr>
            <a:xfrm>
              <a:off x="6334325" y="4186600"/>
              <a:ext cx="538550" cy="478150"/>
            </a:xfrm>
            <a:custGeom>
              <a:rect b="b" l="l" r="r" t="t"/>
              <a:pathLst>
                <a:path extrusionOk="0" h="19126" w="21542">
                  <a:moveTo>
                    <a:pt x="10771" y="0"/>
                  </a:moveTo>
                  <a:cubicBezTo>
                    <a:pt x="9862" y="0"/>
                    <a:pt x="9047" y="470"/>
                    <a:pt x="8593" y="1258"/>
                  </a:cubicBezTo>
                  <a:lnTo>
                    <a:pt x="455" y="15351"/>
                  </a:lnTo>
                  <a:cubicBezTo>
                    <a:pt x="0" y="16139"/>
                    <a:pt x="0" y="17079"/>
                    <a:pt x="455" y="17866"/>
                  </a:cubicBezTo>
                  <a:cubicBezTo>
                    <a:pt x="910" y="18655"/>
                    <a:pt x="1724" y="19125"/>
                    <a:pt x="2634" y="19125"/>
                  </a:cubicBezTo>
                  <a:lnTo>
                    <a:pt x="18908" y="19125"/>
                  </a:lnTo>
                  <a:cubicBezTo>
                    <a:pt x="19817" y="19125"/>
                    <a:pt x="20632" y="18655"/>
                    <a:pt x="21086" y="17866"/>
                  </a:cubicBezTo>
                  <a:cubicBezTo>
                    <a:pt x="21541" y="17079"/>
                    <a:pt x="21541" y="16139"/>
                    <a:pt x="21086" y="15351"/>
                  </a:cubicBezTo>
                  <a:lnTo>
                    <a:pt x="18105" y="10186"/>
                  </a:lnTo>
                  <a:cubicBezTo>
                    <a:pt x="18027" y="10053"/>
                    <a:pt x="17887" y="9978"/>
                    <a:pt x="17743" y="9978"/>
                  </a:cubicBezTo>
                  <a:cubicBezTo>
                    <a:pt x="17673" y="9978"/>
                    <a:pt x="17602" y="9996"/>
                    <a:pt x="17536" y="10033"/>
                  </a:cubicBezTo>
                  <a:cubicBezTo>
                    <a:pt x="17338" y="10148"/>
                    <a:pt x="17269" y="10403"/>
                    <a:pt x="17384" y="10603"/>
                  </a:cubicBezTo>
                  <a:lnTo>
                    <a:pt x="20365" y="15768"/>
                  </a:lnTo>
                  <a:cubicBezTo>
                    <a:pt x="20666" y="16287"/>
                    <a:pt x="20666" y="16929"/>
                    <a:pt x="20365" y="17450"/>
                  </a:cubicBezTo>
                  <a:cubicBezTo>
                    <a:pt x="20065" y="17971"/>
                    <a:pt x="19509" y="18292"/>
                    <a:pt x="18909" y="18292"/>
                  </a:cubicBezTo>
                  <a:lnTo>
                    <a:pt x="2635" y="18292"/>
                  </a:lnTo>
                  <a:cubicBezTo>
                    <a:pt x="2034" y="18292"/>
                    <a:pt x="1478" y="17971"/>
                    <a:pt x="1177" y="17450"/>
                  </a:cubicBezTo>
                  <a:cubicBezTo>
                    <a:pt x="877" y="16929"/>
                    <a:pt x="877" y="16287"/>
                    <a:pt x="1177" y="15768"/>
                  </a:cubicBezTo>
                  <a:lnTo>
                    <a:pt x="9314" y="1674"/>
                  </a:lnTo>
                  <a:cubicBezTo>
                    <a:pt x="9614" y="1153"/>
                    <a:pt x="10170" y="832"/>
                    <a:pt x="10771" y="832"/>
                  </a:cubicBezTo>
                  <a:cubicBezTo>
                    <a:pt x="11373" y="832"/>
                    <a:pt x="11928" y="1153"/>
                    <a:pt x="12229" y="1674"/>
                  </a:cubicBezTo>
                  <a:lnTo>
                    <a:pt x="15676" y="7645"/>
                  </a:lnTo>
                  <a:cubicBezTo>
                    <a:pt x="15753" y="7778"/>
                    <a:pt x="15892" y="7852"/>
                    <a:pt x="16036" y="7852"/>
                  </a:cubicBezTo>
                  <a:cubicBezTo>
                    <a:pt x="16107" y="7852"/>
                    <a:pt x="16178" y="7834"/>
                    <a:pt x="16244" y="7796"/>
                  </a:cubicBezTo>
                  <a:cubicBezTo>
                    <a:pt x="16444" y="7682"/>
                    <a:pt x="16512" y="7427"/>
                    <a:pt x="16397" y="7227"/>
                  </a:cubicBezTo>
                  <a:lnTo>
                    <a:pt x="12950" y="1258"/>
                  </a:lnTo>
                  <a:cubicBezTo>
                    <a:pt x="12495" y="470"/>
                    <a:pt x="11681" y="0"/>
                    <a:pt x="107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53"/>
            <p:cNvSpPr/>
            <p:nvPr/>
          </p:nvSpPr>
          <p:spPr>
            <a:xfrm>
              <a:off x="6745875" y="4400350"/>
              <a:ext cx="22625" cy="20825"/>
            </a:xfrm>
            <a:custGeom>
              <a:rect b="b" l="l" r="r" t="t"/>
              <a:pathLst>
                <a:path extrusionOk="0" h="833" w="905">
                  <a:moveTo>
                    <a:pt x="457" y="1"/>
                  </a:moveTo>
                  <a:cubicBezTo>
                    <a:pt x="322" y="1"/>
                    <a:pt x="191" y="67"/>
                    <a:pt x="112" y="185"/>
                  </a:cubicBezTo>
                  <a:cubicBezTo>
                    <a:pt x="1" y="351"/>
                    <a:pt x="22" y="571"/>
                    <a:pt x="163" y="712"/>
                  </a:cubicBezTo>
                  <a:cubicBezTo>
                    <a:pt x="241" y="790"/>
                    <a:pt x="348" y="833"/>
                    <a:pt x="458" y="833"/>
                  </a:cubicBezTo>
                  <a:cubicBezTo>
                    <a:pt x="657" y="833"/>
                    <a:pt x="828" y="693"/>
                    <a:pt x="866" y="498"/>
                  </a:cubicBezTo>
                  <a:cubicBezTo>
                    <a:pt x="905" y="303"/>
                    <a:pt x="801" y="108"/>
                    <a:pt x="617" y="33"/>
                  </a:cubicBezTo>
                  <a:cubicBezTo>
                    <a:pt x="565" y="11"/>
                    <a:pt x="511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53"/>
            <p:cNvSpPr/>
            <p:nvPr/>
          </p:nvSpPr>
          <p:spPr>
            <a:xfrm>
              <a:off x="6471650" y="4357350"/>
              <a:ext cx="263925" cy="263925"/>
            </a:xfrm>
            <a:custGeom>
              <a:rect b="b" l="l" r="r" t="t"/>
              <a:pathLst>
                <a:path extrusionOk="0" h="10557" w="10557">
                  <a:moveTo>
                    <a:pt x="5278" y="832"/>
                  </a:moveTo>
                  <a:cubicBezTo>
                    <a:pt x="5910" y="832"/>
                    <a:pt x="6543" y="967"/>
                    <a:pt x="7130" y="1236"/>
                  </a:cubicBezTo>
                  <a:lnTo>
                    <a:pt x="5743" y="3641"/>
                  </a:lnTo>
                  <a:cubicBezTo>
                    <a:pt x="5736" y="3638"/>
                    <a:pt x="5729" y="3636"/>
                    <a:pt x="5722" y="3635"/>
                  </a:cubicBezTo>
                  <a:cubicBezTo>
                    <a:pt x="5576" y="3595"/>
                    <a:pt x="5427" y="3576"/>
                    <a:pt x="5277" y="3576"/>
                  </a:cubicBezTo>
                  <a:cubicBezTo>
                    <a:pt x="5123" y="3576"/>
                    <a:pt x="4968" y="3597"/>
                    <a:pt x="4818" y="3639"/>
                  </a:cubicBezTo>
                  <a:lnTo>
                    <a:pt x="3429" y="1235"/>
                  </a:lnTo>
                  <a:cubicBezTo>
                    <a:pt x="4016" y="966"/>
                    <a:pt x="4647" y="832"/>
                    <a:pt x="5278" y="832"/>
                  </a:cubicBezTo>
                  <a:close/>
                  <a:moveTo>
                    <a:pt x="2709" y="1651"/>
                  </a:moveTo>
                  <a:lnTo>
                    <a:pt x="4096" y="4052"/>
                  </a:lnTo>
                  <a:cubicBezTo>
                    <a:pt x="3873" y="4268"/>
                    <a:pt x="3711" y="4540"/>
                    <a:pt x="3632" y="4841"/>
                  </a:cubicBezTo>
                  <a:cubicBezTo>
                    <a:pt x="3631" y="4847"/>
                    <a:pt x="3629" y="4854"/>
                    <a:pt x="3628" y="4861"/>
                  </a:cubicBezTo>
                  <a:lnTo>
                    <a:pt x="853" y="4861"/>
                  </a:lnTo>
                  <a:cubicBezTo>
                    <a:pt x="974" y="3572"/>
                    <a:pt x="1653" y="2400"/>
                    <a:pt x="2709" y="1651"/>
                  </a:cubicBezTo>
                  <a:close/>
                  <a:moveTo>
                    <a:pt x="7850" y="1654"/>
                  </a:moveTo>
                  <a:cubicBezTo>
                    <a:pt x="8906" y="2403"/>
                    <a:pt x="9584" y="3576"/>
                    <a:pt x="9705" y="4867"/>
                  </a:cubicBezTo>
                  <a:lnTo>
                    <a:pt x="6936" y="4867"/>
                  </a:lnTo>
                  <a:cubicBezTo>
                    <a:pt x="6858" y="4557"/>
                    <a:pt x="6694" y="4275"/>
                    <a:pt x="6466" y="4054"/>
                  </a:cubicBezTo>
                  <a:lnTo>
                    <a:pt x="7850" y="1654"/>
                  </a:lnTo>
                  <a:close/>
                  <a:moveTo>
                    <a:pt x="5280" y="4408"/>
                  </a:moveTo>
                  <a:cubicBezTo>
                    <a:pt x="5356" y="4408"/>
                    <a:pt x="5432" y="4418"/>
                    <a:pt x="5507" y="4438"/>
                  </a:cubicBezTo>
                  <a:cubicBezTo>
                    <a:pt x="5884" y="4539"/>
                    <a:pt x="6149" y="4878"/>
                    <a:pt x="6155" y="5270"/>
                  </a:cubicBezTo>
                  <a:lnTo>
                    <a:pt x="6155" y="5283"/>
                  </a:lnTo>
                  <a:lnTo>
                    <a:pt x="6155" y="5288"/>
                  </a:lnTo>
                  <a:cubicBezTo>
                    <a:pt x="6151" y="5782"/>
                    <a:pt x="5748" y="6158"/>
                    <a:pt x="5283" y="6158"/>
                  </a:cubicBezTo>
                  <a:cubicBezTo>
                    <a:pt x="5208" y="6158"/>
                    <a:pt x="5132" y="6148"/>
                    <a:pt x="5055" y="6127"/>
                  </a:cubicBezTo>
                  <a:cubicBezTo>
                    <a:pt x="4981" y="6107"/>
                    <a:pt x="4910" y="6077"/>
                    <a:pt x="4844" y="6038"/>
                  </a:cubicBezTo>
                  <a:cubicBezTo>
                    <a:pt x="4841" y="6037"/>
                    <a:pt x="4838" y="6035"/>
                    <a:pt x="4837" y="6034"/>
                  </a:cubicBezTo>
                  <a:cubicBezTo>
                    <a:pt x="4834" y="6032"/>
                    <a:pt x="4827" y="6028"/>
                    <a:pt x="4821" y="6027"/>
                  </a:cubicBezTo>
                  <a:cubicBezTo>
                    <a:pt x="4488" y="5821"/>
                    <a:pt x="4334" y="5419"/>
                    <a:pt x="4441" y="5044"/>
                  </a:cubicBezTo>
                  <a:cubicBezTo>
                    <a:pt x="4547" y="4668"/>
                    <a:pt x="4890" y="4409"/>
                    <a:pt x="5280" y="4408"/>
                  </a:cubicBezTo>
                  <a:close/>
                  <a:moveTo>
                    <a:pt x="3625" y="5694"/>
                  </a:moveTo>
                  <a:cubicBezTo>
                    <a:pt x="3701" y="6001"/>
                    <a:pt x="3861" y="6280"/>
                    <a:pt x="4087" y="6502"/>
                  </a:cubicBezTo>
                  <a:lnTo>
                    <a:pt x="2701" y="8899"/>
                  </a:lnTo>
                  <a:cubicBezTo>
                    <a:pt x="1649" y="8149"/>
                    <a:pt x="974" y="6981"/>
                    <a:pt x="853" y="5694"/>
                  </a:cubicBezTo>
                  <a:close/>
                  <a:moveTo>
                    <a:pt x="9705" y="5699"/>
                  </a:moveTo>
                  <a:cubicBezTo>
                    <a:pt x="9583" y="6985"/>
                    <a:pt x="8906" y="8154"/>
                    <a:pt x="7853" y="8902"/>
                  </a:cubicBezTo>
                  <a:lnTo>
                    <a:pt x="7851" y="8902"/>
                  </a:lnTo>
                  <a:lnTo>
                    <a:pt x="6470" y="6509"/>
                  </a:lnTo>
                  <a:cubicBezTo>
                    <a:pt x="6692" y="6294"/>
                    <a:pt x="6851" y="6022"/>
                    <a:pt x="6930" y="5725"/>
                  </a:cubicBezTo>
                  <a:cubicBezTo>
                    <a:pt x="6932" y="5716"/>
                    <a:pt x="6935" y="5707"/>
                    <a:pt x="6936" y="5699"/>
                  </a:cubicBezTo>
                  <a:close/>
                  <a:moveTo>
                    <a:pt x="4805" y="6920"/>
                  </a:moveTo>
                  <a:cubicBezTo>
                    <a:pt x="4817" y="6925"/>
                    <a:pt x="4828" y="6928"/>
                    <a:pt x="4841" y="6932"/>
                  </a:cubicBezTo>
                  <a:cubicBezTo>
                    <a:pt x="4985" y="6971"/>
                    <a:pt x="5135" y="6989"/>
                    <a:pt x="5284" y="6989"/>
                  </a:cubicBezTo>
                  <a:cubicBezTo>
                    <a:pt x="5441" y="6989"/>
                    <a:pt x="5598" y="6968"/>
                    <a:pt x="5749" y="6925"/>
                  </a:cubicBezTo>
                  <a:lnTo>
                    <a:pt x="7132" y="9319"/>
                  </a:lnTo>
                  <a:cubicBezTo>
                    <a:pt x="6544" y="9589"/>
                    <a:pt x="5912" y="9724"/>
                    <a:pt x="5280" y="9724"/>
                  </a:cubicBezTo>
                  <a:cubicBezTo>
                    <a:pt x="4646" y="9724"/>
                    <a:pt x="4011" y="9589"/>
                    <a:pt x="3422" y="9318"/>
                  </a:cubicBezTo>
                  <a:lnTo>
                    <a:pt x="4805" y="6920"/>
                  </a:lnTo>
                  <a:close/>
                  <a:moveTo>
                    <a:pt x="5287" y="0"/>
                  </a:moveTo>
                  <a:cubicBezTo>
                    <a:pt x="5284" y="0"/>
                    <a:pt x="5281" y="0"/>
                    <a:pt x="5278" y="0"/>
                  </a:cubicBezTo>
                  <a:cubicBezTo>
                    <a:pt x="2367" y="0"/>
                    <a:pt x="0" y="2367"/>
                    <a:pt x="0" y="5278"/>
                  </a:cubicBezTo>
                  <a:cubicBezTo>
                    <a:pt x="0" y="8188"/>
                    <a:pt x="2367" y="10557"/>
                    <a:pt x="5278" y="10557"/>
                  </a:cubicBezTo>
                  <a:cubicBezTo>
                    <a:pt x="5281" y="10557"/>
                    <a:pt x="5284" y="10557"/>
                    <a:pt x="5287" y="10557"/>
                  </a:cubicBezTo>
                  <a:cubicBezTo>
                    <a:pt x="6205" y="10557"/>
                    <a:pt x="7107" y="10315"/>
                    <a:pt x="7903" y="9856"/>
                  </a:cubicBezTo>
                  <a:cubicBezTo>
                    <a:pt x="7908" y="9853"/>
                    <a:pt x="7913" y="9852"/>
                    <a:pt x="7918" y="9849"/>
                  </a:cubicBezTo>
                  <a:cubicBezTo>
                    <a:pt x="7926" y="9844"/>
                    <a:pt x="7935" y="9839"/>
                    <a:pt x="7942" y="9833"/>
                  </a:cubicBezTo>
                  <a:cubicBezTo>
                    <a:pt x="9505" y="8915"/>
                    <a:pt x="10557" y="7217"/>
                    <a:pt x="10557" y="5278"/>
                  </a:cubicBezTo>
                  <a:cubicBezTo>
                    <a:pt x="10557" y="3339"/>
                    <a:pt x="9505" y="1641"/>
                    <a:pt x="7944" y="724"/>
                  </a:cubicBezTo>
                  <a:cubicBezTo>
                    <a:pt x="7935" y="718"/>
                    <a:pt x="7926" y="712"/>
                    <a:pt x="7918" y="707"/>
                  </a:cubicBezTo>
                  <a:cubicBezTo>
                    <a:pt x="7909" y="702"/>
                    <a:pt x="7905" y="699"/>
                    <a:pt x="7897" y="697"/>
                  </a:cubicBezTo>
                  <a:cubicBezTo>
                    <a:pt x="7103" y="240"/>
                    <a:pt x="6203" y="0"/>
                    <a:pt x="52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4380" name="Google Shape;4380;p53"/>
          <p:cNvCxnSpPr/>
          <p:nvPr/>
        </p:nvCxnSpPr>
        <p:spPr>
          <a:xfrm rot="10800000">
            <a:off x="-810850" y="967400"/>
            <a:ext cx="41826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84" name="Shape 4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5" name="Google Shape;4385;p54"/>
          <p:cNvSpPr txBox="1"/>
          <p:nvPr>
            <p:ph idx="1" type="body"/>
          </p:nvPr>
        </p:nvSpPr>
        <p:spPr>
          <a:xfrm>
            <a:off x="788700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View of busy night road in smoke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Portrait of an afro american male engineer wearing white hardhat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Bottom view of a group of trees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Road traffic jam in rush hour city life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Scientific analyzing beach</a:t>
            </a:r>
            <a:endParaRPr>
              <a:solidFill>
                <a:schemeClr val="dk2"/>
              </a:solidFill>
              <a:uFill>
                <a:noFill/>
              </a:uFill>
              <a:hlinkClick r:id="rId8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Beautiful landscape of a green forest</a:t>
            </a:r>
            <a:endParaRPr>
              <a:solidFill>
                <a:schemeClr val="dk2"/>
              </a:solidFill>
              <a:uFill>
                <a:noFill/>
              </a:uFill>
              <a:hlinkClick r:id="rId10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Stylish man with his backpack riding on blue bicycle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Row of windmill on green mountain top at costa rica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Portrait of a female gardener wearing pollution mask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386" name="Google Shape;4386;p54"/>
          <p:cNvSpPr txBox="1"/>
          <p:nvPr>
            <p:ph type="title"/>
          </p:nvPr>
        </p:nvSpPr>
        <p:spPr>
          <a:xfrm>
            <a:off x="685050" y="436400"/>
            <a:ext cx="6927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cxnSp>
        <p:nvCxnSpPr>
          <p:cNvPr id="4387" name="Google Shape;4387;p54"/>
          <p:cNvCxnSpPr>
            <a:stCxn id="4386" idx="2"/>
          </p:cNvCxnSpPr>
          <p:nvPr/>
        </p:nvCxnSpPr>
        <p:spPr>
          <a:xfrm rot="10800000">
            <a:off x="-810750" y="967400"/>
            <a:ext cx="49596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91" name="Shape 4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" name="Google Shape;4392;p55"/>
          <p:cNvSpPr txBox="1"/>
          <p:nvPr>
            <p:ph idx="1" type="body"/>
          </p:nvPr>
        </p:nvSpPr>
        <p:spPr>
          <a:xfrm>
            <a:off x="788700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Did you like the resources on this template? Get them for free at our other websites: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PHOTOS: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Windmills in field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Serious workers posing front view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Sideways man riding e-scooter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Traffic on the bridge top view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Earth globe wrapped in trash plastic bag</a:t>
            </a:r>
            <a:endParaRPr>
              <a:solidFill>
                <a:schemeClr val="dk2"/>
              </a:solidFill>
              <a:uFill>
                <a:noFill/>
              </a:uFill>
              <a:hlinkClick r:id="rId8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Traffic jam in the city</a:t>
            </a:r>
            <a:endParaRPr>
              <a:solidFill>
                <a:schemeClr val="dk2"/>
              </a:solidFill>
              <a:uFill>
                <a:noFill/>
              </a:uFill>
              <a:hlinkClick r:id="rId10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Factory in high mountains</a:t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393" name="Google Shape;4393;p55"/>
          <p:cNvSpPr txBox="1"/>
          <p:nvPr>
            <p:ph idx="2" type="body"/>
          </p:nvPr>
        </p:nvSpPr>
        <p:spPr>
          <a:xfrm>
            <a:off x="4803303" y="1527825"/>
            <a:ext cx="3552000" cy="304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VECTORS: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dk2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Machinery drawing vector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2"/>
                </a:solidFill>
              </a:rPr>
              <a:t>ICONS:</a:t>
            </a:r>
            <a:endParaRPr>
              <a:solidFill>
                <a:schemeClr val="dk2"/>
              </a:solidFill>
            </a:endParaRPr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Pollution Icon Pack</a:t>
            </a:r>
            <a:endParaRPr>
              <a:solidFill>
                <a:schemeClr val="dk2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2"/>
              </a:solidFill>
            </a:endParaRPr>
          </a:p>
        </p:txBody>
      </p:sp>
      <p:sp>
        <p:nvSpPr>
          <p:cNvPr id="4394" name="Google Shape;4394;p55"/>
          <p:cNvSpPr txBox="1"/>
          <p:nvPr>
            <p:ph type="title"/>
          </p:nvPr>
        </p:nvSpPr>
        <p:spPr>
          <a:xfrm>
            <a:off x="685050" y="436400"/>
            <a:ext cx="42072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cxnSp>
        <p:nvCxnSpPr>
          <p:cNvPr id="4395" name="Google Shape;4395;p55"/>
          <p:cNvCxnSpPr/>
          <p:nvPr/>
        </p:nvCxnSpPr>
        <p:spPr>
          <a:xfrm rot="10800000">
            <a:off x="-810775" y="967400"/>
            <a:ext cx="3171600" cy="0"/>
          </a:xfrm>
          <a:prstGeom prst="straightConnector1">
            <a:avLst/>
          </a:prstGeom>
          <a:noFill/>
          <a:ln cap="flat" cmpd="sng" w="19050">
            <a:solidFill>
              <a:srgbClr val="D3B5C8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399" name="Shape 4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0" name="Google Shape;4400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1" name="Google Shape;4401;p56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2" name="Google Shape;4402;p56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0"/>
          <p:cNvSpPr txBox="1"/>
          <p:nvPr>
            <p:ph idx="6" type="title"/>
          </p:nvPr>
        </p:nvSpPr>
        <p:spPr>
          <a:xfrm>
            <a:off x="3377300" y="711115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69" name="Google Shape;269;p30"/>
          <p:cNvSpPr txBox="1"/>
          <p:nvPr>
            <p:ph type="ctrTitle"/>
          </p:nvPr>
        </p:nvSpPr>
        <p:spPr>
          <a:xfrm>
            <a:off x="572000" y="586290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Project</a:t>
            </a:r>
            <a:endParaRPr/>
          </a:p>
        </p:txBody>
      </p:sp>
      <p:sp>
        <p:nvSpPr>
          <p:cNvPr id="270" name="Google Shape;270;p30"/>
          <p:cNvSpPr txBox="1"/>
          <p:nvPr>
            <p:ph idx="1" type="subTitle"/>
          </p:nvPr>
        </p:nvSpPr>
        <p:spPr>
          <a:xfrm>
            <a:off x="943897" y="984528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71" name="Google Shape;271;p30"/>
          <p:cNvSpPr txBox="1"/>
          <p:nvPr>
            <p:ph idx="2" type="ctrTitle"/>
          </p:nvPr>
        </p:nvSpPr>
        <p:spPr>
          <a:xfrm>
            <a:off x="572000" y="20264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Major Requirements</a:t>
            </a:r>
            <a:endParaRPr/>
          </a:p>
        </p:txBody>
      </p:sp>
      <p:sp>
        <p:nvSpPr>
          <p:cNvPr id="272" name="Google Shape;272;p30"/>
          <p:cNvSpPr txBox="1"/>
          <p:nvPr>
            <p:ph idx="3" type="subTitle"/>
          </p:nvPr>
        </p:nvSpPr>
        <p:spPr>
          <a:xfrm>
            <a:off x="943897" y="2424710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73" name="Google Shape;273;p30"/>
          <p:cNvSpPr txBox="1"/>
          <p:nvPr>
            <p:ph idx="4" type="ctrTitle"/>
          </p:nvPr>
        </p:nvSpPr>
        <p:spPr>
          <a:xfrm>
            <a:off x="572000" y="34666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Goals</a:t>
            </a:r>
            <a:endParaRPr/>
          </a:p>
        </p:txBody>
      </p:sp>
      <p:sp>
        <p:nvSpPr>
          <p:cNvPr id="274" name="Google Shape;274;p30"/>
          <p:cNvSpPr txBox="1"/>
          <p:nvPr>
            <p:ph idx="5" type="subTitle"/>
          </p:nvPr>
        </p:nvSpPr>
        <p:spPr>
          <a:xfrm>
            <a:off x="943897" y="3864905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75" name="Google Shape;275;p30"/>
          <p:cNvSpPr txBox="1"/>
          <p:nvPr>
            <p:ph idx="7" type="title"/>
          </p:nvPr>
        </p:nvSpPr>
        <p:spPr>
          <a:xfrm>
            <a:off x="3377300" y="214805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76" name="Google Shape;276;p30"/>
          <p:cNvSpPr txBox="1"/>
          <p:nvPr>
            <p:ph idx="8" type="title"/>
          </p:nvPr>
        </p:nvSpPr>
        <p:spPr>
          <a:xfrm>
            <a:off x="3377300" y="358500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77" name="Google Shape;277;p30"/>
          <p:cNvSpPr txBox="1"/>
          <p:nvPr>
            <p:ph idx="9" type="title"/>
          </p:nvPr>
        </p:nvSpPr>
        <p:spPr>
          <a:xfrm>
            <a:off x="4574500" y="711115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278" name="Google Shape;278;p30"/>
          <p:cNvSpPr txBox="1"/>
          <p:nvPr>
            <p:ph idx="13" type="title"/>
          </p:nvPr>
        </p:nvSpPr>
        <p:spPr>
          <a:xfrm>
            <a:off x="4574500" y="214805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279" name="Google Shape;279;p30"/>
          <p:cNvSpPr txBox="1"/>
          <p:nvPr>
            <p:ph idx="14" type="title"/>
          </p:nvPr>
        </p:nvSpPr>
        <p:spPr>
          <a:xfrm>
            <a:off x="4574500" y="3585003"/>
            <a:ext cx="11922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280" name="Google Shape;280;p30"/>
          <p:cNvSpPr txBox="1"/>
          <p:nvPr>
            <p:ph idx="15" type="ctrTitle"/>
          </p:nvPr>
        </p:nvSpPr>
        <p:spPr>
          <a:xfrm>
            <a:off x="5842900" y="586290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sp>
        <p:nvSpPr>
          <p:cNvPr id="281" name="Google Shape;281;p30"/>
          <p:cNvSpPr txBox="1"/>
          <p:nvPr>
            <p:ph idx="16" type="subTitle"/>
          </p:nvPr>
        </p:nvSpPr>
        <p:spPr>
          <a:xfrm>
            <a:off x="5842897" y="984528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2" name="Google Shape;282;p30"/>
          <p:cNvSpPr txBox="1"/>
          <p:nvPr>
            <p:ph idx="17" type="ctrTitle"/>
          </p:nvPr>
        </p:nvSpPr>
        <p:spPr>
          <a:xfrm>
            <a:off x="5842900" y="20264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Stages</a:t>
            </a:r>
            <a:endParaRPr/>
          </a:p>
        </p:txBody>
      </p:sp>
      <p:sp>
        <p:nvSpPr>
          <p:cNvPr id="283" name="Google Shape;283;p30"/>
          <p:cNvSpPr txBox="1"/>
          <p:nvPr>
            <p:ph idx="18" type="subTitle"/>
          </p:nvPr>
        </p:nvSpPr>
        <p:spPr>
          <a:xfrm>
            <a:off x="5842897" y="2424710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284" name="Google Shape;284;p30"/>
          <p:cNvSpPr txBox="1"/>
          <p:nvPr>
            <p:ph idx="19" type="ctrTitle"/>
          </p:nvPr>
        </p:nvSpPr>
        <p:spPr>
          <a:xfrm>
            <a:off x="5842900" y="3466678"/>
            <a:ext cx="27291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285" name="Google Shape;285;p30"/>
          <p:cNvSpPr txBox="1"/>
          <p:nvPr>
            <p:ph idx="20" type="subTitle"/>
          </p:nvPr>
        </p:nvSpPr>
        <p:spPr>
          <a:xfrm>
            <a:off x="5842897" y="3864905"/>
            <a:ext cx="2357100" cy="63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406" name="Shape 4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7" name="Google Shape;4407;p57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8" name="Google Shape;4408;p57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09" name="Google Shape;4409;p57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Righteous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https://fonts.google.com/specimen/Righteous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Advent Pro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https://fonts.google.com/specimen/Advent+Pro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10" name="Google Shape;4410;p57"/>
          <p:cNvGrpSpPr/>
          <p:nvPr/>
        </p:nvGrpSpPr>
        <p:grpSpPr>
          <a:xfrm>
            <a:off x="2583563" y="3498875"/>
            <a:ext cx="3976875" cy="754200"/>
            <a:chOff x="2052655" y="3498875"/>
            <a:chExt cx="3976875" cy="754200"/>
          </a:xfrm>
        </p:grpSpPr>
        <p:sp>
          <p:nvSpPr>
            <p:cNvPr id="4411" name="Google Shape;4411;p57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ACCFF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57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9576E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57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D3B5C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57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3E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57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#accffb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416" name="Google Shape;4416;p57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#49576e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417" name="Google Shape;4417;p57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#d3b5c8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4418" name="Google Shape;4418;p57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/>
                <a:t>#e3efff</a:t>
              </a:r>
              <a:endParaRPr sz="1000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4422" name="Shape 4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" name="Google Shape;4423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24" name="Google Shape;4424;p58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25" name="Google Shape;4425;p58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4426" name="Google Shape;4426;p5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5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28" name="Google Shape;4428;p58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4429" name="Google Shape;4429;p5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5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5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5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3" name="Google Shape;4433;p58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4434" name="Google Shape;4434;p5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5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36" name="Google Shape;4436;p58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4437" name="Google Shape;4437;p5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5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5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0" name="Google Shape;4440;p58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4441" name="Google Shape;4441;p5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5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3" name="Google Shape;4443;p58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4444" name="Google Shape;4444;p5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5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5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5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48" name="Google Shape;4448;p58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4449" name="Google Shape;4449;p5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5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5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5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3" name="Google Shape;4453;p58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4454" name="Google Shape;4454;p5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5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5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5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5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58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4460" name="Google Shape;4460;p5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5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5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5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4" name="Google Shape;4464;p58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4465" name="Google Shape;4465;p5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5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5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68" name="Google Shape;4468;p58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4469" name="Google Shape;4469;p5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5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5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5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5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5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75" name="Google Shape;4475;p58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4476" name="Google Shape;4476;p5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5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5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5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5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5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5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3" name="Google Shape;4483;p58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4484" name="Google Shape;4484;p58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58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58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58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8" name="Google Shape;4488;p58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4489" name="Google Shape;4489;p58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58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58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2" name="Google Shape;4492;p58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4493" name="Google Shape;4493;p58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58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58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6" name="Google Shape;4496;p58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4497" name="Google Shape;4497;p58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58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99" name="Google Shape;4499;p58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00" name="Google Shape;4500;p58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4501" name="Google Shape;4501;p58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58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58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58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5" name="Google Shape;4505;p58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4506" name="Google Shape;4506;p58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58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08" name="Google Shape;4508;p58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4509" name="Google Shape;4509;p58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58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4511" name="Google Shape;4511;p58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12" name="Google Shape;4512;p58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4513" name="Google Shape;4513;p58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58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5" name="Google Shape;4515;p58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4516" name="Google Shape;4516;p58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58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8" name="Google Shape;4518;p58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4519" name="Google Shape;4519;p58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58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1" name="Google Shape;4521;p58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4522" name="Google Shape;4522;p58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58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58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58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58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58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58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58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30" name="Google Shape;4530;p58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4531" name="Google Shape;4531;p58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58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58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58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58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58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58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58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58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58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58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58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58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58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58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58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58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58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58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58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58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2" name="Google Shape;4552;p58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4553" name="Google Shape;4553;p58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58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58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58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7" name="Google Shape;4557;p58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4558" name="Google Shape;4558;p5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5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5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5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5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5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5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5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5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5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0" name="Google Shape;4570;p58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4571" name="Google Shape;4571;p58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58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3" name="Google Shape;4573;p58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4574" name="Google Shape;4574;p58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58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58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577" name="Google Shape;4577;p58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8" name="Google Shape;4578;p58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9" name="Google Shape;4579;p58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0" name="Google Shape;4580;p58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581" name="Google Shape;4581;p58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4582" name="Google Shape;4582;p5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5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4" name="Google Shape;4584;p58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4585" name="Google Shape;4585;p5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5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87" name="Google Shape;4587;p58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4588" name="Google Shape;4588;p5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5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0" name="Google Shape;4590;p58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4591" name="Google Shape;4591;p5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5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3" name="Google Shape;4593;p58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4594" name="Google Shape;4594;p5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5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6" name="Google Shape;4596;p58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4597" name="Google Shape;4597;p5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5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99" name="Google Shape;4599;p58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4600" name="Google Shape;4600;p5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5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2" name="Google Shape;4602;p58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4603" name="Google Shape;4603;p5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5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5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06" name="Google Shape;4606;p58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4607" name="Google Shape;4607;p5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5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5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0" name="Google Shape;4610;p58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4611" name="Google Shape;4611;p5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5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5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4" name="Google Shape;4614;p58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4615" name="Google Shape;4615;p5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5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5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18" name="Google Shape;4618;p58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4619" name="Google Shape;4619;p5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5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21" name="Google Shape;4621;p58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2" name="Google Shape;4622;p58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3" name="Google Shape;4623;p58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4" name="Google Shape;4624;p58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5" name="Google Shape;4625;p58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6" name="Google Shape;4626;p58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27" name="Google Shape;4627;p58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4628" name="Google Shape;4628;p5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5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0" name="Google Shape;4630;p58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4631" name="Google Shape;4631;p5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5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" name="Google Shape;4633;p58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4634" name="Google Shape;4634;p5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5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36" name="Google Shape;4636;p58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7" name="Google Shape;4637;p58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8" name="Google Shape;4638;p58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39" name="Google Shape;4639;p58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4640" name="Google Shape;4640;p5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5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5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5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5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5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5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5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5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49" name="Google Shape;4649;p58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4650" name="Google Shape;4650;p5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5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52" name="Google Shape;4652;p58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4653" name="Google Shape;4653;p5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5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5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5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5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5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5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5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5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5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5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5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5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5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5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5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5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5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5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5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58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4674" name="Google Shape;4674;p5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5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5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5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5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5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5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5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5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5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5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5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5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5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5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5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5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5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5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5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5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5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5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5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5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5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5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5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5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5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5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5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5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5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5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5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5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5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5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5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5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5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5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5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5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5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5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5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5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5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5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5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5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5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5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5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5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5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5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5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5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5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5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5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5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5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5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5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5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5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5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5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5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5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5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5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5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5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52" name="Google Shape;4752;p58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3" name="Google Shape;4753;p58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4" name="Google Shape;4754;p58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5" name="Google Shape;4755;p58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59" name="Shape 4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0" name="Google Shape;4760;p59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4761" name="Google Shape;4761;p59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59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59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59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7" name="Google Shape;4767;p59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4768" name="Google Shape;4768;p59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59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59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59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59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59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59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59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59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59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59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59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59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59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59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59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59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59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59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59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59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59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59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59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59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59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59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59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59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59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59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59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59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59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59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59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59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59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59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59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59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59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59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59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59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59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59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59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59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59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59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59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59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59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59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59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59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59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59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59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59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59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59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59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59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59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59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59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59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59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59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59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59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59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59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59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59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59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59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59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59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59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59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59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59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59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59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59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59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59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59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59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59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59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59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59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59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59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59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59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59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59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59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59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59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59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59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59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59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59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59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59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59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59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59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59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59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59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59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59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59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59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59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59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59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59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59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59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59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59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59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59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59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59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59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59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59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59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59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59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59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59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59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59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59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59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59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59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59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59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59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59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59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59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59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59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59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59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59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59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59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59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59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59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59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59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59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59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59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59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59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59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59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59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59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59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59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59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59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59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59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59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59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59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59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59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59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59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59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59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59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59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59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59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59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59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59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59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59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59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59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59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59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59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59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59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59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59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59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59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59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59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59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59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59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59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59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59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59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59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59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59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59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59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59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59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59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59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59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59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59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59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59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59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59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59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59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59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59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59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59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59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59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59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59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59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59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59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59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59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59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59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59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59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59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59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59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59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59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59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59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59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59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59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59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59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59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59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59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59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59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59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59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59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59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59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59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59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59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59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59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59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59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59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59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59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59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59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59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59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59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59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59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59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59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59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59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59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59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59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59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59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59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59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59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59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59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59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59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59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59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59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59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59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59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59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59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59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59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59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59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59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59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59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59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59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59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59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59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59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59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59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59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59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59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59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59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59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59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59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59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59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59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59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59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59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59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59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59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59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59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59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59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59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59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59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59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59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59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59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59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59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59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59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59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59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59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59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59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59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59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59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59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59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59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59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59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59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59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59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59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59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59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59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59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59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59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59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59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59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59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59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59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59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59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59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59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59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59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59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59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59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59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59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59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59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59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59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59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59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59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59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59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59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59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59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59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59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59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59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59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59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59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59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59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59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59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59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59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59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59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59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59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59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59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59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59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59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59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59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59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59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59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59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59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59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59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59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59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59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59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59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59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59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59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59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59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59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59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59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59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59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59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59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59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59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59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59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59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59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59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59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59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59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59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59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59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59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59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59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59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59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59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59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59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59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59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59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59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59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59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59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59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59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59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59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59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59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59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59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59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59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59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59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59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59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59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59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59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59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59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59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59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59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59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59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59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59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59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59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59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59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59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59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59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59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59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59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59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59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59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59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59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59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59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59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59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59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59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59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59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59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59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59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59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59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59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59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59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59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59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59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59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59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59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59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59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59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59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59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59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59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59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59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59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59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59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59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59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59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59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59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59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59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59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59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59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59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59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59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59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59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59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59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59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59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59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59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59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59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59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59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59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59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59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59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59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59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59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59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59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59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59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59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59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59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59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59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59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59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59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59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59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59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59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59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59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59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59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59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59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59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59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59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59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59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59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59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59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59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59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59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59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59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59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59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59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59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59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59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59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59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59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59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59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59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59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59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59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59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59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59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59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59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59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59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59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59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59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59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59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59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59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59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59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59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59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59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59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59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59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59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59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59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59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59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59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59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59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59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59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59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59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59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59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59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59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59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59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59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59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59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59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59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59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59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59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59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59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59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59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59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59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59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59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59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59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59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59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59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59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59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59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59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59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59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59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59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59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59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59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59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59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59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59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59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59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59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59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59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59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59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59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59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59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59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59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59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59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59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59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59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59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59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59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59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59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59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59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59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59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59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59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59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59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59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59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59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59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59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59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59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59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59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59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59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59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59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59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59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59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59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59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59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59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59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59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59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59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59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59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59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59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59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59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59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59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59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59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59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59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59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59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59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59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59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59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59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59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59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59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59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59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59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59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59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59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59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59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59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59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59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59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59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59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59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59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59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59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59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59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59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59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59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59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59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59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59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59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59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59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59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59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59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59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59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59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59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59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59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59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59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59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59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59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59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59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59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59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59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59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59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59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59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59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59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59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59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59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59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59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59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59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59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59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59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59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59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59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59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59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59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59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59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59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59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59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59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59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59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59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59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59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59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59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59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59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59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59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59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59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59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59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59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59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59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59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59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59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59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59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59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59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59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59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59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59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59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59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59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59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59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59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59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59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59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59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59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59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59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59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59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59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59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59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59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59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59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59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59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59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59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59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59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59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59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59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59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59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59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59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59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59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59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59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59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59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59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59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59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59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59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59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59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59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59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59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59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59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59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59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59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59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59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59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59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59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59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59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59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59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59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59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59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59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59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59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59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59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59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59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59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59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59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59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59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59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59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59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59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59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59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59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59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59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59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59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59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59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59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59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59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59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59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59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59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59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59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59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59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59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59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59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59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59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59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59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59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59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59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59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59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59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59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59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59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59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59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59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59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59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59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59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59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59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59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59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59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59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59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59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59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59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59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59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59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59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59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59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59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59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59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59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59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59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59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59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59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59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59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59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59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59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59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59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59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59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59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59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59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59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59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59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59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59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59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59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59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59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59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59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59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59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59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59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59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59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59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59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59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59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59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59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59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59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59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59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59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59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59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59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59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59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59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59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59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59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59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59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59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59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59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59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59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59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59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59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59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59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59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59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59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59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59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59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59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59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59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59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59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59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59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59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59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59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59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59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59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59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59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59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59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59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59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59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59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59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59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59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59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59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59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59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59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59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59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59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59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59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59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59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59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59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59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59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59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59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59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59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59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59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59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59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59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59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59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59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59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59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59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59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59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59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59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59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59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59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59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59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59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59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59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59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59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59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59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59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59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59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59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59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59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59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59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59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59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59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59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59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59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59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59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59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59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59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59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59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59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59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59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59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59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59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59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59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59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59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59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59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59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59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59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59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59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59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59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59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59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59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59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59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59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59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59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59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59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59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59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59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59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59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59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59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59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59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59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59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59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59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59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59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59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59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59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59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59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59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59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59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59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59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59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59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59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59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59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59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59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59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59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59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59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59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59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59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59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59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59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59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59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59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59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59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59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59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59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59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59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59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59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59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59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59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59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59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59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59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59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59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59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59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59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59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59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59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59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59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59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59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59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59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59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59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59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59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59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59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59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59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59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59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59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59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59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59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59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59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59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59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59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59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59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59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59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59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59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59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59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59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59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59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59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59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59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59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59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59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59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59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59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59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59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59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59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59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59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59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59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59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59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59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59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59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59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59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59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59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59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59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59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59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59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59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59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59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59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59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59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59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59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59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59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59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59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59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59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59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59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59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59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59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59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59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59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59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59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59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59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59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59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59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59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59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59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59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59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59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59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59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59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59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59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59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59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59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59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59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59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59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59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59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59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59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59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59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59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59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59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59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59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59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59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59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59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59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59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59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59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59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59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59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59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59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59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59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59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59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59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59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59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59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59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59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59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59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59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59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59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59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59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59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59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59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59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59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59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59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59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59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59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59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59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59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59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59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59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59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59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59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59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59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59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59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59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59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59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59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59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59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59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59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59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59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59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59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59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59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59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59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59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59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59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59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59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59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59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59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59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59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59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59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59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59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59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59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59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59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59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59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59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59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59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59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59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59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0" name="Google Shape;6340;p59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6341" name="Google Shape;6341;p59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59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59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59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59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59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59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59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59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59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59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59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59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59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59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59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59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59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59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59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59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59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59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59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59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59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59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59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59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59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59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59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59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59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59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59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59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59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59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59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59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59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59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59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59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59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59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59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59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59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59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2" name="Google Shape;6392;p59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6393" name="Google Shape;6393;p59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59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5" name="Google Shape;6395;p59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6396" name="Google Shape;6396;p59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59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59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6399" name="Google Shape;6399;p59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59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1" name="Google Shape;6401;p59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6402" name="Google Shape;6402;p59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59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59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6405" name="Google Shape;6405;p59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59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7" name="Google Shape;6407;p59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08" name="Google Shape;6408;p59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6409" name="Google Shape;6409;p59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59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59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2" name="Google Shape;6412;p59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6413" name="Google Shape;6413;p59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59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59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16" name="Google Shape;6416;p59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7" name="Google Shape;6417;p59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6418" name="Google Shape;6418;p5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5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20" name="Google Shape;6420;p59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1" name="Google Shape;6421;p59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2" name="Google Shape;6422;p59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6423" name="Google Shape;6423;p59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59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59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59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59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59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59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59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59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59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3" name="Google Shape;6433;p59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6434" name="Google Shape;6434;p59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6435" name="Google Shape;6435;p59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59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59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59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59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59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59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59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59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59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45" name="Google Shape;6445;p59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6" name="Google Shape;6446;p59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6447" name="Google Shape;6447;p59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6448" name="Google Shape;6448;p59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6449" name="Google Shape;6449;p59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0" name="Google Shape;6450;p59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1" name="Google Shape;6451;p59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2" name="Google Shape;6452;p59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53" name="Google Shape;6453;p59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54" name="Google Shape;6454;p59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5" name="Google Shape;6455;p59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59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59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58" name="Google Shape;6458;p59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9" name="Google Shape;6459;p59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6460" name="Google Shape;6460;p59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6461" name="Google Shape;6461;p59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6462" name="Google Shape;6462;p59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3" name="Google Shape;6463;p59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4" name="Google Shape;6464;p59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5" name="Google Shape;6465;p59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6" name="Google Shape;6466;p59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7" name="Google Shape;6467;p59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8" name="Google Shape;6468;p59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69" name="Google Shape;6469;p59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0" name="Google Shape;6470;p59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71" name="Google Shape;6471;p59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59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59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59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75" name="Google Shape;6475;p59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6" name="Google Shape;6476;p59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6477" name="Google Shape;6477;p59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59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59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59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59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59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59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59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59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59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59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59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59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59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59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59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59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59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59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59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59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59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59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59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59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59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59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59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59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59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59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59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59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59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59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59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59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59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59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59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59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59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59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59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59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59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59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59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59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59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59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59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59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59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59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59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59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59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59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59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59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59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59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59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59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59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59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59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59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59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59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59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59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59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59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59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59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59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59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59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59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59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59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59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59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59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59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59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59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59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59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59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59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59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59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59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59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59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59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59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59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59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59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59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59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59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59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59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59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59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59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59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59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59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59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59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59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59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59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59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59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59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59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59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59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59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59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59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59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59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59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59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59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59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59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59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59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59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59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59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59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59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59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59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59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59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59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59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59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59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59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59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59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59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59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59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59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59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59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59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59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59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59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59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59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59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59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59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59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59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59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59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59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59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59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59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59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59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59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59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59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59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59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59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59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59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59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59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59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59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59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59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59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59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59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59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59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59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59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59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59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59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59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59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59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59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59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59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59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59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59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59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59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59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59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59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59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59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59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59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59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59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59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59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59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59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59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59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59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59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59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59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59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59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59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59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59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59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59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59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59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59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59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59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59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59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59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59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59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59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59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59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59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59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59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59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59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59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59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59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59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59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59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59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59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59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59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59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59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59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59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59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59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59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59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59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59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59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59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59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59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59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59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59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59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59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59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59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59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59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59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59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59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59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59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59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59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59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59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59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59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59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59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59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59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59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59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59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59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59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59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59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59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59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59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59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59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59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59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59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59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59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59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59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59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59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59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59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59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59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59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59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59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59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59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59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59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59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59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59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59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59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59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59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59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59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59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59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59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59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59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59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59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59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59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59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59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59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59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59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59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59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59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59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59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59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59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59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59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59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59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59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59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59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59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59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59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59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59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59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59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59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59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59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59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59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59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59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59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59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59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59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59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59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59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59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59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59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59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59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59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59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59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59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59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59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59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59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59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59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59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59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59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59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59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59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59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59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59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59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59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59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59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59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59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59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59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59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59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59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59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59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59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59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59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59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59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59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59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59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59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59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59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59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59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59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59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59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59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59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59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59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59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59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59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59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59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59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59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59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59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59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59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59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59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59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59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59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59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59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59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59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59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59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59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59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59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59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59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59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59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59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59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59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59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59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59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59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59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59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59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59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59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59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59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59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59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59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59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59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59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59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59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59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59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59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59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59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59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59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59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59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59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59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59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59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59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59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59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59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59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59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59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59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59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59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59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59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59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59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59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59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59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59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59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59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59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59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59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59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59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59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59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59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59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59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59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59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59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59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59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59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59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59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59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59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59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59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59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59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59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59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59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59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59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59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59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59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59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59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59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59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59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59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59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59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59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59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59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59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59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59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59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59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59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59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59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59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59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59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59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59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59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59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59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59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59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59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59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59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59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59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59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59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59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59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59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59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59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59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59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59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59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59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59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59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59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59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59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59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59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59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59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59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59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59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59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59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59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59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59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59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59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59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59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59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59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59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59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59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59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59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59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59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59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59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59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59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59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59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59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59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59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59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59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59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59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59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59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59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59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59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59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59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59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59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59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59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59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59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59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59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59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59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59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59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59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59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59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59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59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59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59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59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59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59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59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59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59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59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59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59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59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59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59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59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59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59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59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59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59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59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59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59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59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59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59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59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59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59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59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59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59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59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59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59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59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59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59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59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59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59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59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59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59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59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59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59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59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59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59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59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59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59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59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59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59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59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59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59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59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59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59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59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59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59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59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59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59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59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59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59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59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59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59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59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59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59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59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59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59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59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59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59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59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59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59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59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59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59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59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59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59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59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59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59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59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59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59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59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59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59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59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59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59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59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59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59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59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59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59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59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59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59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59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59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59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59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59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59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59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59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59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59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59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59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59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59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59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59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59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59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59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59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59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59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59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59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59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59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59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59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59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59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59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59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59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59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59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59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59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59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59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59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59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59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59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59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59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59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59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59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59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59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59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59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59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59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59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59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59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59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59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59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59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59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59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59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59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59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59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59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59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59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59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59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59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59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59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59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59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59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59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59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59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59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59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59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59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59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59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59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59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59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59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59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59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59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59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59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59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59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59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59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59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59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59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59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59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59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59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59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59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59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59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59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59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59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59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59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59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59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59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59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59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59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59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59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59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59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59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59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59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59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59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59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59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59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59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59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59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59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59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59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59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59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59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59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59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59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59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59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59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59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59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59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59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59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59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59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59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59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59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59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59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59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59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59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59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59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59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59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59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59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59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59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59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59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59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59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59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59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59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59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59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59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59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59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59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59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59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59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59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59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59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59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59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59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59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59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59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59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59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59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59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59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59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59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59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59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59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59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59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59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59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59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59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59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59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59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59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59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59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59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59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59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59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59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59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59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59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59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59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59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59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59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59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59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59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59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59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59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59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59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59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59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59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59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59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59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59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59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59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59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59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59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59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59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59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59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59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59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59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59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59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59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59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59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59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59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59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59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59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59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59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59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59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59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59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59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59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59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59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59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59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59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59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59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59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59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59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59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59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59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59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59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59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59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59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59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59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59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59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59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59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59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59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59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59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59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59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59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59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59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59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59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59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59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59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59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59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59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59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59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59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59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59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59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59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59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59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59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59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59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59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59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59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59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59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59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59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59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59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59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59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59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59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59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59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59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59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59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59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59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59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59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59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59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59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59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59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59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59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59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59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59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59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59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59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59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59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59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59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59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59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59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59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59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59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59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59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59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59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59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59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59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59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59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59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59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59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59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59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59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59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59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59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59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59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59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59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59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59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59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59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59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59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59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59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59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59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59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59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59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59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59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59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59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59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59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59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59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59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59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59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59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59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59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59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59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59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59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59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59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59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59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59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59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59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59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59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59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59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59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59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59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59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59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59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59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59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59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59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59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59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59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59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59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59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59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59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59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59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59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59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59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59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59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59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59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59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59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59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59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59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59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59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59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59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59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59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59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59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59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59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59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59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59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59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59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59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59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59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59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59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59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59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59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59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59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59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59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59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59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59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59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59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59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59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59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59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59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59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59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59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59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59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59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59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59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59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59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59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59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59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59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59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59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59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59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59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59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59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59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59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59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59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59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59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59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59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59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59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59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59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59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59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59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59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59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59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59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59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59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59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59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59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59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59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59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59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59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59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59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59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59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59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59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59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59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59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59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59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59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59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59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59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59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59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59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59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59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59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59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59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59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59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59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59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59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59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59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59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59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59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59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59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59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59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59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59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59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59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59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59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59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59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59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59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59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59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59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59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59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59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59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59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59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59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59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59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59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59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59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59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59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59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59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59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59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59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59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59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59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59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59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59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59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59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59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59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59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59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59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59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59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59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59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59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59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59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59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59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59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59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59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59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59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59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59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59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59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59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59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59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59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59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59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59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59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59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59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59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59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59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59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59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59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59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59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59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59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59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59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59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59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59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59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59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59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59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59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59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59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59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59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59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59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59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59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59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59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59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59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59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59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59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59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59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59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59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59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59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59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59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59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59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59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59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59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59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59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59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59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59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59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59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59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59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59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59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59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59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59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59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59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59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59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59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59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59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59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59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59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59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59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59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59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59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59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59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59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59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59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59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59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59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59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59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59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59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59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59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59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59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59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59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59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59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59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59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59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59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59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59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59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59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59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59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59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59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59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59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59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59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59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59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59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59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59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59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59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59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59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59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59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59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59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59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59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59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59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59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59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59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59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59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59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59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59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59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59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59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59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59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59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59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59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59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59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59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59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59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59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59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59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59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59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59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59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59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59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59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59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59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59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59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59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59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59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59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59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59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59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59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59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59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59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59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59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59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59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59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59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59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59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59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59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59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59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59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59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59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59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59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59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59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59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59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59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59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59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59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59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59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59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59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59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59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59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59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59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59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59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59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59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59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59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59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59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59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59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59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59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59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59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59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59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59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59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59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59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59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59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59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59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59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59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59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59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59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59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59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59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59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59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59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59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59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59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59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59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59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59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59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59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59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59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59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59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59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59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59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59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59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59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59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59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59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59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59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59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59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59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59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59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59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59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59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59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59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59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59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59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59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59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59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59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59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59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59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59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59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59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59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59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59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59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59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59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59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59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59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59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59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59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59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59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59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59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59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59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59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59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59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59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59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59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59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59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59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59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59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59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59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59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59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59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59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59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59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59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59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59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59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59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59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59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59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59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59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59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59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59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59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59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59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59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59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59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59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59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59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59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59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59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59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59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59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59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59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59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59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59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59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59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59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59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59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59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59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59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59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59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59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59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59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59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59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59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59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59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59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59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59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59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59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59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59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59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59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59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59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59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59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59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59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59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59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59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59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59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59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59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59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59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59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59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59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59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59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59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59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59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59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59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59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59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59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59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59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59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59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59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59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59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59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59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59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59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59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59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59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59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59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59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59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59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59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59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59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59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59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59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59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59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59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59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59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59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59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59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59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59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59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59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59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59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59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59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59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59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59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59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59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59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59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59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59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59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59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59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59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59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59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59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59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59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59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59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59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59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59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59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59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59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59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59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59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59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59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59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59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59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59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59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59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59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59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59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59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59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59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59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59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59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59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59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59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59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59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59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59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59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59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59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59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59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59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59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59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59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59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59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59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59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59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59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59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59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59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59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59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59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59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59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59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59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59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59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59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59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59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59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59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59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59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59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59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59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59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59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59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59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59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59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59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59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59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59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59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59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59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59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59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59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59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59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59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59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59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59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59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59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59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59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59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59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59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59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59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59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59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59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59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59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59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59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59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59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59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59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59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59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59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59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59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59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59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59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59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59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59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59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59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59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59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59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59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59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59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59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59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59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59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59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59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59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59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59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59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59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59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59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59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59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59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59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59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59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59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59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59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59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59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59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59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59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59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59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59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59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59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59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59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59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59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59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59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59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59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59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59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59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59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59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59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59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59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59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59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59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59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59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59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59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59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59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59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59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59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59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59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59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59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59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59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59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59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59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59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59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59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59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59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59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59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59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59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59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59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59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59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59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59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59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59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59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59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59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59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59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59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59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59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59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59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59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59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59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59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59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59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59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59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59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59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59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59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59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59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59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59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59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59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59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59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59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59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59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59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59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59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59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59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59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59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59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59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59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59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59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59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59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59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59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59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59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59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59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59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59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59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59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59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59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59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59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59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59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59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59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59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59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59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59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7" name="Google Shape;8707;p59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8" name="Google Shape;8708;p59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59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59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59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59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59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59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59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59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59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59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59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59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59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59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59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59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59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59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59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59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59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59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59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59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59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59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59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59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59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59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59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59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59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59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59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59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59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59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59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59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59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59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59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59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59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59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59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59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59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59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59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59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59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59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59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59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59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59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59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59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59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59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59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59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59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59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59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59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59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59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59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59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59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59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59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59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59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59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59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59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59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59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59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59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59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59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59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59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59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59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59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59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59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59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59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59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59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59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59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59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59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59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59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59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59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59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59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59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59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59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59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59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59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59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59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59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59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59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59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59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59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59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59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59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59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59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59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59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59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59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59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59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59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59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59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59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59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59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59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59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59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59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59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59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59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59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59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59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59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59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59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59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59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59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59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59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59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59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59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59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59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59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59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59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59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59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59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59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59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59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59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59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59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59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59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59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59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59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59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59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59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59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59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59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59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59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59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59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59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59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59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59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59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59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59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59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59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59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59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59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59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59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59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59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59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59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59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59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59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59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59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59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59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59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59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59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59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59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59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59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59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59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59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59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59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59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59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59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59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59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59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59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59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59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59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59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59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59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59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59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59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59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59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59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59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59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59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59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59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59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59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59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59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59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59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59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59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59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59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59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59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59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59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59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59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59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59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59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59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59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59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59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59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59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59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59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59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59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59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59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59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59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59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59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59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59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59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59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59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59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59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59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59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59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59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59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59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59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59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59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59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59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59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59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59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59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59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59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59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59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59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59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59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59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59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59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59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59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59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59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59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59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59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59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59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59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59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59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59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59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59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59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59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59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59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59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59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59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59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59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59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59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59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59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59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59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59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59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59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59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59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59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59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59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59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59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59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59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59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59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59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59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59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59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59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59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59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59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59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59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59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59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59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59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59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59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59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59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59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59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59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59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59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59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59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59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59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59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59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59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59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59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59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59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59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59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59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59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59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59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59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59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59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59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59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59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59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59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59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59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59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59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59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59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59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59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59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59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59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59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59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59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59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59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59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59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59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59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59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59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59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59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59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59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59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59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59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59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59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59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59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59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59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59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59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59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59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59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59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59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59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59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59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59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59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59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59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59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59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59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59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59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59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59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59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59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59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59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59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59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59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59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59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59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59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59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59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59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7" name="Google Shape;9187;p59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8" name="Google Shape;9188;p59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59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59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59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59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59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59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59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59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59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59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59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59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59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59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59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59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59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59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59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59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59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59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59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59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59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59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59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59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59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59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59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59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59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59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59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59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59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59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59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59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59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59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59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59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59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59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59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59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59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59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59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59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59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59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59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59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59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59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59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59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59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59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59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59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59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59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59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59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59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59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59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59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59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59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59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59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59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59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59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59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59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59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59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59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59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59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59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59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59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59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59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59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59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59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59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59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59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59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59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59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59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59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59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59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59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59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59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59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59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59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59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59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59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59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59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59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59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59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59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59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59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59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59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59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59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59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59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59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59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59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59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59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59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59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59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59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59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59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59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59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59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59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59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59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59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59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59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59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59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59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59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59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59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59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59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59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59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59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59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59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59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59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59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59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59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59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59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59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59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59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59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59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59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59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59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59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59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59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59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59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59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59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59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59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59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59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59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59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59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59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59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59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59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59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59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59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59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59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59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59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59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59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59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59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59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59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59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59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59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59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59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59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59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59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59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59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59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59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59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59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59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59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59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59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59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59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59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59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59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59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59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59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59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59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59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59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59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59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59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59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59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59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59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59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59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59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59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59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59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59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59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59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59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59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59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59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59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59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59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59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59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59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59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59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59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59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59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59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59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59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59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59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59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59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59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59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59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59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59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59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59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59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59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59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59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59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59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59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59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59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59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59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59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59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59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59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59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59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59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59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59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59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59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59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59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59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59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59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59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59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59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59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59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59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59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59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59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59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59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59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59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59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59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59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59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59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59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59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59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59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59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59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59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59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59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59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59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59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59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59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59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59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59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59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59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59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59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59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59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59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59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59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59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59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59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59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59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59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59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59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59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59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59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59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59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59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59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59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59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59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59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59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59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59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59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59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59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59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59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59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59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59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59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59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59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59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59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59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7" name="Google Shape;9577;p59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59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59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59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59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59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59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59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59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59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59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59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59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59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59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59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59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59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59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59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59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59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59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59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59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59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59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59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59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59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59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59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59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59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59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59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59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59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59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59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59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59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59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59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59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59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59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59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59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59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59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59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59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59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59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59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59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59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59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59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59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59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59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59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59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59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59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59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59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59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59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59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59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59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59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59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59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59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59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59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59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59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59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59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59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59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59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59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59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59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59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59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59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59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59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59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59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59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59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59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59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59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59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59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59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59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59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59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59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59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59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59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59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59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59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59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59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59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59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59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59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59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59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59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59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59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59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59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59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59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59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59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59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59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59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59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59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59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59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59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59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59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59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59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59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59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59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59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59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59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59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59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59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59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59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59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59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59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59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59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59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59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59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59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59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59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59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59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59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59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59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59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59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59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59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59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59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59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59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59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59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59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59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59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59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59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59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59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59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59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59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59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59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59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59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59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59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59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59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59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59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59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59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59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59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59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59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59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59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59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59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59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59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59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59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59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59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59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59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59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59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59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59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59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59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59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59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59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59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59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59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59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59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59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59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59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59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59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59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59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59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59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59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59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59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59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59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59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59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59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59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59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59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59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59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59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59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59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59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59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59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59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59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59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59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59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59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59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59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59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59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59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59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59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59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59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59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59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59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59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59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59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59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59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59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59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59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59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59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59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59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59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59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59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59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59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59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59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59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59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59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59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59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59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59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59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59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59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59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59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59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59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59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59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59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59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59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59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59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59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59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59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59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59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59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59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59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59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59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59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59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59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59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59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59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59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59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59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59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59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59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59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59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59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59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59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59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59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59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59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59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59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59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59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59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59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59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59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59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59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59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59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59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59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59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59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59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59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59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59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59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59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59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59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59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59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59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59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59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59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59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59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59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59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59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59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59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59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59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59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59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59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59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59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59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59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59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59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59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59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59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59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59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59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59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59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59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59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59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59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59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59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59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59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59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59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59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59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59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59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59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59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59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59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59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59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59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59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59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59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59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59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59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59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59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59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59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59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59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59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59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59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59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59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59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59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59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59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59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59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59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59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59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59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59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59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59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59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59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59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59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59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59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59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59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59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59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59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59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59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59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59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59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59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59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59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59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59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59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59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59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59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59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59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59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59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59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59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59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59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59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59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59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59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59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59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59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59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59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59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59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59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59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59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59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59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59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59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59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59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59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59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59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59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59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59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59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59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59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59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59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59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59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59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59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59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59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59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59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59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59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59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59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59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59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59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59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59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59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59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59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59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59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59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59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59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59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59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59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59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59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59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59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59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59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59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59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59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59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59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59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59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59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59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59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59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59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59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59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59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59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59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59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59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59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59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59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59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59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59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59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59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59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59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59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59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59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59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59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59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59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59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59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59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59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59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59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59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59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59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59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59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59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59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59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59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59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59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59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59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59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59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59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0" name="Google Shape;10190;p59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59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59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59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59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59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59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59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59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59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59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59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59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59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59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59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59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59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59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59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59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59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59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59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59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59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59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59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59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59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59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59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59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59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59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59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59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59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59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59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59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59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59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59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59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59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59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59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59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59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59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59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59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59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59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59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59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59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59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59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59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59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59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59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59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59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59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59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59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59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59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59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59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59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59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59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59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59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59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59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59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59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59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59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59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59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59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59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59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59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59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59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59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59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59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59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59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59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59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59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59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59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59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59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59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59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59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59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59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59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59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59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59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59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59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59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59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59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59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59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59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59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59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59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59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59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59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59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59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59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59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59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59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59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59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59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59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59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59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59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59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59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59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59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59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59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59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59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59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59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59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59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59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59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59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59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59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59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59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59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59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59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59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59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59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59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59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59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59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59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59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59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59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59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59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59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59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59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59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59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59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59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59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59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59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59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59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59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59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59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59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59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59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59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59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59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59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59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59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59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59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59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59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59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59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59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59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59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59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59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59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59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59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59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59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59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59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59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59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59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59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59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59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59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59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59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59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59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59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59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59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59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59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59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59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59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59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59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59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59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59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59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59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59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59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59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59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59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59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59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59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59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59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59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4" name="Google Shape;10444;p59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10445" name="Google Shape;10445;p59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10446" name="Google Shape;10446;p59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447" name="Google Shape;10447;p59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10448" name="Google Shape;10448;p59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9" name="Google Shape;10449;p59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50" name="Google Shape;10450;p59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10451" name="Google Shape;10451;p59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2" name="Google Shape;10452;p59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453" name="Google Shape;10453;p59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10454" name="Google Shape;10454;p59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10455" name="Google Shape;10455;p59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6" name="Google Shape;10456;p59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57" name="Google Shape;10457;p59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10458" name="Google Shape;10458;p59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9" name="Google Shape;10459;p59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60" name="Google Shape;10460;p59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10461" name="Google Shape;10461;p59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2" name="Google Shape;10462;p59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63" name="Google Shape;10463;p59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10464" name="Google Shape;10464;p59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5" name="Google Shape;10465;p59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66" name="Google Shape;10466;p59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10467" name="Google Shape;10467;p59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8" name="Google Shape;10468;p59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469" name="Google Shape;10469;p59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10470" name="Google Shape;10470;p59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10471" name="Google Shape;10471;p59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2" name="Google Shape;10472;p59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3" name="Google Shape;10473;p59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4" name="Google Shape;10474;p59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5" name="Google Shape;10475;p59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6" name="Google Shape;10476;p59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77" name="Google Shape;10477;p59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10478" name="Google Shape;10478;p59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9" name="Google Shape;10479;p59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80" name="Google Shape;10480;p59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10481" name="Google Shape;10481;p59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2" name="Google Shape;10482;p59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83" name="Google Shape;10483;p59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10484" name="Google Shape;10484;p59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5" name="Google Shape;10485;p59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86" name="Google Shape;10486;p59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10487" name="Google Shape;10487;p59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8" name="Google Shape;10488;p59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89" name="Google Shape;10489;p59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10490" name="Google Shape;10490;p59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91" name="Google Shape;10491;p59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92" name="Google Shape;10492;p59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10493" name="Google Shape;10493;p59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94" name="Google Shape;10494;p59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495" name="Google Shape;10495;p59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10496" name="Google Shape;10496;p59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97" name="Google Shape;10497;p59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498" name="Google Shape;10498;p59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10499" name="Google Shape;10499;p59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10500" name="Google Shape;10500;p59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1" name="Google Shape;10501;p59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2" name="Google Shape;10502;p59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03" name="Google Shape;10503;p59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10504" name="Google Shape;10504;p59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5" name="Google Shape;10505;p59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06" name="Google Shape;10506;p59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10507" name="Google Shape;10507;p59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8" name="Google Shape;10508;p59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09" name="Google Shape;10509;p59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10510" name="Google Shape;10510;p59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11" name="Google Shape;10511;p59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12" name="Google Shape;10512;p59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10513" name="Google Shape;10513;p59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14" name="Google Shape;10514;p59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515" name="Google Shape;10515;p59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10516" name="Google Shape;10516;p59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10517" name="Google Shape;10517;p59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18" name="Google Shape;10518;p59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19" name="Google Shape;10519;p59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20" name="Google Shape;10520;p59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21" name="Google Shape;10521;p59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10522" name="Google Shape;10522;p59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23" name="Google Shape;10523;p59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24" name="Google Shape;10524;p59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10525" name="Google Shape;10525;p59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26" name="Google Shape;10526;p59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27" name="Google Shape;10527;p59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10528" name="Google Shape;10528;p59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29" name="Google Shape;10529;p59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30" name="Google Shape;10530;p59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10531" name="Google Shape;10531;p59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32" name="Google Shape;10532;p59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33" name="Google Shape;10533;p59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10534" name="Google Shape;10534;p59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35" name="Google Shape;10535;p59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36" name="Google Shape;10536;p59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10537" name="Google Shape;10537;p59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38" name="Google Shape;10538;p59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539" name="Google Shape;10539;p59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10540" name="Google Shape;10540;p59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541" name="Google Shape;10541;p59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10542" name="Google Shape;10542;p59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43" name="Google Shape;10543;p59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44" name="Google Shape;10544;p59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10545" name="Google Shape;10545;p59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46" name="Google Shape;10546;p59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547" name="Google Shape;10547;p59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10548" name="Google Shape;10548;p59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10549" name="Google Shape;10549;p59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0" name="Google Shape;10550;p59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1" name="Google Shape;10551;p59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2" name="Google Shape;10552;p59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3" name="Google Shape;10553;p59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4" name="Google Shape;10554;p59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55" name="Google Shape;10555;p59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10556" name="Google Shape;10556;p59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7" name="Google Shape;10557;p59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58" name="Google Shape;10558;p59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10559" name="Google Shape;10559;p59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0" name="Google Shape;10560;p59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61" name="Google Shape;10561;p59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10562" name="Google Shape;10562;p59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3" name="Google Shape;10563;p59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64" name="Google Shape;10564;p59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10565" name="Google Shape;10565;p59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6" name="Google Shape;10566;p59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67" name="Google Shape;10567;p59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10568" name="Google Shape;10568;p59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9" name="Google Shape;10569;p59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70" name="Google Shape;10570;p59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10571" name="Google Shape;10571;p59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72" name="Google Shape;10572;p59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73" name="Google Shape;10573;p59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10574" name="Google Shape;10574;p59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75" name="Google Shape;10575;p59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76" name="Google Shape;10576;p59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10577" name="Google Shape;10577;p59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78" name="Google Shape;10578;p59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579" name="Google Shape;10579;p59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10580" name="Google Shape;10580;p59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1" name="Google Shape;10581;p59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582" name="Google Shape;10582;p59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10583" name="Google Shape;10583;p59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10584" name="Google Shape;10584;p59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5" name="Google Shape;10585;p59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6" name="Google Shape;10586;p59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7" name="Google Shape;10587;p59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8" name="Google Shape;10588;p59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9" name="Google Shape;10589;p59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0" name="Google Shape;10590;p59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1" name="Google Shape;10591;p59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2" name="Google Shape;10592;p59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3" name="Google Shape;10593;p59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4" name="Google Shape;10594;p59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5" name="Google Shape;10595;p59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6" name="Google Shape;10596;p59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7" name="Google Shape;10597;p59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8" name="Google Shape;10598;p59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9" name="Google Shape;10599;p59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0" name="Google Shape;10600;p59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01" name="Google Shape;10601;p59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10602" name="Google Shape;10602;p59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3" name="Google Shape;10603;p59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04" name="Google Shape;10604;p59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10605" name="Google Shape;10605;p59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6" name="Google Shape;10606;p59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07" name="Google Shape;10607;p59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10608" name="Google Shape;10608;p59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9" name="Google Shape;10609;p59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10" name="Google Shape;10610;p59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10611" name="Google Shape;10611;p59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12" name="Google Shape;10612;p59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13" name="Google Shape;10613;p59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10614" name="Google Shape;10614;p59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15" name="Google Shape;10615;p59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16" name="Google Shape;10616;p59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10617" name="Google Shape;10617;p59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18" name="Google Shape;10618;p59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19" name="Google Shape;10619;p59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10620" name="Google Shape;10620;p59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21" name="Google Shape;10621;p59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22" name="Google Shape;10622;p59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10623" name="Google Shape;10623;p59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24" name="Google Shape;10624;p59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25" name="Google Shape;10625;p59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10626" name="Google Shape;10626;p59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27" name="Google Shape;10627;p59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28" name="Google Shape;10628;p59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10629" name="Google Shape;10629;p59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30" name="Google Shape;10630;p59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31" name="Google Shape;10631;p59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10632" name="Google Shape;10632;p59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33" name="Google Shape;10633;p59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34" name="Google Shape;10634;p59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10635" name="Google Shape;10635;p59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36" name="Google Shape;10636;p59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637" name="Google Shape;10637;p59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10638" name="Google Shape;10638;p59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39" name="Google Shape;10639;p59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640" name="Google Shape;10640;p59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10641" name="Google Shape;10641;p59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642" name="Google Shape;10642;p59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10643" name="Google Shape;10643;p59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44" name="Google Shape;10644;p59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0645" name="Google Shape;10645;p59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10646" name="Google Shape;10646;p59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47" name="Google Shape;10647;p59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0648" name="Google Shape;10648;p59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10649" name="Google Shape;10649;p59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0" name="Google Shape;10650;p59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1" name="Google Shape;10651;p59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2" name="Google Shape;10652;p59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3" name="Google Shape;10653;p59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4" name="Google Shape;10654;p59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5" name="Google Shape;10655;p59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0656" name="Google Shape;10656;p59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10657" name="Google Shape;10657;p59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10658" name="Google Shape;10658;p59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59" name="Google Shape;10659;p59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0" name="Google Shape;10660;p59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1" name="Google Shape;10661;p59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2" name="Google Shape;10662;p59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3" name="Google Shape;10663;p59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4" name="Google Shape;10664;p59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5" name="Google Shape;10665;p59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6" name="Google Shape;10666;p59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7" name="Google Shape;10667;p59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8" name="Google Shape;10668;p59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69" name="Google Shape;10669;p59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70" name="Google Shape;10670;p59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0671" name="Google Shape;10671;p59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10672" name="Google Shape;10672;p59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10673" name="Google Shape;10673;p59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4" name="Google Shape;10674;p59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5" name="Google Shape;10675;p59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6" name="Google Shape;10676;p59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7" name="Google Shape;10677;p59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8" name="Google Shape;10678;p59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79" name="Google Shape;10679;p59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0" name="Google Shape;10680;p59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1" name="Google Shape;10681;p59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2" name="Google Shape;10682;p59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3" name="Google Shape;10683;p59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4" name="Google Shape;10684;p59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5" name="Google Shape;10685;p59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6" name="Google Shape;10686;p59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7" name="Google Shape;10687;p59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8" name="Google Shape;10688;p59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89" name="Google Shape;10689;p59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0" name="Google Shape;10690;p59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1" name="Google Shape;10691;p59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2" name="Google Shape;10692;p59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3" name="Google Shape;10693;p59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4" name="Google Shape;10694;p59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5" name="Google Shape;10695;p59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10696" name="Google Shape;10696;p59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10697" name="Google Shape;10697;p59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10698" name="Google Shape;10698;p59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10699" name="Google Shape;10699;p59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10700" name="Google Shape;10700;p59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1" name="Google Shape;10701;p59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2" name="Google Shape;10702;p59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3" name="Google Shape;10703;p59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4" name="Google Shape;10704;p59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5" name="Google Shape;10705;p59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06" name="Google Shape;10706;p59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10707" name="Google Shape;10707;p59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10708" name="Google Shape;10708;p59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09" name="Google Shape;10709;p59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0" name="Google Shape;10710;p59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1" name="Google Shape;10711;p59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2" name="Google Shape;10712;p59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3" name="Google Shape;10713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4" name="Google Shape;10714;p59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5" name="Google Shape;10715;p59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6" name="Google Shape;10716;p59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7" name="Google Shape;10717;p59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8" name="Google Shape;10718;p59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19" name="Google Shape;10719;p59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10720" name="Google Shape;10720;p59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10721" name="Google Shape;10721;p59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10722" name="Google Shape;10722;p59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3" name="Google Shape;10723;p59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4" name="Google Shape;10724;p59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5" name="Google Shape;10725;p59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6" name="Google Shape;10726;p59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7" name="Google Shape;10727;p59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10728" name="Google Shape;10728;p59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10729" name="Google Shape;10729;p59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10730" name="Google Shape;10730;p59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0731" name="Google Shape;10731;p59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0732" name="Google Shape;10732;p59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0733" name="Google Shape;10733;p59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10734" name="Google Shape;10734;p59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10735" name="Google Shape;10735;p59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10736" name="Google Shape;10736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0737" name="Google Shape;10737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0738" name="Google Shape;10738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10739" name="Google Shape;10739;p59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10740" name="Google Shape;10740;p59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41" name="Google Shape;10741;p59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10742" name="Google Shape;10742;p59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10743" name="Google Shape;10743;p59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10744" name="Google Shape;10744;p59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10745" name="Google Shape;10745;p59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46" name="Google Shape;10746;p59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47" name="Google Shape;10747;p59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10748" name="Google Shape;10748;p59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49" name="Google Shape;10749;p59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50" name="Google Shape;10750;p59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10751" name="Google Shape;10751;p59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52" name="Google Shape;10752;p59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53" name="Google Shape;10753;p59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10754" name="Google Shape;10754;p59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55" name="Google Shape;10755;p59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56" name="Google Shape;10756;p59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10757" name="Google Shape;10757;p59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58" name="Google Shape;10758;p59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59" name="Google Shape;10759;p59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10760" name="Google Shape;10760;p59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1" name="Google Shape;10761;p59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62" name="Google Shape;10762;p59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10763" name="Google Shape;10763;p59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4" name="Google Shape;10764;p59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65" name="Google Shape;10765;p59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10766" name="Google Shape;10766;p59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67" name="Google Shape;10767;p59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68" name="Google Shape;10768;p59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10769" name="Google Shape;10769;p59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0" name="Google Shape;10770;p59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71" name="Google Shape;10771;p59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10772" name="Google Shape;10772;p59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3" name="Google Shape;10773;p59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74" name="Google Shape;10774;p59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10775" name="Google Shape;10775;p59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6" name="Google Shape;10776;p59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77" name="Google Shape;10777;p59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10778" name="Google Shape;10778;p59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79" name="Google Shape;10779;p59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80" name="Google Shape;10780;p59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10781" name="Google Shape;10781;p59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2" name="Google Shape;10782;p59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83" name="Google Shape;10783;p59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10784" name="Google Shape;10784;p59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5" name="Google Shape;10785;p59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86" name="Google Shape;10786;p59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10787" name="Google Shape;10787;p59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88" name="Google Shape;10788;p59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89" name="Google Shape;10789;p59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10790" name="Google Shape;10790;p59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1" name="Google Shape;10791;p59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92" name="Google Shape;10792;p59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10793" name="Google Shape;10793;p59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4" name="Google Shape;10794;p59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95" name="Google Shape;10795;p59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10796" name="Google Shape;10796;p59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797" name="Google Shape;10797;p59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798" name="Google Shape;10798;p59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10799" name="Google Shape;10799;p59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0" name="Google Shape;10800;p59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01" name="Google Shape;10801;p59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10802" name="Google Shape;10802;p59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3" name="Google Shape;10803;p59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04" name="Google Shape;10804;p59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10805" name="Google Shape;10805;p59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6" name="Google Shape;10806;p59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07" name="Google Shape;10807;p59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10808" name="Google Shape;10808;p59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09" name="Google Shape;10809;p59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10" name="Google Shape;10810;p59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10811" name="Google Shape;10811;p59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2" name="Google Shape;10812;p59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13" name="Google Shape;10813;p59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10814" name="Google Shape;10814;p59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5" name="Google Shape;10815;p59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16" name="Google Shape;10816;p59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10817" name="Google Shape;10817;p59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18" name="Google Shape;10818;p59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19" name="Google Shape;10819;p59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10820" name="Google Shape;10820;p59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1" name="Google Shape;10821;p59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22" name="Google Shape;10822;p59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10823" name="Google Shape;10823;p59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4" name="Google Shape;10824;p59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25" name="Google Shape;10825;p59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10826" name="Google Shape;10826;p59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27" name="Google Shape;10827;p59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28" name="Google Shape;10828;p59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10829" name="Google Shape;10829;p59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0" name="Google Shape;10830;p59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31" name="Google Shape;10831;p59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10832" name="Google Shape;10832;p59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3" name="Google Shape;10833;p59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34" name="Google Shape;10834;p59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10835" name="Google Shape;10835;p59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6" name="Google Shape;10836;p59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37" name="Google Shape;10837;p59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10838" name="Google Shape;10838;p59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39" name="Google Shape;10839;p59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40" name="Google Shape;10840;p59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10841" name="Google Shape;10841;p59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2" name="Google Shape;10842;p59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43" name="Google Shape;10843;p59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10844" name="Google Shape;10844;p59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5" name="Google Shape;10845;p59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46" name="Google Shape;10846;p59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10847" name="Google Shape;10847;p59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48" name="Google Shape;10848;p59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49" name="Google Shape;10849;p59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10850" name="Google Shape;10850;p59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1" name="Google Shape;10851;p59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52" name="Google Shape;10852;p59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10853" name="Google Shape;10853;p59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4" name="Google Shape;10854;p59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55" name="Google Shape;10855;p59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10856" name="Google Shape;10856;p59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57" name="Google Shape;10857;p59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58" name="Google Shape;10858;p59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10859" name="Google Shape;10859;p59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0" name="Google Shape;10860;p59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61" name="Google Shape;10861;p59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10862" name="Google Shape;10862;p59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3" name="Google Shape;10863;p59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64" name="Google Shape;10864;p59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10865" name="Google Shape;10865;p59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6" name="Google Shape;10866;p59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67" name="Google Shape;10867;p59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10868" name="Google Shape;10868;p59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69" name="Google Shape;10869;p59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70" name="Google Shape;10870;p59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10871" name="Google Shape;10871;p59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2" name="Google Shape;10872;p59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73" name="Google Shape;10873;p59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10874" name="Google Shape;10874;p59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5" name="Google Shape;10875;p59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76" name="Google Shape;10876;p59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10877" name="Google Shape;10877;p59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78" name="Google Shape;10878;p59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79" name="Google Shape;10879;p59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10880" name="Google Shape;10880;p59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1" name="Google Shape;10881;p59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82" name="Google Shape;10882;p59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10883" name="Google Shape;10883;p59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4" name="Google Shape;10884;p59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85" name="Google Shape;10885;p59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10886" name="Google Shape;10886;p59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87" name="Google Shape;10887;p59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88" name="Google Shape;10888;p59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10889" name="Google Shape;10889;p59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0" name="Google Shape;10890;p59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91" name="Google Shape;10891;p59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10892" name="Google Shape;10892;p59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3" name="Google Shape;10893;p59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94" name="Google Shape;10894;p59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10895" name="Google Shape;10895;p59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6" name="Google Shape;10896;p59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897" name="Google Shape;10897;p59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10898" name="Google Shape;10898;p59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899" name="Google Shape;10899;p59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00" name="Google Shape;10900;p59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10901" name="Google Shape;10901;p59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02" name="Google Shape;10902;p59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03" name="Google Shape;10903;p59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10904" name="Google Shape;10904;p59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05" name="Google Shape;10905;p59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06" name="Google Shape;10906;p59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10907" name="Google Shape;10907;p59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08" name="Google Shape;10908;p59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09" name="Google Shape;10909;p59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10910" name="Google Shape;10910;p59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11" name="Google Shape;10911;p59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12" name="Google Shape;10912;p59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10913" name="Google Shape;10913;p59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14" name="Google Shape;10914;p59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15" name="Google Shape;10915;p59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10916" name="Google Shape;10916;p59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17" name="Google Shape;10917;p59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18" name="Google Shape;10918;p59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10919" name="Google Shape;10919;p59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20" name="Google Shape;10920;p59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21" name="Google Shape;10921;p59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10922" name="Google Shape;10922;p59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23" name="Google Shape;10923;p59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24" name="Google Shape;10924;p59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10925" name="Google Shape;10925;p59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26" name="Google Shape;10926;p59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27" name="Google Shape;10927;p59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10928" name="Google Shape;10928;p59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29" name="Google Shape;10929;p59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930" name="Google Shape;10930;p59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1" name="Google Shape;10931;p59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32" name="Google Shape;10932;p59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10933" name="Google Shape;10933;p59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34" name="Google Shape;10934;p59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35" name="Google Shape;10935;p59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10936" name="Google Shape;10936;p59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37" name="Google Shape;10937;p59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938" name="Google Shape;10938;p59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9" name="Google Shape;10939;p59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40" name="Google Shape;10940;p59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10941" name="Google Shape;10941;p59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42" name="Google Shape;10942;p59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43" name="Google Shape;10943;p59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10944" name="Google Shape;10944;p59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45" name="Google Shape;10945;p59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46" name="Google Shape;10946;p59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10947" name="Google Shape;10947;p59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48" name="Google Shape;10948;p59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49" name="Google Shape;10949;p59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10950" name="Google Shape;10950;p59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51" name="Google Shape;10951;p59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52" name="Google Shape;10952;p59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10953" name="Google Shape;10953;p59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54" name="Google Shape;10954;p59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55" name="Google Shape;10955;p59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10956" name="Google Shape;10956;p59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57" name="Google Shape;10957;p59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58" name="Google Shape;10958;p59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10959" name="Google Shape;10959;p59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60" name="Google Shape;10960;p59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61" name="Google Shape;10961;p59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10962" name="Google Shape;10962;p59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63" name="Google Shape;10963;p59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64" name="Google Shape;10964;p59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10965" name="Google Shape;10965;p59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66" name="Google Shape;10966;p59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67" name="Google Shape;10967;p59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10968" name="Google Shape;10968;p59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69" name="Google Shape;10969;p59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70" name="Google Shape;10970;p59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10971" name="Google Shape;10971;p59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72" name="Google Shape;10972;p59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73" name="Google Shape;10973;p59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10974" name="Google Shape;10974;p59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75" name="Google Shape;10975;p59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0976" name="Google Shape;10976;p59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7" name="Google Shape;10977;p59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978" name="Google Shape;10978;p59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10979" name="Google Shape;10979;p59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80" name="Google Shape;10980;p59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81" name="Google Shape;10981;p59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10982" name="Google Shape;10982;p59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83" name="Google Shape;10983;p59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84" name="Google Shape;10984;p59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10985" name="Google Shape;10985;p59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86" name="Google Shape;10986;p59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87" name="Google Shape;10987;p59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10988" name="Google Shape;10988;p59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89" name="Google Shape;10989;p59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90" name="Google Shape;10990;p59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10991" name="Google Shape;10991;p59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92" name="Google Shape;10992;p59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93" name="Google Shape;10993;p59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10994" name="Google Shape;10994;p59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95" name="Google Shape;10995;p59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96" name="Google Shape;10996;p59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10997" name="Google Shape;10997;p59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998" name="Google Shape;10998;p59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999" name="Google Shape;10999;p59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11000" name="Google Shape;11000;p59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01" name="Google Shape;11001;p59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02" name="Google Shape;11002;p59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11003" name="Google Shape;11003;p59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04" name="Google Shape;11004;p59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05" name="Google Shape;11005;p59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11006" name="Google Shape;11006;p59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07" name="Google Shape;11007;p59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08" name="Google Shape;11008;p59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11009" name="Google Shape;11009;p59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10" name="Google Shape;11010;p59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11" name="Google Shape;11011;p59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11012" name="Google Shape;11012;p59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13" name="Google Shape;11013;p59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14" name="Google Shape;11014;p59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11015" name="Google Shape;11015;p59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16" name="Google Shape;11016;p59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17" name="Google Shape;11017;p59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11018" name="Google Shape;11018;p59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19" name="Google Shape;11019;p59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20" name="Google Shape;11020;p59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11021" name="Google Shape;11021;p59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22" name="Google Shape;11022;p59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23" name="Google Shape;11023;p59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11024" name="Google Shape;11024;p59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25" name="Google Shape;11025;p59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26" name="Google Shape;11026;p59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11027" name="Google Shape;11027;p59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28" name="Google Shape;11028;p59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29" name="Google Shape;11029;p59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11030" name="Google Shape;11030;p59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1" name="Google Shape;11031;p59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32" name="Google Shape;11032;p59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11033" name="Google Shape;11033;p59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4" name="Google Shape;11034;p59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35" name="Google Shape;11035;p59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11036" name="Google Shape;11036;p59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37" name="Google Shape;11037;p59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38" name="Google Shape;11038;p59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11039" name="Google Shape;11039;p59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0" name="Google Shape;11040;p59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41" name="Google Shape;11041;p59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11042" name="Google Shape;11042;p59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3" name="Google Shape;11043;p59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44" name="Google Shape;11044;p59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11045" name="Google Shape;11045;p59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6" name="Google Shape;11046;p59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47" name="Google Shape;11047;p59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11048" name="Google Shape;11048;p59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49" name="Google Shape;11049;p59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050" name="Google Shape;11050;p59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1" name="Google Shape;11051;p59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052" name="Google Shape;11052;p59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11053" name="Google Shape;11053;p59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54" name="Google Shape;11054;p59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55" name="Google Shape;11055;p59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11056" name="Google Shape;11056;p59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57" name="Google Shape;11057;p59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058" name="Google Shape;11058;p59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11059" name="Google Shape;11059;p59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0" name="Google Shape;11060;p59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061" name="Google Shape;11061;p59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11062" name="Google Shape;11062;p59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11063" name="Google Shape;11063;p59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4" name="Google Shape;11064;p59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5" name="Google Shape;11065;p59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6" name="Google Shape;11066;p59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7" name="Google Shape;11067;p59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8" name="Google Shape;11068;p59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69" name="Google Shape;11069;p59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0" name="Google Shape;11070;p59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1" name="Google Shape;11071;p59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2" name="Google Shape;11072;p59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3" name="Google Shape;11073;p59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4" name="Google Shape;11074;p59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5" name="Google Shape;11075;p59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6" name="Google Shape;11076;p59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7" name="Google Shape;11077;p59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8" name="Google Shape;11078;p59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79" name="Google Shape;11079;p59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0" name="Google Shape;11080;p59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1" name="Google Shape;11081;p59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2" name="Google Shape;11082;p59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3" name="Google Shape;11083;p59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4" name="Google Shape;11084;p59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5" name="Google Shape;11085;p59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6" name="Google Shape;11086;p59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7" name="Google Shape;11087;p59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8" name="Google Shape;11088;p59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89" name="Google Shape;11089;p59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0" name="Google Shape;11090;p59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1" name="Google Shape;11091;p59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2" name="Google Shape;11092;p59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3" name="Google Shape;11093;p59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4" name="Google Shape;11094;p59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5" name="Google Shape;11095;p59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6" name="Google Shape;11096;p59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7" name="Google Shape;11097;p59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8" name="Google Shape;11098;p59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099" name="Google Shape;11099;p59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0" name="Google Shape;11100;p59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1" name="Google Shape;11101;p59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2" name="Google Shape;11102;p59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3" name="Google Shape;11103;p59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4" name="Google Shape;11104;p59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5" name="Google Shape;11105;p59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6" name="Google Shape;11106;p59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7" name="Google Shape;11107;p59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8" name="Google Shape;11108;p59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09" name="Google Shape;11109;p59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0" name="Google Shape;11110;p59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1" name="Google Shape;11111;p59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2" name="Google Shape;11112;p59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3" name="Google Shape;11113;p59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4" name="Google Shape;11114;p59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5" name="Google Shape;11115;p59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6" name="Google Shape;11116;p59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7" name="Google Shape;11117;p59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18" name="Google Shape;11118;p59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19" name="Google Shape;11119;p59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11120" name="Google Shape;11120;p59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21" name="Google Shape;11121;p59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22" name="Google Shape;11122;p59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11123" name="Google Shape;11123;p59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24" name="Google Shape;11124;p59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25" name="Google Shape;11125;p59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11126" name="Google Shape;11126;p59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27" name="Google Shape;11127;p59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28" name="Google Shape;11128;p59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11129" name="Google Shape;11129;p59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0" name="Google Shape;11130;p59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31" name="Google Shape;11131;p59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11132" name="Google Shape;11132;p59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3" name="Google Shape;11133;p59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34" name="Google Shape;11134;p59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11135" name="Google Shape;11135;p59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6" name="Google Shape;11136;p59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37" name="Google Shape;11137;p59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11138" name="Google Shape;11138;p59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39" name="Google Shape;11139;p59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0" name="Google Shape;11140;p59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11141" name="Google Shape;11141;p59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42" name="Google Shape;11142;p59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3" name="Google Shape;11143;p59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11144" name="Google Shape;11144;p59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45" name="Google Shape;11145;p59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6" name="Google Shape;11146;p59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11147" name="Google Shape;11147;p59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48" name="Google Shape;11148;p59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49" name="Google Shape;11149;p59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11150" name="Google Shape;11150;p59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51" name="Google Shape;11151;p59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152" name="Google Shape;11152;p59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3" name="Google Shape;11153;p59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54" name="Google Shape;11154;p59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11155" name="Google Shape;11155;p59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56" name="Google Shape;11156;p59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57" name="Google Shape;11157;p59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11158" name="Google Shape;11158;p59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59" name="Google Shape;11159;p59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60" name="Google Shape;11160;p59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11161" name="Google Shape;11161;p59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2" name="Google Shape;11162;p59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63" name="Google Shape;11163;p59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11164" name="Google Shape;11164;p59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5" name="Google Shape;11165;p59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66" name="Google Shape;11166;p59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11167" name="Google Shape;11167;p59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68" name="Google Shape;11168;p59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69" name="Google Shape;11169;p59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11170" name="Google Shape;11170;p59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71" name="Google Shape;11171;p59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72" name="Google Shape;11172;p59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11173" name="Google Shape;11173;p59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74" name="Google Shape;11174;p59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75" name="Google Shape;11175;p59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11176" name="Google Shape;11176;p59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77" name="Google Shape;11177;p59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78" name="Google Shape;11178;p59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11179" name="Google Shape;11179;p59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80" name="Google Shape;11180;p59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81" name="Google Shape;11181;p59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11182" name="Google Shape;11182;p59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83" name="Google Shape;11183;p59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84" name="Google Shape;11184;p59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11185" name="Google Shape;11185;p59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86" name="Google Shape;11186;p59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87" name="Google Shape;11187;p59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11188" name="Google Shape;11188;p59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89" name="Google Shape;11189;p59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90" name="Google Shape;11190;p59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11191" name="Google Shape;11191;p59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2" name="Google Shape;11192;p59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93" name="Google Shape;11193;p59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11194" name="Google Shape;11194;p59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5" name="Google Shape;11195;p59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96" name="Google Shape;11196;p59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11197" name="Google Shape;11197;p59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198" name="Google Shape;11198;p59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199" name="Google Shape;11199;p59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11200" name="Google Shape;11200;p59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1" name="Google Shape;11201;p59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02" name="Google Shape;11202;p59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11203" name="Google Shape;11203;p59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4" name="Google Shape;11204;p59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05" name="Google Shape;11205;p59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11206" name="Google Shape;11206;p59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07" name="Google Shape;11207;p59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08" name="Google Shape;11208;p59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11209" name="Google Shape;11209;p59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0" name="Google Shape;11210;p59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11" name="Google Shape;11211;p59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11212" name="Google Shape;11212;p59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3" name="Google Shape;11213;p59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14" name="Google Shape;11214;p59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11215" name="Google Shape;11215;p59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6" name="Google Shape;11216;p59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17" name="Google Shape;11217;p59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11218" name="Google Shape;11218;p59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19" name="Google Shape;11219;p59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20" name="Google Shape;11220;p59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11221" name="Google Shape;11221;p59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22" name="Google Shape;11222;p59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23" name="Google Shape;11223;p59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11224" name="Google Shape;11224;p59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25" name="Google Shape;11225;p59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26" name="Google Shape;11226;p59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11227" name="Google Shape;11227;p59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28" name="Google Shape;11228;p59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29" name="Google Shape;11229;p59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11230" name="Google Shape;11230;p59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31" name="Google Shape;11231;p59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32" name="Google Shape;11232;p59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11233" name="Google Shape;11233;p59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34" name="Google Shape;11234;p59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35" name="Google Shape;11235;p59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11236" name="Google Shape;11236;p59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37" name="Google Shape;11237;p59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38" name="Google Shape;11238;p59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11239" name="Google Shape;11239;p59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40" name="Google Shape;11240;p59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41" name="Google Shape;11241;p59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11242" name="Google Shape;11242;p59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43" name="Google Shape;11243;p59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44" name="Google Shape;11244;p59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11245" name="Google Shape;11245;p59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46" name="Google Shape;11246;p59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47" name="Google Shape;11247;p59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11248" name="Google Shape;11248;p59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49" name="Google Shape;11249;p59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50" name="Google Shape;11250;p59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11251" name="Google Shape;11251;p59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52" name="Google Shape;11252;p59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253" name="Google Shape;11253;p59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11254" name="Google Shape;11254;p59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255" name="Google Shape;11255;p59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59" name="Shape 1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0" name="Google Shape;11260;p60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11261" name="Google Shape;11261;p60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11262" name="Google Shape;11262;p60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3" name="Google Shape;11263;p60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4" name="Google Shape;11264;p60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5" name="Google Shape;11265;p60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6" name="Google Shape;11266;p60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7" name="Google Shape;11267;p60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8" name="Google Shape;11268;p60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69" name="Google Shape;11269;p60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11270" name="Google Shape;11270;p60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1" name="Google Shape;11271;p60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2" name="Google Shape;11272;p60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3" name="Google Shape;11273;p60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4" name="Google Shape;11274;p60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75" name="Google Shape;11275;p60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11276" name="Google Shape;11276;p60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11277" name="Google Shape;11277;p60"/>
              <p:cNvCxnSpPr>
                <a:endCxn id="11278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279" name="Google Shape;11279;p60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280" name="Google Shape;11280;p60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281" name="Google Shape;11281;p60"/>
              <p:cNvCxnSpPr>
                <a:stCxn id="11278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11282" name="Google Shape;11282;p60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11283" name="Google Shape;11283;p60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84" name="Google Shape;11284;p60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285" name="Google Shape;11285;p60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0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87" name="Google Shape;11287;p60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11288" name="Google Shape;11288;p60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89" name="Google Shape;11289;p60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90" name="Google Shape;11290;p60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11291" name="Google Shape;11291;p60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92" name="Google Shape;11292;p60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293" name="Google Shape;11293;p60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60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94" name="Google Shape;11294;p60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11295" name="Google Shape;11295;p60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296" name="Google Shape;11296;p60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97" name="Google Shape;11297;p60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11298" name="Google Shape;11298;p60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11299" name="Google Shape;11299;p60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300" name="Google Shape;11300;p60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301" name="Google Shape;11301;p60"/>
              <p:cNvCxnSpPr>
                <a:stCxn id="11302" idx="6"/>
                <a:endCxn id="11303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304" name="Google Shape;11304;p60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11305" name="Google Shape;11305;p60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303" name="Google Shape;11303;p60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6" name="Google Shape;11306;p60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07" name="Google Shape;11307;p60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11308" name="Google Shape;11308;p60"/>
              <p:cNvCxnSpPr>
                <a:stCxn id="11309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310" name="Google Shape;11310;p60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9" name="Google Shape;11309;p60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1" name="Google Shape;11311;p60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11312" name="Google Shape;11312;p60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313" name="Google Shape;11313;p60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4" name="Google Shape;11314;p60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15" name="Google Shape;11315;p60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11316" name="Google Shape;11316;p60"/>
              <p:cNvCxnSpPr>
                <a:stCxn id="11317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1302" name="Google Shape;11302;p6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7" name="Google Shape;11317;p6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18" name="Google Shape;11318;p60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11319" name="Google Shape;11319;p60"/>
            <p:cNvCxnSpPr>
              <a:stCxn id="11320" idx="4"/>
              <a:endCxn id="1132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22" name="Google Shape;11322;p60"/>
            <p:cNvCxnSpPr>
              <a:stCxn id="11321" idx="0"/>
              <a:endCxn id="11323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24" name="Google Shape;11324;p60"/>
            <p:cNvCxnSpPr>
              <a:stCxn id="11323" idx="4"/>
              <a:endCxn id="11325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26" name="Google Shape;11326;p60"/>
            <p:cNvCxnSpPr>
              <a:stCxn id="11325" idx="0"/>
              <a:endCxn id="11327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327" name="Google Shape;11327;p6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3" name="Google Shape;11323;p6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0" name="Google Shape;11320;p6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5" name="Google Shape;11325;p6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21" name="Google Shape;11321;p6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11328" name="Google Shape;11328;p60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11329" name="Google Shape;11329;p60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0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0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0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0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60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11335" name="Google Shape;11335;p60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0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0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0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0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0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1" name="Google Shape;11341;p60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11342" name="Google Shape;11342;p60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1343" name="Google Shape;11343;p60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1344" name="Google Shape;11344;p60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11345" name="Google Shape;11345;p60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11346" name="Google Shape;11346;p60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11347" name="Google Shape;11347;p60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8" name="Google Shape;11348;p60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9" name="Google Shape;11349;p60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50" name="Google Shape;11350;p60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11351" name="Google Shape;11351;p6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354" name="Google Shape;11354;p60"/>
            <p:cNvCxnSpPr>
              <a:stCxn id="11351" idx="6"/>
              <a:endCxn id="11352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55" name="Google Shape;11355;p60"/>
            <p:cNvCxnSpPr>
              <a:stCxn id="11352" idx="4"/>
              <a:endCxn id="11356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57" name="Google Shape;11357;p60"/>
            <p:cNvCxnSpPr>
              <a:stCxn id="11356" idx="6"/>
              <a:endCxn id="11353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58" name="Google Shape;11358;p60"/>
            <p:cNvCxnSpPr>
              <a:stCxn id="11353" idx="4"/>
              <a:endCxn id="11359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356" name="Google Shape;11356;p6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6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361" name="Google Shape;11361;p60"/>
            <p:cNvCxnSpPr>
              <a:endCxn id="11360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362" name="Google Shape;11362;p60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11363" name="Google Shape;11363;p60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0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0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60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60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8" name="Google Shape;11368;p60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11369" name="Google Shape;11369;p60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0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0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0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0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374" name="Google Shape;11374;p60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5" name="Google Shape;11375;p60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6" name="Google Shape;11376;p60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377" name="Google Shape;11377;p60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378" name="Google Shape;11378;p60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11379" name="Google Shape;11379;p60"/>
            <p:cNvCxnSpPr>
              <a:stCxn id="11380" idx="2"/>
              <a:endCxn id="11381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1382" name="Google Shape;11382;p60"/>
            <p:cNvCxnSpPr>
              <a:stCxn id="11383" idx="0"/>
              <a:endCxn id="11380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1384" name="Google Shape;11384;p60"/>
            <p:cNvCxnSpPr>
              <a:stCxn id="11383" idx="2"/>
              <a:endCxn id="11385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1386" name="Google Shape;11386;p60"/>
            <p:cNvCxnSpPr>
              <a:stCxn id="11387" idx="0"/>
              <a:endCxn id="11383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1388" name="Google Shape;11388;p60"/>
            <p:cNvCxnSpPr>
              <a:stCxn id="11381" idx="2"/>
              <a:endCxn id="11389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11390" name="Google Shape;11390;p60"/>
            <p:cNvCxnSpPr>
              <a:stCxn id="11391" idx="0"/>
              <a:endCxn id="11381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387" name="Google Shape;11387;p60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85" name="Google Shape;11385;p60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91" name="Google Shape;11391;p60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89" name="Google Shape;11389;p60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81" name="Google Shape;11381;p60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83" name="Google Shape;11383;p60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380" name="Google Shape;11380;p60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1392" name="Google Shape;11392;p60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11393" name="Google Shape;11393;p60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11394" name="Google Shape;11394;p6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395" name="Google Shape;11395;p6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1396" name="Google Shape;11396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1397" name="Google Shape;11397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11398" name="Google Shape;11398;p60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11399" name="Google Shape;11399;p60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00" name="Google Shape;11400;p60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11401" name="Google Shape;11401;p60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11402" name="Google Shape;11402;p6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1403" name="Google Shape;11403;p6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404" name="Google Shape;11404;p60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05" name="Google Shape;11405;p60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11406" name="Google Shape;11406;p60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1407" name="Google Shape;11407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1408" name="Google Shape;11408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409" name="Google Shape;11409;p60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10" name="Google Shape;11410;p60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11411" name="Google Shape;11411;p60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1412" name="Google Shape;11412;p6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11413" name="Google Shape;11413;p6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1414" name="Google Shape;11414;p60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15" name="Google Shape;11415;p60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11416" name="Google Shape;11416;p6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1417" name="Google Shape;11417;p6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8" name="Google Shape;11418;p6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9" name="Google Shape;11419;p6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20" name="Google Shape;11420;p6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1421" name="Google Shape;11421;p6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2" name="Google Shape;11422;p6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3" name="Google Shape;11423;p6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24" name="Google Shape;11424;p6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1425" name="Google Shape;11425;p6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6" name="Google Shape;11426;p6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7" name="Google Shape;11427;p6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28" name="Google Shape;11428;p6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1429" name="Google Shape;11429;p6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0" name="Google Shape;11430;p6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1" name="Google Shape;11431;p6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432" name="Google Shape;11432;p60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11433" name="Google Shape;11433;p60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0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0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60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60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60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0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0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0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0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3" name="Google Shape;11443;p60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11444" name="Google Shape;11444;p60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0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60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60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0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0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60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60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0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60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60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0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0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0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0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60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60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0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0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60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60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0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0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0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0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469" name="Google Shape;11469;p60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11470" name="Google Shape;11470;p60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1" name="Google Shape;11471;p60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2" name="Google Shape;11472;p60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3" name="Google Shape;11473;p60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4" name="Google Shape;11474;p60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5" name="Google Shape;11475;p60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6" name="Google Shape;11476;p60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7" name="Google Shape;11477;p60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8" name="Google Shape;11478;p60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9" name="Google Shape;11479;p60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0" name="Google Shape;11480;p60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1" name="Google Shape;11481;p60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2" name="Google Shape;11482;p60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3" name="Google Shape;11483;p60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4" name="Google Shape;11484;p60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5" name="Google Shape;11485;p60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6" name="Google Shape;11486;p60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7" name="Google Shape;11487;p60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8" name="Google Shape;11488;p60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9" name="Google Shape;11489;p60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490" name="Google Shape;11490;p60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0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0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0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0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60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60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0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0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0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0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0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60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60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4" name="Google Shape;11504;p60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11505" name="Google Shape;11505;p60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0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0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60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60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0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0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0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60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60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0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0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0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0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60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60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0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0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0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0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60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60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60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60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60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60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60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60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0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0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0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0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7" name="Google Shape;11537;p60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11538" name="Google Shape;11538;p60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11539" name="Google Shape;11539;p60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0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0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60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60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4" name="Google Shape;11544;p60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11545" name="Google Shape;11545;p60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11546" name="Google Shape;11546;p60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11547" name="Google Shape;11547;p60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11548" name="Google Shape;11548;p60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49" name="Google Shape;11549;p60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0" name="Google Shape;11550;p60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1" name="Google Shape;11551;p60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2" name="Google Shape;11552;p60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3" name="Google Shape;11553;p60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4" name="Google Shape;11554;p60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1555" name="Google Shape;11555;p60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11556" name="Google Shape;11556;p60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11557" name="Google Shape;11557;p60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11558" name="Google Shape;11558;p60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11559" name="Google Shape;11559;p60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11560" name="Google Shape;11560;p60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1561" name="Google Shape;11561;p60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562" name="Google Shape;11562;p60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11563" name="Google Shape;11563;p60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11564" name="Google Shape;11564;p60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565" name="Google Shape;11565;p60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11566" name="Google Shape;11566;p60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11567" name="Google Shape;11567;p60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11568" name="Google Shape;11568;p60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1569" name="Google Shape;11569;p60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570" name="Google Shape;11570;p60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11571" name="Google Shape;11571;p60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1572" name="Google Shape;11572;p60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573" name="Google Shape;11573;p60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11574" name="Google Shape;11574;p60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1575" name="Google Shape;11575;p60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11576" name="Google Shape;11576;p60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1577" name="Google Shape;11577;p60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578" name="Google Shape;11578;p60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11579" name="Google Shape;11579;p60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11580" name="Google Shape;11580;p60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11581" name="Google Shape;11581;p60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11582" name="Google Shape;11582;p60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11583" name="Google Shape;11583;p60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4" name="Google Shape;11584;p60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5" name="Google Shape;11585;p60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6" name="Google Shape;11586;p60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7" name="Google Shape;11587;p60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8" name="Google Shape;11588;p60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89" name="Google Shape;11589;p60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11590" name="Google Shape;11590;p60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591" name="Google Shape;11591;p60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11592" name="Google Shape;11592;p60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11593" name="Google Shape;11593;p60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4" name="Google Shape;11594;p60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5" name="Google Shape;11595;p60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6" name="Google Shape;11596;p60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7" name="Google Shape;11597;p60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8" name="Google Shape;11598;p60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9" name="Google Shape;11599;p60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1600" name="Google Shape;11600;p60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01" name="Google Shape;11601;p60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1602" name="Google Shape;11602;p60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11603" name="Google Shape;11603;p60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604" name="Google Shape;11604;p60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11605" name="Google Shape;11605;p60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11606" name="Google Shape;11606;p60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7" name="Google Shape;11607;p60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8" name="Google Shape;11608;p60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9" name="Google Shape;11609;p60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10" name="Google Shape;11610;p60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11" name="Google Shape;11611;p60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12" name="Google Shape;11612;p60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11613" name="Google Shape;11613;p60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614" name="Google Shape;11614;p60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1615" name="Google Shape;11615;p60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11616" name="Google Shape;11616;p60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0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0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0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0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1621" name="Google Shape;11621;p60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622" name="Google Shape;11622;p60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11623" name="Google Shape;11623;p60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24" name="Google Shape;11624;p60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25" name="Google Shape;11625;p60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26" name="Google Shape;11626;p60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627" name="Google Shape;11627;p60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1628" name="Google Shape;11628;p60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11629" name="Google Shape;11629;p60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11630" name="Google Shape;11630;p60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1" name="Google Shape;11631;p60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2" name="Google Shape;11632;p60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33" name="Google Shape;11633;p60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11634" name="Google Shape;11634;p60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11635" name="Google Shape;11635;p60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11636" name="Google Shape;11636;p60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37" name="Google Shape;11637;p60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38" name="Google Shape;11638;p60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39" name="Google Shape;11639;p60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11640" name="Google Shape;11640;p60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41" name="Google Shape;11641;p60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642" name="Google Shape;11642;p60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11643" name="Google Shape;11643;p60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11644" name="Google Shape;11644;p60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45" name="Google Shape;11645;p60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46" name="Google Shape;11646;p60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47" name="Google Shape;11647;p60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11648" name="Google Shape;11648;p60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49" name="Google Shape;11649;p60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650" name="Google Shape;11650;p60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11651" name="Google Shape;11651;p60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11652" name="Google Shape;11652;p60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53" name="Google Shape;11653;p60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54" name="Google Shape;11654;p60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55" name="Google Shape;11655;p60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11656" name="Google Shape;11656;p60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57" name="Google Shape;11657;p60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1658" name="Google Shape;11658;p60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11659" name="Google Shape;11659;p60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11660" name="Google Shape;11660;p60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11661" name="Google Shape;11661;p60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62" name="Google Shape;11662;p60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63" name="Google Shape;11663;p60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64" name="Google Shape;11664;p60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11665" name="Google Shape;11665;p60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66" name="Google Shape;11666;p60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667" name="Google Shape;11667;p60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11668" name="Google Shape;11668;p60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11669" name="Google Shape;11669;p60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0" name="Google Shape;11670;p60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1" name="Google Shape;11671;p60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72" name="Google Shape;11672;p60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11673" name="Google Shape;11673;p60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4" name="Google Shape;11674;p60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675" name="Google Shape;11675;p60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11676" name="Google Shape;11676;p60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11677" name="Google Shape;11677;p60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8" name="Google Shape;11678;p60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9" name="Google Shape;11679;p60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680" name="Google Shape;11680;p60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11681" name="Google Shape;11681;p60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82" name="Google Shape;11682;p60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86" name="Shape 1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87" name="Google Shape;11687;p61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11688" name="Google Shape;11688;p61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11689" name="Google Shape;11689;p61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1690" name="Google Shape;11690;p61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1691" name="Google Shape;11691;p61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11692" name="Google Shape;11692;p61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1693" name="Google Shape;11693;p61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1694" name="Google Shape;11694;p61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1695" name="Google Shape;11695;p61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11696" name="Google Shape;11696;p61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11697" name="Google Shape;11697;p61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11698" name="Google Shape;11698;p61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9" name="Google Shape;11699;p61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0" name="Google Shape;11700;p61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1" name="Google Shape;11701;p61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2" name="Google Shape;11702;p61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3" name="Google Shape;11703;p61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4" name="Google Shape;11704;p61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5" name="Google Shape;11705;p61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6" name="Google Shape;11706;p61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7" name="Google Shape;11707;p61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8" name="Google Shape;11708;p61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9" name="Google Shape;11709;p61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0" name="Google Shape;11710;p61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1" name="Google Shape;11711;p61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2" name="Google Shape;11712;p61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3" name="Google Shape;11713;p61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4" name="Google Shape;11714;p61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5" name="Google Shape;11715;p61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6" name="Google Shape;11716;p61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7" name="Google Shape;11717;p61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1718" name="Google Shape;11718;p61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{02CE87C9-EB0B-45D5-940B-9FADDFF61AB6}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11719" name="Google Shape;11719;p61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11720" name="Google Shape;11720;p61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11721" name="Google Shape;11721;p61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2" name="Google Shape;11722;p61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3" name="Google Shape;11723;p61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4" name="Google Shape;11724;p61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5" name="Google Shape;11725;p61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6" name="Google Shape;11726;p61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7" name="Google Shape;11727;p61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8" name="Google Shape;11728;p61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9" name="Google Shape;11729;p61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0" name="Google Shape;11730;p61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1" name="Google Shape;11731;p61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2" name="Google Shape;11732;p61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3" name="Google Shape;11733;p61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4" name="Google Shape;11734;p61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5" name="Google Shape;11735;p61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6" name="Google Shape;11736;p61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7" name="Google Shape;11737;p61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8" name="Google Shape;11738;p61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9" name="Google Shape;11739;p61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0" name="Google Shape;11740;p61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1" name="Google Shape;11741;p61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61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61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4" name="Google Shape;11744;p61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45" name="Google Shape;11745;p61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11746" name="Google Shape;11746;p61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7" name="Google Shape;11747;p61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8" name="Google Shape;11748;p61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9" name="Google Shape;11749;p61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50" name="Google Shape;11750;p61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1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1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1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11754" name="Google Shape;11754;p61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{02CE87C9-EB0B-45D5-940B-9FADDFF61AB6}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11755" name="Google Shape;11755;p61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{02CE87C9-EB0B-45D5-940B-9FADDFF61AB6}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1756" name="Google Shape;11756;p61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11757" name="Google Shape;11757;p61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11758" name="Google Shape;11758;p61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9" name="Google Shape;11759;p61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0" name="Google Shape;11760;p61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1" name="Google Shape;11761;p61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2" name="Google Shape;11762;p61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63" name="Google Shape;11763;p61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11764" name="Google Shape;11764;p61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5" name="Google Shape;11765;p61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6" name="Google Shape;11766;p61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7" name="Google Shape;11767;p61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8" name="Google Shape;11768;p61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69" name="Google Shape;11769;p61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11770" name="Google Shape;11770;p61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1" name="Google Shape;11771;p61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2" name="Google Shape;11772;p61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3" name="Google Shape;11773;p61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4" name="Google Shape;11774;p61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75" name="Google Shape;11775;p61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11776" name="Google Shape;11776;p61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7" name="Google Shape;11777;p61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8" name="Google Shape;11778;p61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9" name="Google Shape;11779;p61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0" name="Google Shape;11780;p61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81" name="Google Shape;11781;p61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11782" name="Google Shape;11782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3" name="Google Shape;11783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4" name="Google Shape;11784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5" name="Google Shape;11785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6" name="Google Shape;11786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87" name="Google Shape;11787;p61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11788" name="Google Shape;11788;p61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9" name="Google Shape;11789;p61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0" name="Google Shape;11790;p61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1" name="Google Shape;11791;p61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2" name="Google Shape;11792;p61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11793" name="Google Shape;11793;p61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{02CE87C9-EB0B-45D5-940B-9FADDFF61AB6}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11794" name="Google Shape;11794;p61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11795" name="Google Shape;11795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61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11798" name="Google Shape;11798;p61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1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61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11801" name="Google Shape;11801;p61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802" name="Google Shape;11802;p61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803" name="Google Shape;11803;p61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1804" name="Google Shape;11804;p61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05" name="Google Shape;11805;p61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06" name="Google Shape;11806;p61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07" name="Google Shape;11807;p61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08" name="Google Shape;11808;p61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61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61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61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1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1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1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15" name="Google Shape;11815;p61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16" name="Google Shape;11816;p61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11817" name="Google Shape;11817;p61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8" name="Google Shape;11818;p61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11819" name="Google Shape;11819;p61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0" name="Google Shape;11820;p61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1" name="Google Shape;11821;p61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2" name="Google Shape;11822;p61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3" name="Google Shape;11823;p61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4" name="Google Shape;11824;p61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5" name="Google Shape;11825;p61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6" name="Google Shape;11826;p61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7" name="Google Shape;11827;p61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8" name="Google Shape;11828;p61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29" name="Google Shape;11829;p61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30" name="Google Shape;11830;p61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31" name="Google Shape;11831;p61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11832" name="Google Shape;11832;p61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11833" name="Google Shape;11833;p61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11834" name="Google Shape;11834;p61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35" name="Google Shape;11835;p61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36" name="Google Shape;11836;p61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37" name="Google Shape;11837;p61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38" name="Google Shape;11838;p61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39" name="Google Shape;11839;p61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0" name="Google Shape;11840;p61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1" name="Google Shape;11841;p61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2" name="Google Shape;11842;p61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3" name="Google Shape;11843;p61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4" name="Google Shape;11844;p61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11845" name="Google Shape;11845;p61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49" name="Shape 11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50" name="Google Shape;11850;p62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11851" name="Google Shape;11851;p62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52" name="Google Shape;11852;p62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11853" name="Google Shape;11853;p62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1854" name="Google Shape;11854;p62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55" name="Google Shape;11855;p62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11856" name="Google Shape;11856;p62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1857" name="Google Shape;11857;p62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58" name="Google Shape;11858;p62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11859" name="Google Shape;11859;p62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1860" name="Google Shape;11860;p62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61" name="Google Shape;11861;p62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11862" name="Google Shape;11862;p62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1863" name="Google Shape;11863;p62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864" name="Google Shape;11864;p62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11865" name="Google Shape;11865;p62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11866" name="Google Shape;11866;p62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867" name="Google Shape;11867;p62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11868" name="Google Shape;11868;p62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2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2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2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2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2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4" name="Google Shape;11874;p62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11875" name="Google Shape;11875;p62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1876" name="Google Shape;11876;p62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1877" name="Google Shape;11877;p62"/>
              <p:cNvCxnSpPr>
                <a:stCxn id="11876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878" name="Google Shape;11878;p62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1879" name="Google Shape;11879;p62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1880" name="Google Shape;11880;p62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881" name="Google Shape;11881;p62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1882" name="Google Shape;11882;p62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1883" name="Google Shape;11883;p62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884" name="Google Shape;11884;p62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1885" name="Google Shape;11885;p62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1886" name="Google Shape;11886;p62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1887" name="Google Shape;11887;p62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1888" name="Google Shape;11888;p62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1889" name="Google Shape;11889;p62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1890" name="Google Shape;11890;p62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11891" name="Google Shape;11891;p62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62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62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2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5" name="Google Shape;11895;p62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11896" name="Google Shape;11896;p62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2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2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2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0" name="Google Shape;11900;p62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11901" name="Google Shape;11901;p62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1902" name="Google Shape;11902;p62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3" name="Google Shape;11903;p62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904" name="Google Shape;11904;p62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5" name="Google Shape;11905;p62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11906" name="Google Shape;11906;p62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2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8" name="Google Shape;11908;p62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09" name="Google Shape;11909;p62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11910" name="Google Shape;11910;p62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2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2" name="Google Shape;11912;p62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11913" name="Google Shape;11913;p62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2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15" name="Google Shape;11915;p62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16" name="Google Shape;11916;p62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17" name="Google Shape;11917;p62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11918" name="Google Shape;11918;p62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2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62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62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2" name="Google Shape;11922;p62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11923" name="Google Shape;11923;p62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2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5" name="Google Shape;11925;p62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62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2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8" name="Google Shape;11928;p62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11929" name="Google Shape;11929;p62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2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62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2" name="Google Shape;11932;p62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11933" name="Google Shape;11933;p62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1934" name="Google Shape;11934;p62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935" name="Google Shape;11935;p62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936" name="Google Shape;11936;p62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1937" name="Google Shape;11937;p62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938" name="Google Shape;11938;p62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939" name="Google Shape;11939;p62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1940" name="Google Shape;11940;p62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941" name="Google Shape;11941;p62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11942" name="Google Shape;11942;p62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1943" name="Google Shape;11943;p62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11944" name="Google Shape;11944;p62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11945" name="Google Shape;11945;p62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11946" name="Google Shape;11946;p62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7" name="Google Shape;11947;p62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8" name="Google Shape;11948;p62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49" name="Google Shape;11949;p62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50" name="Google Shape;11950;p62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11951" name="Google Shape;11951;p62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11952" name="Google Shape;11952;p62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1953" name="Google Shape;11953;p62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1954" name="Google Shape;11954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5" name="Google Shape;11955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6" name="Google Shape;11956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7" name="Google Shape;11957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8" name="Google Shape;11958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59" name="Google Shape;11959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0" name="Google Shape;11960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61" name="Google Shape;11961;p62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1962" name="Google Shape;11962;p62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3" name="Google Shape;11963;p62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4" name="Google Shape;11964;p62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5" name="Google Shape;11965;p62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6" name="Google Shape;11966;p62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7" name="Google Shape;11967;p62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68" name="Google Shape;11968;p62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1969" name="Google Shape;11969;p62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11970" name="Google Shape;11970;p62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62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62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2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74" name="Google Shape;11974;p62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1975" name="Google Shape;11975;p62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6" name="Google Shape;11976;p62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7" name="Google Shape;11977;p62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8" name="Google Shape;11978;p62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79" name="Google Shape;11979;p62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1980" name="Google Shape;11980;p62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1" name="Google Shape;11981;p62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2" name="Google Shape;11982;p62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3" name="Google Shape;11983;p62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84" name="Google Shape;11984;p62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1985" name="Google Shape;11985;p62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6" name="Google Shape;11986;p62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7" name="Google Shape;11987;p62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8" name="Google Shape;11988;p62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89" name="Google Shape;11989;p62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1990" name="Google Shape;11990;p62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1" name="Google Shape;11991;p62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2" name="Google Shape;11992;p62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3" name="Google Shape;11993;p62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994" name="Google Shape;11994;p62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2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2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2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98" name="Google Shape;11998;p62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1999" name="Google Shape;11999;p62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0" name="Google Shape;12000;p62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1" name="Google Shape;12001;p62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2" name="Google Shape;12002;p62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03" name="Google Shape;12003;p62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2004" name="Google Shape;12004;p62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5" name="Google Shape;12005;p62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6" name="Google Shape;12006;p62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7" name="Google Shape;12007;p62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08" name="Google Shape;12008;p62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12009" name="Google Shape;12009;p62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2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2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62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62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2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2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2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7" name="Google Shape;12017;p62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12018" name="Google Shape;12018;p62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2019" name="Google Shape;12019;p62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0" name="Google Shape;12020;p62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1" name="Google Shape;12021;p62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22" name="Google Shape;12022;p62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2023" name="Google Shape;12023;p62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4" name="Google Shape;12024;p62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5" name="Google Shape;12025;p62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26" name="Google Shape;12026;p62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2027" name="Google Shape;12027;p62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8" name="Google Shape;12028;p62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9" name="Google Shape;12029;p62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0" name="Google Shape;12030;p62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1" name="Google Shape;12031;p62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2" name="Google Shape;12032;p62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33" name="Google Shape;12033;p62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12034" name="Google Shape;12034;p62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2035" name="Google Shape;12035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6" name="Google Shape;12036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37" name="Google Shape;12037;p62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2038" name="Google Shape;12038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9" name="Google Shape;12039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40" name="Google Shape;12040;p62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2041" name="Google Shape;12041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2" name="Google Shape;12042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43" name="Google Shape;12043;p62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2044" name="Google Shape;12044;p62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5" name="Google Shape;12045;p62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46" name="Google Shape;12046;p62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12047" name="Google Shape;12047;p62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2048" name="Google Shape;12048;p62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049" name="Google Shape;12049;p62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2050" name="Google Shape;12050;p62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051" name="Google Shape;12051;p62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2052" name="Google Shape;12052;p62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2053" name="Google Shape;12053;p62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054" name="Google Shape;12054;p62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2055" name="Google Shape;12055;p62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2056" name="Google Shape;12056;p62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057" name="Google Shape;12057;p62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2058" name="Google Shape;12058;p62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2059" name="Google Shape;12059;p62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060" name="Google Shape;12060;p62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12061" name="Google Shape;12061;p62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2062" name="Google Shape;12062;p62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063" name="Google Shape;12063;p62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12064" name="Google Shape;12064;p62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2065" name="Google Shape;12065;p62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6" name="Google Shape;12066;p62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67" name="Google Shape;12067;p62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12068" name="Google Shape;12068;p62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2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2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2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2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2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62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62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2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7" name="Google Shape;12077;p62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12078" name="Google Shape;12078;p62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2079" name="Google Shape;12079;p62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2080" name="Google Shape;12080;p62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1" name="Google Shape;12081;p62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2082" name="Google Shape;12082;p62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2083" name="Google Shape;12083;p62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4" name="Google Shape;12084;p62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85" name="Google Shape;12085;p62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2086" name="Google Shape;12086;p62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87" name="Google Shape;12087;p62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088" name="Google Shape;12088;p62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2089" name="Google Shape;12089;p62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0" name="Google Shape;12090;p62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1" name="Google Shape;12091;p62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2" name="Google Shape;12092;p62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93" name="Google Shape;12093;p62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12094" name="Google Shape;12094;p62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2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2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2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2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2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00" name="Google Shape;12100;p62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2101" name="Google Shape;12101;p62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2" name="Google Shape;12102;p62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3" name="Google Shape;12103;p62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4" name="Google Shape;12104;p62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5" name="Google Shape;12105;p62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6" name="Google Shape;12106;p62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107" name="Google Shape;12107;p62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2108" name="Google Shape;12108;p62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09" name="Google Shape;12109;p62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0" name="Google Shape;12110;p62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1" name="Google Shape;12111;p62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2" name="Google Shape;12112;p62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3" name="Google Shape;12113;p62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114" name="Google Shape;12114;p62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2115" name="Google Shape;12115;p62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12116" name="Google Shape;12116;p62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62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62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2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2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2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2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2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2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2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62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62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2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62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12130" name="Google Shape;12130;p62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2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2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2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2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62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62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2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8" name="Google Shape;12138;p62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12139" name="Google Shape;12139;p62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2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41" name="Google Shape;12141;p62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2142" name="Google Shape;12142;p62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3" name="Google Shape;12143;p62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4" name="Google Shape;12144;p62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2145" name="Google Shape;12145;p62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6" name="Google Shape;12146;p62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47" name="Google Shape;12147;p62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2148" name="Google Shape;12148;p62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9" name="Google Shape;12149;p62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50" name="Google Shape;12150;p62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2151" name="Google Shape;12151;p62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2" name="Google Shape;12152;p62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53" name="Google Shape;12153;p62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12154" name="Google Shape;12154;p62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5" name="Google Shape;12155;p62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62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2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2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2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2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2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62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62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2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2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6" name="Google Shape;12166;p62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12167" name="Google Shape;12167;p62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2168" name="Google Shape;12168;p62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9" name="Google Shape;12169;p62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0" name="Google Shape;12170;p62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1" name="Google Shape;12171;p62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2" name="Google Shape;12172;p62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3" name="Google Shape;12173;p62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4" name="Google Shape;12174;p62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5" name="Google Shape;12175;p62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6" name="Google Shape;12176;p62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7" name="Google Shape;12177;p62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8" name="Google Shape;12178;p62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9" name="Google Shape;12179;p62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0" name="Google Shape;12180;p62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1" name="Google Shape;12181;p62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2" name="Google Shape;12182;p62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3" name="Google Shape;12183;p62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4" name="Google Shape;12184;p62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5" name="Google Shape;12185;p62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6" name="Google Shape;12186;p62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7" name="Google Shape;12187;p62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8" name="Google Shape;12188;p62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9" name="Google Shape;12189;p62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0" name="Google Shape;12190;p62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1" name="Google Shape;12191;p62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2" name="Google Shape;12192;p62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3" name="Google Shape;12193;p62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4" name="Google Shape;12194;p62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95" name="Google Shape;12195;p62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2196" name="Google Shape;12196;p62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7" name="Google Shape;12197;p62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8" name="Google Shape;12198;p62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9" name="Google Shape;12199;p62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0" name="Google Shape;12200;p62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01" name="Google Shape;12201;p62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12202" name="Google Shape;12202;p62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2203" name="Google Shape;12203;p62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204" name="Google Shape;12204;p62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05" name="Google Shape;12205;p62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2206" name="Google Shape;12206;p62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207" name="Google Shape;12207;p62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08" name="Google Shape;12208;p62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2209" name="Google Shape;12209;p62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210" name="Google Shape;12210;p62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11" name="Google Shape;12211;p62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2212" name="Google Shape;12212;p62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12213" name="Google Shape;12213;p62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14" name="Google Shape;12214;p62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5" name="Google Shape;12215;p62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12216" name="Google Shape;12216;p62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2217" name="Google Shape;12217;p62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8" name="Google Shape;12218;p62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9" name="Google Shape;12219;p62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20" name="Google Shape;12220;p62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2221" name="Google Shape;12221;p62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2" name="Google Shape;12222;p62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3" name="Google Shape;12223;p62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24" name="Google Shape;12224;p62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12225" name="Google Shape;12225;p62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2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7" name="Google Shape;12227;p62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12228" name="Google Shape;12228;p62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2229" name="Google Shape;12229;p62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0" name="Google Shape;12230;p62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31" name="Google Shape;12231;p62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2232" name="Google Shape;12232;p62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3" name="Google Shape;12233;p62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34" name="Google Shape;12234;p62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2235" name="Google Shape;12235;p62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6" name="Google Shape;12236;p62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37" name="Google Shape;12237;p62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2238" name="Google Shape;12238;p62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62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240" name="Google Shape;12240;p62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1" name="Google Shape;12241;p62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12242" name="Google Shape;12242;p62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2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2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2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62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62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251" name="Shape 12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52" name="Google Shape;12252;p63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12253" name="Google Shape;12253;p63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12254" name="Google Shape;12254;p63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5" name="Google Shape;12255;p63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6" name="Google Shape;12256;p63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7" name="Google Shape;12257;p63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8" name="Google Shape;12258;p63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9" name="Google Shape;12259;p63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0" name="Google Shape;12260;p63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1" name="Google Shape;12261;p63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2" name="Google Shape;12262;p63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3" name="Google Shape;12263;p63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64" name="Google Shape;12264;p63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12265" name="Google Shape;12265;p63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6" name="Google Shape;12266;p63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7" name="Google Shape;12267;p63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8" name="Google Shape;12268;p63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9" name="Google Shape;12269;p63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0" name="Google Shape;12270;p63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1" name="Google Shape;12271;p63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2" name="Google Shape;12272;p63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3" name="Google Shape;12273;p63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4" name="Google Shape;12274;p63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75" name="Google Shape;12275;p63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12276" name="Google Shape;12276;p63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7" name="Google Shape;12277;p63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8" name="Google Shape;12278;p63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9" name="Google Shape;12279;p63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0" name="Google Shape;12280;p63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1" name="Google Shape;12281;p63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2" name="Google Shape;12282;p63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3" name="Google Shape;12283;p63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4" name="Google Shape;12284;p63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63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86" name="Google Shape;12286;p63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12287" name="Google Shape;12287;p63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8" name="Google Shape;12288;p63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9" name="Google Shape;12289;p63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0" name="Google Shape;12290;p63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1" name="Google Shape;12291;p63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63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3" name="Google Shape;12293;p63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4" name="Google Shape;12294;p63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5" name="Google Shape;12295;p63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6" name="Google Shape;12296;p63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7" name="Google Shape;12297;p63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12298" name="Google Shape;12298;p63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9" name="Google Shape;12299;p63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0" name="Google Shape;12300;p63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1" name="Google Shape;12301;p63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2" name="Google Shape;12302;p63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63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63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63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6" name="Google Shape;12306;p63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7" name="Google Shape;12307;p63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08" name="Google Shape;12308;p63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12309" name="Google Shape;12309;p63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0" name="Google Shape;12310;p63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1" name="Google Shape;12311;p63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2" name="Google Shape;12312;p63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3" name="Google Shape;12313;p63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4" name="Google Shape;12314;p63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5" name="Google Shape;12315;p63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63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63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63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19" name="Google Shape;12319;p63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12320" name="Google Shape;12320;p63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1" name="Google Shape;12321;p63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2" name="Google Shape;12322;p63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3" name="Google Shape;12323;p63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4" name="Google Shape;12324;p63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5" name="Google Shape;12325;p63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6" name="Google Shape;12326;p63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7" name="Google Shape;12327;p63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63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63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30" name="Google Shape;12330;p63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12331" name="Google Shape;12331;p63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2" name="Google Shape;12332;p63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3" name="Google Shape;12333;p63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4" name="Google Shape;12334;p63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5" name="Google Shape;12335;p63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6" name="Google Shape;12336;p63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7" name="Google Shape;12337;p63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8" name="Google Shape;12338;p63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9" name="Google Shape;12339;p63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0" name="Google Shape;12340;p63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41" name="Google Shape;12341;p63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12342" name="Google Shape;12342;p63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3" name="Google Shape;12343;p63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4" name="Google Shape;12344;p63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5" name="Google Shape;12345;p63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6" name="Google Shape;12346;p63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7" name="Google Shape;12347;p63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8" name="Google Shape;12348;p63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9" name="Google Shape;12349;p63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0" name="Google Shape;12350;p63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1" name="Google Shape;12351;p63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52" name="Google Shape;12352;p63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2353" name="Google Shape;12353;p63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63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5" name="Google Shape;12355;p63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6" name="Google Shape;12356;p63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7" name="Google Shape;12357;p63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8" name="Google Shape;12358;p63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9" name="Google Shape;12359;p63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0" name="Google Shape;12360;p63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1" name="Google Shape;12361;p63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2" name="Google Shape;12362;p63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63" name="Google Shape;12363;p63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12364" name="Google Shape;12364;p63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2365" name="Google Shape;12365;p63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6" name="Google Shape;12366;p63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7" name="Google Shape;12367;p63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8" name="Google Shape;12368;p63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9" name="Google Shape;12369;p63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70" name="Google Shape;12370;p63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2371" name="Google Shape;12371;p63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2" name="Google Shape;12372;p63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3" name="Google Shape;12373;p63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4" name="Google Shape;12374;p63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5" name="Google Shape;12375;p63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76" name="Google Shape;12376;p63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2377" name="Google Shape;12377;p63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8" name="Google Shape;12378;p63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9" name="Google Shape;12379;p63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0" name="Google Shape;12380;p63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1" name="Google Shape;12381;p63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82" name="Google Shape;12382;p63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2383" name="Google Shape;12383;p63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4" name="Google Shape;12384;p63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5" name="Google Shape;12385;p63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63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7" name="Google Shape;12387;p63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88" name="Google Shape;12388;p63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12389" name="Google Shape;12389;p63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63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63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3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3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3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3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3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3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63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63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3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3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3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3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3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63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63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7" name="Google Shape;12407;p63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12408" name="Google Shape;12408;p63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3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0" name="Google Shape;12410;p63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12411" name="Google Shape;12411;p63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3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3" name="Google Shape;12413;p63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12414" name="Google Shape;12414;p63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3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3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3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3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63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63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3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2" name="Google Shape;12422;p63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2423" name="Google Shape;12423;p63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63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63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3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3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8" name="Google Shape;12428;p63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2429" name="Google Shape;12429;p63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3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3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3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3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4" name="Google Shape;12434;p63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2435" name="Google Shape;12435;p63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2436" name="Google Shape;12436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7" name="Google Shape;12437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38" name="Google Shape;12438;p63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2439" name="Google Shape;12439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0" name="Google Shape;12440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41" name="Google Shape;12441;p63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2442" name="Google Shape;12442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3" name="Google Shape;12443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44" name="Google Shape;12444;p63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2445" name="Google Shape;12445;p63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6" name="Google Shape;12446;p63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47" name="Google Shape;12447;p63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2448" name="Google Shape;12448;p63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9" name="Google Shape;12449;p63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50" name="Google Shape;12450;p63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2451" name="Google Shape;12451;p63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2452" name="Google Shape;12452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453" name="Google Shape;12453;p63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2454" name="Google Shape;12454;p63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2455" name="Google Shape;12455;p63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456" name="Google Shape;12456;p63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2457" name="Google Shape;12457;p63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2458" name="Google Shape;12458;p63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2459" name="Google Shape;12459;p63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2460" name="Google Shape;12460;p63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461" name="Google Shape;12461;p63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2462" name="Google Shape;12462;p63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2463" name="Google Shape;12463;p63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3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3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63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63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3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3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3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3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3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3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3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3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6" name="Google Shape;12476;p63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2477" name="Google Shape;12477;p63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78" name="Google Shape;12478;p63"/>
            <p:cNvCxnSpPr>
              <a:stCxn id="12477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479" name="Google Shape;12479;p63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80" name="Google Shape;12480;p63"/>
            <p:cNvCxnSpPr>
              <a:endCxn id="12479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481" name="Google Shape;12481;p63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82" name="Google Shape;12482;p63"/>
            <p:cNvCxnSpPr>
              <a:stCxn id="12481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2483" name="Google Shape;12483;p63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484" name="Google Shape;12484;p63"/>
            <p:cNvCxnSpPr>
              <a:endCxn id="12483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2485" name="Google Shape;12485;p63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2486" name="Google Shape;12486;p63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3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3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63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0" name="Google Shape;12490;p63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2491" name="Google Shape;12491;p63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2492" name="Google Shape;12492;p63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3" name="Google Shape;12493;p63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4" name="Google Shape;12494;p63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5" name="Google Shape;12495;p63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6" name="Google Shape;12496;p63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7" name="Google Shape;12497;p63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8" name="Google Shape;12498;p63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99" name="Google Shape;12499;p63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2500" name="Google Shape;12500;p63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1" name="Google Shape;12501;p63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2" name="Google Shape;12502;p63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3" name="Google Shape;12503;p63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4" name="Google Shape;12504;p63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5" name="Google Shape;12505;p63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6" name="Google Shape;12506;p63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07" name="Google Shape;12507;p63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2508" name="Google Shape;12508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9" name="Google Shape;12509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0" name="Google Shape;12510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1" name="Google Shape;12511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2" name="Google Shape;12512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3" name="Google Shape;12513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15" name="Google Shape;12515;p63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2516" name="Google Shape;12516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7" name="Google Shape;12517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8" name="Google Shape;12518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9" name="Google Shape;12519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0" name="Google Shape;12520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1" name="Google Shape;12521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2" name="Google Shape;12522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23" name="Google Shape;12523;p63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2524" name="Google Shape;12524;p63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5" name="Google Shape;12525;p63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6" name="Google Shape;12526;p63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7" name="Google Shape;12527;p63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8" name="Google Shape;12528;p63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9" name="Google Shape;12529;p63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63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31" name="Google Shape;12531;p63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2532" name="Google Shape;12532;p63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2533" name="Google Shape;12533;p63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2534" name="Google Shape;12534;p63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2535" name="Google Shape;12535;p63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63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63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63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63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63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63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42" name="Google Shape;12542;p63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2543" name="Google Shape;12543;p63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63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63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63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63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63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63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550" name="Google Shape;12550;p63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2551" name="Google Shape;12551;p63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63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3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3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2555" name="Google Shape;12555;p63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2556" name="Google Shape;12556;p63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2557" name="Google Shape;12557;p63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2558" name="Google Shape;12558;p63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2559" name="Google Shape;12559;p63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0" name="Google Shape;12560;p63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2561" name="Google Shape;12561;p63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3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3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3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3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3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3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3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9" name="Google Shape;12569;p63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2570" name="Google Shape;12570;p63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2571" name="Google Shape;12571;p63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2572" name="Google Shape;12572;p63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73" name="Google Shape;12573;p63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74" name="Google Shape;12574;p63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2575" name="Google Shape;12575;p63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576" name="Google Shape;12576;p63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577" name="Google Shape;12577;p63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2578" name="Google Shape;12578;p63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2579" name="Google Shape;12579;p63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0" name="Google Shape;12580;p63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1" name="Google Shape;12581;p63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2582" name="Google Shape;12582;p63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583" name="Google Shape;12583;p63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584" name="Google Shape;12584;p63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2585" name="Google Shape;12585;p63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2586" name="Google Shape;12586;p63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87" name="Google Shape;12587;p63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88" name="Google Shape;12588;p63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2589" name="Google Shape;12589;p63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590" name="Google Shape;12590;p63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591" name="Google Shape;12591;p63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2592" name="Google Shape;12592;p63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2593" name="Google Shape;12593;p63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594" name="Google Shape;12594;p63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595" name="Google Shape;12595;p63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2596" name="Google Shape;12596;p63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597" name="Google Shape;12597;p63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2598" name="Google Shape;12598;p63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2599" name="Google Shape;12599;p63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2600" name="Google Shape;12600;p63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01" name="Google Shape;12601;p63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2602" name="Google Shape;12602;p63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603" name="Google Shape;12603;p63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604" name="Google Shape;12604;p63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2605" name="Google Shape;12605;p63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06" name="Google Shape;12606;p63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2607" name="Google Shape;12607;p63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608" name="Google Shape;12608;p63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609" name="Google Shape;12609;p63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2610" name="Google Shape;12610;p63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11" name="Google Shape;12611;p63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2612" name="Google Shape;12612;p63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613" name="Google Shape;12613;p63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2614" name="Google Shape;12614;p63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2615" name="Google Shape;12615;p63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616" name="Google Shape;12616;p63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2617" name="Google Shape;12617;p63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2618" name="Google Shape;12618;p63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622" name="Shape 1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3" name="Google Shape;12623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624" name="Google Shape;12624;p64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625" name="Google Shape;12625;p64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2626" name="Google Shape;12626;p64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4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8" name="Google Shape;12628;p64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9" name="Google Shape;12629;p64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4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31" name="Google Shape;12631;p64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32" name="Google Shape;12632;p64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2633" name="Google Shape;12633;p64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4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4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6" name="Google Shape;12636;p64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2637" name="Google Shape;12637;p64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4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4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4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1" name="Google Shape;12641;p64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2642" name="Google Shape;12642;p64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4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4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4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6" name="Google Shape;12646;p64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2647" name="Google Shape;12647;p64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64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4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4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4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2" name="Google Shape;12652;p64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3" name="Google Shape;12653;p64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2654" name="Google Shape;12654;p64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64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4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7" name="Google Shape;12657;p64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8" name="Google Shape;12658;p64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2659" name="Google Shape;12659;p64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4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4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4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3" name="Google Shape;12663;p64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2664" name="Google Shape;12664;p64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64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64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2667" name="Google Shape;12667;p64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64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9" name="Google Shape;12669;p64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2670" name="Google Shape;12670;p64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64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64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4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4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4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6" name="Google Shape;12676;p64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2677" name="Google Shape;12677;p64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64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4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0" name="Google Shape;12680;p64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1" name="Google Shape;12681;p64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64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4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64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64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4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4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4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4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4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4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64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64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4" name="Google Shape;12694;p64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2695" name="Google Shape;12695;p64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4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64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64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4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4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1" name="Google Shape;12701;p64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2702" name="Google Shape;12702;p64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64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4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4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4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64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2708" name="Google Shape;12708;p64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4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0" name="Google Shape;12710;p64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2711" name="Google Shape;12711;p64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64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64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4" name="Google Shape;12714;p64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2715" name="Google Shape;12715;p64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4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4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8" name="Google Shape;12718;p64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2719" name="Google Shape;12719;p64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64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1" name="Google Shape;12721;p64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2722" name="Google Shape;12722;p64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4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4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4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6" name="Google Shape;12726;p64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2727" name="Google Shape;12727;p64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64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9" name="Google Shape;12729;p64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2730" name="Google Shape;12730;p64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64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64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4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4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4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4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4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4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64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64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64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64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4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64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64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4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4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8" name="Google Shape;12748;p64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2749" name="Google Shape;12749;p64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64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4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4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64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64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55" name="Google Shape;12755;p64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56" name="Google Shape;12756;p64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2757" name="Google Shape;12757;p64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4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4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4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4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4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3" name="Google Shape;12763;p64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2764" name="Google Shape;12764;p64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64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4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64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64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4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0" name="Google Shape;12770;p64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2771" name="Google Shape;12771;p64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4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4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74" name="Google Shape;12774;p64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75" name="Google Shape;12775;p64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2776" name="Google Shape;12776;p64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4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4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4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4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4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82" name="Google Shape;12782;p64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83" name="Google Shape;12783;p64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2784" name="Google Shape;12784;p64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4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64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7" name="Google Shape;12787;p64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2788" name="Google Shape;12788;p64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4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64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64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4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4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4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4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4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4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64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64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64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4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4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4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4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5" name="Google Shape;12805;p64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2806" name="Google Shape;12806;p64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4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4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4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4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4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4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4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4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4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4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4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64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4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0" name="Google Shape;12820;p64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2821" name="Google Shape;12821;p64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4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64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64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4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4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4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4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4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0" name="Google Shape;12830;p64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2831" name="Google Shape;12831;p64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4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64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64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4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4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4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8" name="Google Shape;12838;p64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2839" name="Google Shape;12839;p64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64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1" name="Google Shape;12841;p64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2842" name="Google Shape;12842;p64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4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44" name="Google Shape;12844;p64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45" name="Google Shape;12845;p64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2846" name="Google Shape;12846;p64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4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4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4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4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4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4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3" name="Google Shape;12853;p64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2854" name="Google Shape;12854;p64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4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56" name="Google Shape;12856;p64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57" name="Google Shape;12857;p64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2858" name="Google Shape;12858;p64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64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0" name="Google Shape;12860;p64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2861" name="Google Shape;12861;p64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64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64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4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4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6" name="Google Shape;12866;p64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2867" name="Google Shape;12867;p64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4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4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4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4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72" name="Google Shape;12872;p64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3" name="Google Shape;12873;p64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2874" name="Google Shape;12874;p64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4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4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4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4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9" name="Google Shape;12879;p64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2880" name="Google Shape;12880;p64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4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4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64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64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5" name="Google Shape;12885;p64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2886" name="Google Shape;12886;p64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4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4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4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4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1" name="Google Shape;12891;p64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2892" name="Google Shape;12892;p64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4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4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5" name="Google Shape;12895;p64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2896" name="Google Shape;12896;p64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4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4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4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0" name="Google Shape;12900;p64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2901" name="Google Shape;12901;p64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64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4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4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5" name="Google Shape;12905;p64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2906" name="Google Shape;12906;p64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4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4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9" name="Google Shape;12909;p64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2910" name="Google Shape;12910;p64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4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12" name="Google Shape;12912;p64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13" name="Google Shape;12913;p64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2914" name="Google Shape;12914;p64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4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64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7" name="Google Shape;12917;p64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8" name="Google Shape;12918;p64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64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0" name="Google Shape;12920;p64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2921" name="Google Shape;12921;p64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64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3" name="Google Shape;12923;p64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2924" name="Google Shape;12924;p64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4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4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4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64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64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0" name="Google Shape;12930;p64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2931" name="Google Shape;12931;p64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4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3" name="Google Shape;12933;p64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2934" name="Google Shape;12934;p64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4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4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4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4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64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64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4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4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4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4" name="Google Shape;12944;p64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2945" name="Google Shape;12945;p64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4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64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64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9" name="Google Shape;12949;p64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2950" name="Google Shape;12950;p64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4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4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4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4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4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4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64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64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4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4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4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62" name="Google Shape;12962;p64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63" name="Google Shape;12963;p64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2964" name="Google Shape;12964;p64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64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4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4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64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64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4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71" name="Google Shape;12971;p64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2972" name="Google Shape;12972;p64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4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4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4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4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4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4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4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0" name="Google Shape;12980;p64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2981" name="Google Shape;12981;p64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4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4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64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5" name="Google Shape;12985;p64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2986" name="Google Shape;12986;p64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4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4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4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0" name="Google Shape;12990;p64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2991" name="Google Shape;12991;p64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64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4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4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4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999" name="Shape 1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0" name="Google Shape;13000;p65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001" name="Google Shape;13001;p65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002" name="Google Shape;13002;p65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3003" name="Google Shape;13003;p65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5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5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5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5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08" name="Google Shape;13008;p65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3009" name="Google Shape;13009;p65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5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5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5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3" name="Google Shape;13013;p65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3014" name="Google Shape;13014;p65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65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65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5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5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5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5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1" name="Google Shape;13021;p65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3022" name="Google Shape;13022;p65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65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4" name="Google Shape;13024;p65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3025" name="Google Shape;13025;p65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5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7" name="Google Shape;13027;p65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3028" name="Google Shape;13028;p65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5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30" name="Google Shape;13030;p65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31" name="Google Shape;13031;p65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3032" name="Google Shape;13032;p65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5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5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5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36" name="Google Shape;13036;p65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37" name="Google Shape;13037;p65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38" name="Google Shape;13038;p65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3039" name="Google Shape;13039;p65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5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5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65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3" name="Google Shape;13043;p65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3044" name="Google Shape;13044;p65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5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65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65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8" name="Google Shape;13048;p65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3049" name="Google Shape;13049;p65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65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5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5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5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5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5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5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65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65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9" name="Google Shape;13059;p65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3060" name="Google Shape;13060;p65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5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5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5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5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5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5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5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5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69" name="Google Shape;13069;p65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70" name="Google Shape;13070;p65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3071" name="Google Shape;13071;p65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5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5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4" name="Google Shape;13074;p65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3075" name="Google Shape;13075;p65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5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5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5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5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5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5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82" name="Google Shape;13082;p65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3083" name="Google Shape;13083;p65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65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5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5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87" name="Google Shape;13087;p65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88" name="Google Shape;13088;p65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3089" name="Google Shape;13089;p65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65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1" name="Google Shape;13091;p65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3092" name="Google Shape;13092;p65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5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5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5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65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65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98" name="Google Shape;13098;p65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3099" name="Google Shape;13099;p65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65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1" name="Google Shape;13101;p65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3102" name="Google Shape;13102;p65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5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4" name="Google Shape;13104;p65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3105" name="Google Shape;13105;p65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5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5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8" name="Google Shape;13108;p65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3109" name="Google Shape;13109;p65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5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5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5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3" name="Google Shape;13113;p65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3114" name="Google Shape;13114;p65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65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6" name="Google Shape;13116;p65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3117" name="Google Shape;13117;p65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5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5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5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5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2" name="Google Shape;13122;p65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3123" name="Google Shape;13123;p65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65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65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5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5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5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5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65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1" name="Google Shape;13131;p65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3132" name="Google Shape;13132;p65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65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65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5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5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5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5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5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5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5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5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3" name="Google Shape;13143;p65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3144" name="Google Shape;13144;p65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5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5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5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5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9" name="Google Shape;13149;p65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3150" name="Google Shape;13150;p65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5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2" name="Google Shape;13152;p65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3153" name="Google Shape;13153;p65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65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5" name="Google Shape;13155;p65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3156" name="Google Shape;13156;p65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5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8" name="Google Shape;13158;p65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65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0" name="Google Shape;13160;p65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3161" name="Google Shape;13161;p65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5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3" name="Google Shape;13163;p65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3164" name="Google Shape;13164;p65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5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5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7" name="Google Shape;13167;p65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3168" name="Google Shape;13168;p65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5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5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1" name="Google Shape;13171;p65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3172" name="Google Shape;13172;p65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5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74" name="Google Shape;13174;p65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5" name="Google Shape;13175;p65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76" name="Google Shape;13176;p65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77" name="Google Shape;13177;p65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3178" name="Google Shape;13178;p65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9" name="Google Shape;13179;p65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5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5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65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65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5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5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5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5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8" name="Google Shape;13188;p65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3189" name="Google Shape;13189;p65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5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5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5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3" name="Google Shape;13193;p65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3194" name="Google Shape;13194;p65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65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96" name="Google Shape;13196;p65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197" name="Google Shape;13197;p65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3198" name="Google Shape;13198;p65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5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5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65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3202" name="Google Shape;13202;p65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5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5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65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5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65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65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65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5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1" name="Google Shape;13211;p65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3212" name="Google Shape;13212;p65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5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65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65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16" name="Google Shape;13216;p65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17" name="Google Shape;13217;p65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3218" name="Google Shape;13218;p65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5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5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1" name="Google Shape;13221;p65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3222" name="Google Shape;13222;p65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65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4" name="Google Shape;13224;p65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3225" name="Google Shape;13225;p65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6" name="Google Shape;13226;p65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5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5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5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0" name="Google Shape;13230;p65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3231" name="Google Shape;13231;p65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5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5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5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5" name="Google Shape;13235;p65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3236" name="Google Shape;13236;p65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5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38" name="Google Shape;13238;p65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39" name="Google Shape;13239;p65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40" name="Google Shape;13240;p65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3241" name="Google Shape;13241;p65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65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65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4" name="Google Shape;13244;p65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3245" name="Google Shape;13245;p65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65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65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65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65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0" name="Google Shape;13250;p65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3251" name="Google Shape;13251;p65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65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53" name="Google Shape;13253;p65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54" name="Google Shape;13254;p65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3255" name="Google Shape;13255;p65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65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65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65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65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0" name="Google Shape;13260;p65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3261" name="Google Shape;13261;p65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65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65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65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65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65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65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65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65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65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65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65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3" name="Google Shape;13273;p65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74" name="Google Shape;13274;p65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3275" name="Google Shape;13275;p65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65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65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78" name="Google Shape;13278;p65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9" name="Google Shape;13279;p65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0" name="Google Shape;13280;p65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3281" name="Google Shape;13281;p65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65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65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4" name="Google Shape;13284;p65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85" name="Google Shape;13285;p65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3286" name="Google Shape;13286;p65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65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65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9" name="Google Shape;13289;p65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3290" name="Google Shape;13290;p65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65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65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65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94" name="Google Shape;13294;p65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5" name="Google Shape;13295;p65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3296" name="Google Shape;13296;p65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65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65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65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65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65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65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65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65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65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6" name="Google Shape;13306;p65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3307" name="Google Shape;13307;p65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65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65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65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65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2" name="Google Shape;13312;p65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3313" name="Google Shape;13313;p65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65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5" name="Google Shape;13315;p65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3316" name="Google Shape;13316;p65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65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65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65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65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65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65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65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65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65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65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65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65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29" name="Google Shape;13329;p65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30" name="Google Shape;13330;p65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3331" name="Google Shape;13331;p65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65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65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65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65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65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65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65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65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65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65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65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3" name="Google Shape;13343;p65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3344" name="Google Shape;13344;p65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65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6" name="Google Shape;13346;p65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3347" name="Google Shape;13347;p65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65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65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0" name="Google Shape;13350;p65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3351" name="Google Shape;13351;p65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65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65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65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5" name="Google Shape;13355;p65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3356" name="Google Shape;13356;p65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65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65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59" name="Google Shape;13359;p65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60" name="Google Shape;13360;p65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3361" name="Google Shape;13361;p65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65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3" name="Google Shape;13363;p65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3364" name="Google Shape;13364;p65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65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65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7" name="Google Shape;13367;p65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3368" name="Google Shape;13368;p65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65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65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65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65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65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4" name="Google Shape;13374;p65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5" name="Google Shape;13375;p65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76" name="Google Shape;13376;p65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3377" name="Google Shape;13377;p65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65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65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0" name="Google Shape;13380;p65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3381" name="Google Shape;13381;p65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65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65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4" name="Google Shape;13384;p65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3385" name="Google Shape;13385;p65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65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7" name="Google Shape;13387;p65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3388" name="Google Shape;13388;p65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65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0" name="Google Shape;13390;p65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3391" name="Google Shape;13391;p65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65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65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65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95" name="Google Shape;13395;p65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96" name="Google Shape;13396;p65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3397" name="Google Shape;13397;p65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65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9" name="Google Shape;13399;p65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3400" name="Google Shape;13400;p65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65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65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65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4" name="Google Shape;13404;p65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3405" name="Google Shape;13405;p65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65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65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8" name="Google Shape;13408;p65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3409" name="Google Shape;13409;p65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65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1" name="Google Shape;13411;p65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3412" name="Google Shape;13412;p65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65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65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65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65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65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65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19" name="Google Shape;13419;p65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0" name="Google Shape;13420;p65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21" name="Google Shape;13421;p65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3422" name="Google Shape;13422;p65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65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4" name="Google Shape;13424;p65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3425" name="Google Shape;13425;p65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65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430" name="Shape 13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1" name="Google Shape;13431;p66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432" name="Google Shape;13432;p66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433" name="Google Shape;13433;p66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3434" name="Google Shape;13434;p66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66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66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66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66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66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66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66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2" name="Google Shape;13442;p66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3" name="Google Shape;13443;p66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66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66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66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7" name="Google Shape;13447;p66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3448" name="Google Shape;13448;p66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66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66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66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66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3" name="Google Shape;13453;p66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3454" name="Google Shape;13454;p66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66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66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66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66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66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66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66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66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66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66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66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66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66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66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66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66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1" name="Google Shape;13471;p66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3472" name="Google Shape;13472;p66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66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66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66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6" name="Google Shape;13476;p66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3477" name="Google Shape;13477;p66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66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66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66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66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66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66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66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5" name="Google Shape;13485;p66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6" name="Google Shape;13486;p66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66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66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66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66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66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66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66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4" name="Google Shape;13494;p66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3495" name="Google Shape;13495;p66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66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66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66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9" name="Google Shape;13499;p66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0" name="Google Shape;13500;p66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3501" name="Google Shape;13501;p66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66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66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66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66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66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66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8" name="Google Shape;13508;p66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3509" name="Google Shape;13509;p66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66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66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66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66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66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5" name="Google Shape;13515;p66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3516" name="Google Shape;13516;p66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66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66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66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66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66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66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66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66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5" name="Google Shape;13525;p66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3526" name="Google Shape;13526;p66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66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66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66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66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1" name="Google Shape;13531;p66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3532" name="Google Shape;13532;p66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66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66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66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66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66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66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66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66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66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66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3" name="Google Shape;13543;p66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4" name="Google Shape;13544;p66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66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66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66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66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9" name="Google Shape;13549;p66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3550" name="Google Shape;13550;p66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66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66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66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66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5" name="Google Shape;13555;p66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3556" name="Google Shape;13556;p66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66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66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66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66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3561" name="Google Shape;13561;p66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66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66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66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5" name="Google Shape;13565;p66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3566" name="Google Shape;13566;p66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66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66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66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0" name="Google Shape;13570;p66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3571" name="Google Shape;13571;p66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66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66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66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66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66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66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66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66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66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66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66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3" name="Google Shape;13583;p66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66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66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66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66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8" name="Google Shape;13588;p66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3589" name="Google Shape;13589;p66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66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1" name="Google Shape;13591;p66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3592" name="Google Shape;13592;p66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66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94" name="Google Shape;13594;p66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95" name="Google Shape;13595;p66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3596" name="Google Shape;13596;p66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66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66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66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0" name="Google Shape;13600;p66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3601" name="Google Shape;13601;p66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66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66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66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66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66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7" name="Google Shape;13607;p66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8" name="Google Shape;13608;p66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66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66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66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66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66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4" name="Google Shape;13614;p66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3615" name="Google Shape;13615;p66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66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66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66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19" name="Google Shape;13619;p66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20" name="Google Shape;13620;p66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3621" name="Google Shape;13621;p66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66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66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66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66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66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66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66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66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66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66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66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66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66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66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66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66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8" name="Google Shape;13638;p66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3639" name="Google Shape;13639;p66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66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66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42" name="Google Shape;13642;p66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3643" name="Google Shape;13643;p66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66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66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46" name="Google Shape;13646;p66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47" name="Google Shape;13647;p66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3648" name="Google Shape;13648;p66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66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66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66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2" name="Google Shape;13652;p66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3653" name="Google Shape;13653;p66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66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5" name="Google Shape;13655;p66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3656" name="Google Shape;13656;p66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66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66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66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66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66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66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66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66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65" name="Google Shape;13665;p66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66" name="Google Shape;13666;p66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3667" name="Google Shape;13667;p66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66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66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66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66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2" name="Google Shape;13672;p66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3673" name="Google Shape;13673;p66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66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66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66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66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66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66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0" name="Google Shape;13680;p66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3681" name="Google Shape;13681;p66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66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66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66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66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66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66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66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66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66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66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66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66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94" name="Google Shape;13694;p66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95" name="Google Shape;13695;p66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3696" name="Google Shape;13696;p66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66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66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9" name="Google Shape;13699;p66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3700" name="Google Shape;13700;p66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66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2" name="Google Shape;13702;p66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3" name="Google Shape;13703;p66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66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66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6" name="Google Shape;13706;p66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3707" name="Google Shape;13707;p66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66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66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0" name="Google Shape;13710;p66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3711" name="Google Shape;13711;p66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66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66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66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66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66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7" name="Google Shape;13717;p66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3718" name="Google Shape;13718;p66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66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0" name="Google Shape;13720;p66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3721" name="Google Shape;13721;p66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66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66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66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5" name="Google Shape;13725;p66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3726" name="Google Shape;13726;p66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66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8" name="Google Shape;13728;p66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3729" name="Google Shape;13729;p66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66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66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66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66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66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66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6" name="Google Shape;13736;p66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3737" name="Google Shape;13737;p66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66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66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0" name="Google Shape;13740;p66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3741" name="Google Shape;13741;p66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66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66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66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66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66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66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66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66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0" name="Google Shape;13750;p66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3751" name="Google Shape;13751;p66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66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66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66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66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66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66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66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9" name="Google Shape;13759;p66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3760" name="Google Shape;13760;p66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66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66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66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66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66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66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66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66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66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66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66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66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66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66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66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6" name="Google Shape;13776;p66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3777" name="Google Shape;13777;p66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66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66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66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66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82" name="Google Shape;13782;p66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3783" name="Google Shape;13783;p66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66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66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66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66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66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66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66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66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66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66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66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66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66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66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66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66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66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66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66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3" name="Google Shape;13803;p66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3804" name="Google Shape;13804;p66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66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66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66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66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9" name="Google Shape;13809;p66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3810" name="Google Shape;13810;p66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66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66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66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66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66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66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66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66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66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66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1" name="Google Shape;13821;p66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3822" name="Google Shape;13822;p66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66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66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66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66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66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66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66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66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66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66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66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4" name="Google Shape;13834;p66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3835" name="Google Shape;13835;p66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66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66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8" name="Google Shape;13838;p66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3839" name="Google Shape;13839;p66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66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66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66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66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66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66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66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7" name="Google Shape;13847;p66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3848" name="Google Shape;13848;p66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66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66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66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852" name="Google Shape;13852;p66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853" name="Google Shape;13853;p66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3854" name="Google Shape;13854;p66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66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66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66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66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66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66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66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2" name="Google Shape;13862;p66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3863" name="Google Shape;13863;p66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66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66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6" name="Google Shape;13866;p66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3867" name="Google Shape;13867;p66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66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9" name="Google Shape;13869;p66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3870" name="Google Shape;13870;p66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66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66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66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66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5" name="Google Shape;13875;p66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3876" name="Google Shape;13876;p66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66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66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9" name="Google Shape;13879;p66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3880" name="Google Shape;13880;p66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66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66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66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66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66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66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7" name="Google Shape;13887;p66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3888" name="Google Shape;13888;p66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66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66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66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2" name="Google Shape;13892;p66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3893" name="Google Shape;13893;p66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66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66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66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66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66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66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66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1" name="Google Shape;13901;p66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3902" name="Google Shape;13902;p66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66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66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66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66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66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66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66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66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1" name="Google Shape;13911;p66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3912" name="Google Shape;13912;p66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66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66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66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66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66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8" name="Google Shape;13918;p66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3919" name="Google Shape;13919;p66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66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66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66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3" name="Google Shape;13923;p66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4" name="Google Shape;13924;p66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3925" name="Google Shape;13925;p66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66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66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66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9" name="Google Shape;13929;p66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3930" name="Google Shape;13930;p66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66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66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66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66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5" name="Google Shape;13935;p66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3936" name="Google Shape;13936;p66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66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66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66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66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1" name="Google Shape;13941;p66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3942" name="Google Shape;13942;p66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43" name="Google Shape;13943;p66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3944" name="Google Shape;13944;p66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5" name="Google Shape;13945;p66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6" name="Google Shape;13946;p66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47" name="Google Shape;13947;p66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3948" name="Google Shape;13948;p66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66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0" name="Google Shape;13950;p66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1" name="Google Shape;13951;p66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66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66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66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66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66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66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8" name="Google Shape;13958;p66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3959" name="Google Shape;13959;p66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66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66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66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66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66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66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66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66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66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66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66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66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2" name="Google Shape;13972;p66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3973" name="Google Shape;13973;p66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66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66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66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66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66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9" name="Google Shape;13979;p66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3980" name="Google Shape;13980;p66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66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66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3" name="Google Shape;13983;p66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66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66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6" name="Google Shape;13986;p66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3987" name="Google Shape;13987;p66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66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66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66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1" name="Google Shape;13991;p66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3992" name="Google Shape;13992;p66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66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66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66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66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66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66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66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66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66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66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3" name="Google Shape;14003;p66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4004" name="Google Shape;14004;p66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66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66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66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08" name="Google Shape;14008;p66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4009" name="Google Shape;14009;p66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66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1" name="Google Shape;14011;p66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4012" name="Google Shape;14012;p66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66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66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66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66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7" name="Google Shape;14017;p66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4018" name="Google Shape;14018;p66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66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66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021" name="Google Shape;14021;p66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022" name="Google Shape;14022;p66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4023" name="Google Shape;14023;p66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66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5" name="Google Shape;14025;p66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4026" name="Google Shape;14026;p66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66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66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66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30" name="Google Shape;14030;p66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4031" name="Google Shape;14031;p66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66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66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66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66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66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66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66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66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66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66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2" name="Google Shape;14042;p66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4043" name="Google Shape;14043;p66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66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5" name="Google Shape;14045;p66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66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7" name="Google Shape;14047;p66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4048" name="Google Shape;14048;p66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66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66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66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66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66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66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66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66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7" name="Google Shape;14057;p66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4058" name="Google Shape;14058;p66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66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66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66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66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66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66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66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6" name="Google Shape;14066;p66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4067" name="Google Shape;14067;p66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66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9" name="Google Shape;14069;p66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4070" name="Google Shape;14070;p66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66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66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66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4" name="Google Shape;14074;p66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4075" name="Google Shape;14075;p66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66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66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66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66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66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66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66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66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66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5" name="Google Shape;14085;p66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4086" name="Google Shape;14086;p66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66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8" name="Google Shape;14088;p66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66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66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1" name="Google Shape;14091;p66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4092" name="Google Shape;14092;p66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3" name="Google Shape;14093;p66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4" name="Google Shape;14094;p66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4095" name="Google Shape;14095;p66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66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66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66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66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66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66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2" name="Google Shape;14102;p66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4103" name="Google Shape;14103;p66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66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66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66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66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66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66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66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1" name="Google Shape;14111;p66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2" name="Google Shape;14112;p66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66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66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66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66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66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66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66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66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21" name="Google Shape;14121;p66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22" name="Google Shape;14122;p66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4123" name="Google Shape;14123;p66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66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66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66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7" name="Google Shape;14127;p66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4128" name="Google Shape;14128;p66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66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66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66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66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66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66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5" name="Google Shape;14135;p66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6" name="Google Shape;14136;p66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66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38" name="Google Shape;14138;p66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39" name="Google Shape;14139;p66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4140" name="Google Shape;14140;p66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66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66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4143" name="Google Shape;14143;p66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66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66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66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66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66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9" name="Google Shape;14149;p66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4150" name="Google Shape;14150;p66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66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52" name="Google Shape;14152;p66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53" name="Google Shape;14153;p66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4154" name="Google Shape;14154;p66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66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66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66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66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66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0" name="Google Shape;14160;p66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4161" name="Google Shape;14161;p66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66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66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66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66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66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66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66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66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66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66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66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66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66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5" name="Google Shape;14175;p66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6" name="Google Shape;14176;p66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66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66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79" name="Google Shape;14179;p66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80" name="Google Shape;14180;p66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4181" name="Google Shape;14181;p66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66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3" name="Google Shape;14183;p66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4184" name="Google Shape;14184;p66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5" name="Google Shape;14185;p66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66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66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8" name="Google Shape;14188;p66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4189" name="Google Shape;14189;p66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66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66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2" name="Google Shape;14192;p66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3" name="Google Shape;14193;p66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4" name="Google Shape;14194;p66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4195" name="Google Shape;14195;p66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66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66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66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9" name="Google Shape;14199;p66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4200" name="Google Shape;14200;p66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66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2" name="Google Shape;14202;p66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4203" name="Google Shape;14203;p66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4" name="Google Shape;14204;p66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5" name="Google Shape;14205;p66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66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66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66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66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66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66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66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66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66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66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6" name="Google Shape;14216;p66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7" name="Google Shape;14217;p66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66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66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9" name="Shape 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Google Shape;290;p31"/>
          <p:cNvSpPr txBox="1"/>
          <p:nvPr>
            <p:ph type="title"/>
          </p:nvPr>
        </p:nvSpPr>
        <p:spPr>
          <a:xfrm>
            <a:off x="685050" y="436400"/>
            <a:ext cx="28080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sp>
        <p:nvSpPr>
          <p:cNvPr id="291" name="Google Shape;291;p31"/>
          <p:cNvSpPr txBox="1"/>
          <p:nvPr>
            <p:ph idx="1" type="body"/>
          </p:nvPr>
        </p:nvSpPr>
        <p:spPr>
          <a:xfrm>
            <a:off x="5062025" y="1948750"/>
            <a:ext cx="2808000" cy="216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Mercury was named after the Roman messenger god</a:t>
            </a:r>
            <a:endParaRPr/>
          </a:p>
        </p:txBody>
      </p:sp>
      <p:sp>
        <p:nvSpPr>
          <p:cNvPr id="292" name="Google Shape;292;p31"/>
          <p:cNvSpPr/>
          <p:nvPr/>
        </p:nvSpPr>
        <p:spPr>
          <a:xfrm>
            <a:off x="1315250" y="1735150"/>
            <a:ext cx="2591100" cy="25911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93" name="Google Shape;293;p31"/>
          <p:cNvGrpSpPr/>
          <p:nvPr/>
        </p:nvGrpSpPr>
        <p:grpSpPr>
          <a:xfrm>
            <a:off x="2022258" y="2442785"/>
            <a:ext cx="1177078" cy="1175847"/>
            <a:chOff x="2640993" y="3357835"/>
            <a:chExt cx="365348" cy="364966"/>
          </a:xfrm>
        </p:grpSpPr>
        <p:sp>
          <p:nvSpPr>
            <p:cNvPr id="294" name="Google Shape;294;p31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1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1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1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1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1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1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1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1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1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304" name="Google Shape;304;p31"/>
          <p:cNvCxnSpPr/>
          <p:nvPr/>
        </p:nvCxnSpPr>
        <p:spPr>
          <a:xfrm rot="10800000">
            <a:off x="-838275" y="967400"/>
            <a:ext cx="36846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223" name="Shape 14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4" name="Google Shape;14224;p67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25" name="Google Shape;14225;p67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6" name="Google Shape;14226;p67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4227" name="Google Shape;14227;p67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67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67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67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67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67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67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4" name="Google Shape;14234;p67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4235" name="Google Shape;14235;p67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67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7" name="Google Shape;14237;p67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8" name="Google Shape;14238;p67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4239" name="Google Shape;14239;p67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67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67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67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67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4" name="Google Shape;14244;p67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4245" name="Google Shape;14245;p67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67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47" name="Google Shape;14247;p67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4248" name="Google Shape;14248;p67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67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67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67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67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3" name="Google Shape;14253;p67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4254" name="Google Shape;14254;p67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5" name="Google Shape;14255;p67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6" name="Google Shape;14256;p67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67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67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67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67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61" name="Google Shape;14261;p67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4262" name="Google Shape;14262;p67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67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67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67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67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67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67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67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0" name="Google Shape;14270;p67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4271" name="Google Shape;14271;p67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67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67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4" name="Google Shape;14274;p67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4275" name="Google Shape;14275;p67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67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67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67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67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67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67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2" name="Google Shape;14282;p67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4283" name="Google Shape;14283;p67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4" name="Google Shape;14284;p67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67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67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7" name="Google Shape;14287;p67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8" name="Google Shape;14288;p67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67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290" name="Google Shape;14290;p67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91" name="Google Shape;14291;p67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4292" name="Google Shape;14292;p67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67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4" name="Google Shape;14294;p67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5" name="Google Shape;14295;p67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4296" name="Google Shape;14296;p67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67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67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67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67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1" name="Google Shape;14301;p67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4302" name="Google Shape;14302;p67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67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67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67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67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67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08" name="Google Shape;14308;p67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4309" name="Google Shape;14309;p67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67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67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67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67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4" name="Google Shape;14314;p67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5" name="Google Shape;14315;p67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6" name="Google Shape;14316;p67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4317" name="Google Shape;14317;p67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67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67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67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67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67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67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24" name="Google Shape;14324;p67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4325" name="Google Shape;14325;p67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67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67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67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67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67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1" name="Google Shape;14331;p67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4332" name="Google Shape;14332;p67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67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67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67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6" name="Google Shape;14336;p67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4337" name="Google Shape;14337;p67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67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67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67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1" name="Google Shape;14341;p67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4342" name="Google Shape;14342;p67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67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67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67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67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47" name="Google Shape;14347;p67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4348" name="Google Shape;14348;p67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67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67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67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67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67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67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55" name="Google Shape;14355;p67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4356" name="Google Shape;14356;p67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67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67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67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67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1" name="Google Shape;14361;p67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4362" name="Google Shape;14362;p67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67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67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67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67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67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68" name="Google Shape;14368;p67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4369" name="Google Shape;14369;p67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67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67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67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67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67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75" name="Google Shape;14375;p67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4376" name="Google Shape;14376;p67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67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67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67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0" name="Google Shape;14380;p67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4381" name="Google Shape;14381;p67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2" name="Google Shape;14382;p67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67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67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67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67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7" name="Google Shape;14387;p67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4388" name="Google Shape;14388;p67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67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67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67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2" name="Google Shape;14392;p67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4393" name="Google Shape;14393;p67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67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67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67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67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8" name="Google Shape;14398;p67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4399" name="Google Shape;14399;p67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0" name="Google Shape;14400;p67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67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67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3" name="Google Shape;14403;p67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4404" name="Google Shape;14404;p67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67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67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67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67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09" name="Google Shape;14409;p67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4410" name="Google Shape;14410;p67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1" name="Google Shape;14411;p67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67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67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67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67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67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7" name="Google Shape;14417;p67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4418" name="Google Shape;14418;p67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67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67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67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67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3" name="Google Shape;14423;p67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4424" name="Google Shape;14424;p67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67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67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67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8" name="Google Shape;14428;p67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4429" name="Google Shape;14429;p67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67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67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67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67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4" name="Google Shape;14434;p67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4435" name="Google Shape;14435;p67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67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67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67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67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0" name="Google Shape;14440;p67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4441" name="Google Shape;14441;p67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67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67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67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67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6" name="Google Shape;14446;p67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4447" name="Google Shape;14447;p67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67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67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0" name="Google Shape;14450;p67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4451" name="Google Shape;14451;p67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67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67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67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5" name="Google Shape;14455;p67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4456" name="Google Shape;14456;p67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67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67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67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67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67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2" name="Google Shape;14462;p67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4463" name="Google Shape;14463;p67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67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65" name="Google Shape;14465;p67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4466" name="Google Shape;14466;p67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67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67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67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67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67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2" name="Google Shape;14472;p67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4473" name="Google Shape;14473;p67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67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67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67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67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67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9" name="Google Shape;14479;p67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4480" name="Google Shape;14480;p67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67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67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67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67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67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67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67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67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67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0" name="Google Shape;14490;p67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4491" name="Google Shape;14491;p67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67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67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67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67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67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67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67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9" name="Google Shape;14499;p67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4500" name="Google Shape;14500;p67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67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67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67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67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67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67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67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67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67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67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67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67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67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67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67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67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67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67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67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67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67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67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3" name="Google Shape;14523;p67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4524" name="Google Shape;14524;p67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67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67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67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67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9" name="Google Shape;14529;p67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4530" name="Google Shape;14530;p67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67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67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3" name="Google Shape;14533;p67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4534" name="Google Shape;14534;p67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67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67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67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67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67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67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67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2" name="Google Shape;14542;p67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4543" name="Google Shape;14543;p67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67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67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6" name="Google Shape;14546;p67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7" name="Google Shape;14547;p67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67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67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67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1" name="Google Shape;14551;p67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4552" name="Google Shape;14552;p67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67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4" name="Google Shape;14554;p67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5" name="Google Shape;14555;p67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67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67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67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67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0" name="Google Shape;14560;p67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4561" name="Google Shape;14561;p67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67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67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67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67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67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67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67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67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67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1" name="Google Shape;14571;p67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4572" name="Google Shape;14572;p67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67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67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67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6" name="Google Shape;14576;p67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7" name="Google Shape;14577;p67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8" name="Google Shape;14578;p67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4579" name="Google Shape;14579;p67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67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67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67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67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67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85" name="Google Shape;14585;p67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4586" name="Google Shape;14586;p67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67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67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67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0" name="Google Shape;14590;p67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1" name="Google Shape;14591;p67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4592" name="Google Shape;14592;p67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67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67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67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67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7" name="Google Shape;14597;p67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4598" name="Google Shape;14598;p67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67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67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67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2" name="Google Shape;14602;p67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4603" name="Google Shape;14603;p67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67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67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67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67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67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09" name="Google Shape;14609;p67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4610" name="Google Shape;14610;p67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67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2" name="Google Shape;14612;p67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3" name="Google Shape;14613;p67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67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5" name="Google Shape;14615;p67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4616" name="Google Shape;14616;p67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67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67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67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67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67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67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3" name="Google Shape;14623;p67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4" name="Google Shape;14624;p67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67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67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7" name="Google Shape;14627;p67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4628" name="Google Shape;14628;p67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67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67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67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67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67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67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67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36" name="Google Shape;14636;p67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4637" name="Google Shape;14637;p67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67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67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67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67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67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3" name="Google Shape;14643;p67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4" name="Google Shape;14644;p67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67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46" name="Google Shape;14646;p67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47" name="Google Shape;14647;p67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4648" name="Google Shape;14648;p67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67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0" name="Google Shape;14650;p67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1" name="Google Shape;14651;p67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652" name="Google Shape;14652;p67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53" name="Google Shape;14653;p67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4654" name="Google Shape;14654;p67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67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67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67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67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67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67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67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2" name="Google Shape;14662;p67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4663" name="Google Shape;14663;p67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4" name="Google Shape;14664;p67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5" name="Google Shape;14665;p67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67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67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8" name="Google Shape;14668;p67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4669" name="Google Shape;14669;p67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67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67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67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67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67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75" name="Google Shape;14675;p67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4676" name="Google Shape;14676;p67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67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67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67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67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67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67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3" name="Google Shape;14683;p67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4" name="Google Shape;14684;p67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67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6" name="Google Shape;14686;p67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4687" name="Google Shape;14687;p67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67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67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67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67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67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3" name="Google Shape;14693;p67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4694" name="Google Shape;14694;p67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67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67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67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67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67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67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67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2" name="Google Shape;14702;p67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4703" name="Google Shape;14703;p67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67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5" name="Google Shape;14705;p67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6" name="Google Shape;14706;p67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67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67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67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0" name="Google Shape;14710;p67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4711" name="Google Shape;14711;p67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67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3" name="Google Shape;14713;p67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4" name="Google Shape;14714;p67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67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67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7" name="Google Shape;14717;p67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4718" name="Google Shape;14718;p67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67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67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67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67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3" name="Google Shape;14723;p67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4724" name="Google Shape;14724;p67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5" name="Google Shape;14725;p67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6" name="Google Shape;14726;p67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7" name="Google Shape;14727;p67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8" name="Google Shape;14728;p67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9" name="Google Shape;14729;p67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0" name="Google Shape;14730;p67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4731" name="Google Shape;14731;p67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2" name="Google Shape;14732;p67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3" name="Google Shape;14733;p67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4" name="Google Shape;14734;p67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5" name="Google Shape;14735;p67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6" name="Google Shape;14736;p67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67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67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39" name="Google Shape;14739;p67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4740" name="Google Shape;14740;p67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67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67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67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4" name="Google Shape;14744;p67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4745" name="Google Shape;14745;p67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67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7" name="Google Shape;14747;p67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8" name="Google Shape;14748;p67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67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0" name="Google Shape;14750;p67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4751" name="Google Shape;14751;p67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67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67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67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67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56" name="Google Shape;14756;p67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4757" name="Google Shape;14757;p67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67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67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67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67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67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67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4" name="Google Shape;14764;p67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4765" name="Google Shape;14765;p67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67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7" name="Google Shape;14767;p67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8" name="Google Shape;14768;p67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67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67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67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67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73" name="Google Shape;14773;p67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4774" name="Google Shape;14774;p67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67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67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67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67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67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67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1" name="Google Shape;14781;p67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2" name="Google Shape;14782;p67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4783" name="Google Shape;14783;p67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67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67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6" name="Google Shape;14786;p67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4787" name="Google Shape;14787;p67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67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67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67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1" name="Google Shape;14791;p67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4792" name="Google Shape;14792;p67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67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67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67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67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67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98" name="Google Shape;14798;p67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4799" name="Google Shape;14799;p67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67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1" name="Google Shape;14801;p67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2" name="Google Shape;14802;p67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67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67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67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6" name="Google Shape;14806;p67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4807" name="Google Shape;14807;p67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67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67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67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67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67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67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4" name="Google Shape;14814;p67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4815" name="Google Shape;14815;p67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6" name="Google Shape;14816;p67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67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67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67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67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1" name="Google Shape;14821;p67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4822" name="Google Shape;14822;p67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67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67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67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67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67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67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67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67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67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2" name="Google Shape;14832;p67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3" name="Google Shape;14833;p67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67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5" name="Google Shape;14835;p67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4836" name="Google Shape;14836;p67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67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67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67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0" name="Google Shape;14840;p67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4841" name="Google Shape;14841;p67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67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67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67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67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67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7" name="Google Shape;14847;p67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8" name="Google Shape;14848;p67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67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67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67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67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67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854" name="Google Shape;14854;p67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855" name="Google Shape;14855;p67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4856" name="Google Shape;14856;p67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67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67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67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67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67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67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67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67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65" name="Google Shape;14865;p67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4866" name="Google Shape;14866;p67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67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67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67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0" name="Google Shape;14870;p67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1" name="Google Shape;14871;p67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4872" name="Google Shape;14872;p67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67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67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67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6" name="Google Shape;14876;p67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4877" name="Google Shape;14877;p67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67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67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67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67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82" name="Google Shape;14882;p67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4883" name="Google Shape;14883;p67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67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67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67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67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67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67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67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67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67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3" name="Google Shape;14893;p67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4894" name="Google Shape;14894;p67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67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67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67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67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67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67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67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67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67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67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05" name="Google Shape;14905;p67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4906" name="Google Shape;14906;p67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67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67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67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0" name="Google Shape;14910;p67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4911" name="Google Shape;14911;p67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67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67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67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67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67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17" name="Google Shape;14917;p67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4918" name="Google Shape;14918;p67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67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67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67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2" name="Google Shape;14922;p67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4923" name="Google Shape;14923;p67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67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67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67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67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8" name="Google Shape;14928;p67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4929" name="Google Shape;14929;p67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67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67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67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67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67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5" name="Google Shape;14935;p67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4936" name="Google Shape;14936;p67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7" name="Google Shape;14937;p67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8" name="Google Shape;14938;p67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67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67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67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67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3" name="Google Shape;14943;p67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4944" name="Google Shape;14944;p67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67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67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67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48" name="Google Shape;14948;p67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4949" name="Google Shape;14949;p67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67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67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67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67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4" name="Google Shape;14954;p67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4955" name="Google Shape;14955;p67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67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67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8" name="Google Shape;14958;p67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9" name="Google Shape;14959;p67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67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964" name="Shape 14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65" name="Google Shape;14965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66" name="Google Shape;14966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967" name="Google Shape;14967;p68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4968" name="Google Shape;14968;p68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68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68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68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68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68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7" name="Google Shape;14977;p68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8" name="Google Shape;14978;p68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68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68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68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1" name="Google Shape;14991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2" name="Google Shape;14992;p68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3" name="Google Shape;14993;p68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4" name="Google Shape;14994;p68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5" name="Google Shape;14995;p68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6" name="Google Shape;14996;p68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97" name="Google Shape;14997;p68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4998" name="Google Shape;14998;p68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68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0" name="Google Shape;15000;p68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5001" name="Google Shape;15001;p68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68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3" name="Google Shape;15003;p68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5004" name="Google Shape;15004;p68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68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68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7" name="Google Shape;15007;p68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5008" name="Google Shape;15008;p68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68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68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1" name="Google Shape;15011;p68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2" name="Google Shape;15012;p68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3" name="Google Shape;15013;p68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5014" name="Google Shape;15014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68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68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68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68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68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68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25" name="Google Shape;15025;p68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26" name="Google Shape;15026;p68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5027" name="Google Shape;15027;p68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68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29" name="Google Shape;15029;p68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30" name="Google Shape;15030;p68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5031" name="Google Shape;15031;p68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68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68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68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68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68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68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38" name="Google Shape;15038;p68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39" name="Google Shape;15039;p68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5040" name="Google Shape;15040;p68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68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68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68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4" name="Google Shape;15044;p68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5045" name="Google Shape;15045;p68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68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68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9" name="Google Shape;15049;p68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0" name="Google Shape;15050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68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68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68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68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68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68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68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68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3" name="Google Shape;15063;p68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5064" name="Google Shape;15064;p68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5" name="Google Shape;15065;p68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68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68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68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68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0" name="Google Shape;15070;p68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5071" name="Google Shape;15071;p68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2" name="Google Shape;15072;p68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3" name="Google Shape;15073;p68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68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68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68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68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68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68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0" name="Google Shape;15080;p68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5081" name="Google Shape;15081;p68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68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3" name="Google Shape;15083;p68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5084" name="Google Shape;15084;p68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68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68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87" name="Google Shape;15087;p68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5088" name="Google Shape;15088;p68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68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68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68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68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3" name="Google Shape;15093;p68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5094" name="Google Shape;15094;p68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68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096" name="Google Shape;15096;p68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97" name="Google Shape;15097;p68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5098" name="Google Shape;15098;p68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68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0" name="Google Shape;15100;p68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5101" name="Google Shape;15101;p68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68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68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68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68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68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68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8" name="Google Shape;15108;p68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5109" name="Google Shape;15109;p68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68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68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68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3" name="Google Shape;15113;p68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5114" name="Google Shape;15114;p68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68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68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68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8" name="Google Shape;15118;p68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5119" name="Google Shape;15119;p68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68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68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68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3" name="Google Shape;15123;p68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5124" name="Google Shape;15124;p68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68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68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68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28" name="Google Shape;15128;p68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29" name="Google Shape;15129;p68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5130" name="Google Shape;15130;p68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68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68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68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68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68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6" name="Google Shape;15136;p68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5137" name="Google Shape;15137;p68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68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68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68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68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68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68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4" name="Google Shape;15144;p68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5145" name="Google Shape;15145;p68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68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47" name="Google Shape;15147;p68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5148" name="Google Shape;15148;p68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68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68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68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68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68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68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55" name="Google Shape;15155;p68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56" name="Google Shape;15156;p68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57" name="Google Shape;15157;p68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5158" name="Google Shape;15158;p68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68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0" name="Google Shape;15160;p68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5161" name="Google Shape;15161;p68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68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68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68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5" name="Google Shape;15165;p68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5166" name="Google Shape;15166;p68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68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68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9" name="Google Shape;15169;p68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5170" name="Google Shape;15170;p68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68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2" name="Google Shape;15172;p68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5173" name="Google Shape;15173;p68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68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68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68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68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68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68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0" name="Google Shape;15180;p68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5181" name="Google Shape;15181;p68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68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3" name="Google Shape;15183;p68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5184" name="Google Shape;15184;p68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68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68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68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68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68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68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68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68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68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68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68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68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68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198" name="Google Shape;15198;p68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199" name="Google Shape;15199;p68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5200" name="Google Shape;15200;p68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68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2" name="Google Shape;15202;p68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5203" name="Google Shape;15203;p68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4" name="Google Shape;15204;p68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5" name="Google Shape;15205;p68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6" name="Google Shape;15206;p68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5207" name="Google Shape;15207;p68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68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68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68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68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68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68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14" name="Google Shape;15214;p68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5215" name="Google Shape;15215;p68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68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68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68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68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68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1" name="Google Shape;15221;p68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5222" name="Google Shape;15222;p68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68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68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68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6" name="Google Shape;15226;p68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7" name="Google Shape;15227;p68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68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68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68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68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68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68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68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68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68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68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68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39" name="Google Shape;15239;p68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5240" name="Google Shape;15240;p68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1" name="Google Shape;15241;p68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68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68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68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68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68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68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68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9" name="Google Shape;15249;p68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5250" name="Google Shape;15250;p68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68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68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68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4" name="Google Shape;15254;p68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5" name="Google Shape;15255;p68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5256" name="Google Shape;15256;p68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68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68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68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68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1" name="Google Shape;15261;p68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5262" name="Google Shape;15262;p68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68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68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5" name="Google Shape;15265;p68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6" name="Google Shape;15266;p68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68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68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68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68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68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2" name="Google Shape;15272;p68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5273" name="Google Shape;15273;p68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68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5" name="Google Shape;15275;p68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5276" name="Google Shape;15276;p68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68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78" name="Google Shape;15278;p68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5279" name="Google Shape;15279;p68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68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68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68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68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68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5" name="Google Shape;15285;p68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6" name="Google Shape;15286;p68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68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68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68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68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68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68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68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68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68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68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68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68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99" name="Google Shape;15299;p68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5300" name="Google Shape;15300;p68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68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2" name="Google Shape;15302;p68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3" name="Google Shape;15303;p68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68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68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68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68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68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68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68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1" name="Google Shape;15311;p68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5312" name="Google Shape;15312;p68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68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68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68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68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17" name="Google Shape;15317;p68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5318" name="Google Shape;15318;p68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68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68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68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68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68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68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25" name="Google Shape;15325;p68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5326" name="Google Shape;15326;p68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68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68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68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68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68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332" name="Google Shape;15332;p68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33" name="Google Shape;15333;p68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334" name="Google Shape;15334;p68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5335" name="Google Shape;15335;p68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68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7" name="Google Shape;15337;p68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5338" name="Google Shape;15338;p68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68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68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68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68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68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4" name="Google Shape;15344;p68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5345" name="Google Shape;15345;p68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6" name="Google Shape;15346;p68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68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68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68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68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68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68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68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68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55" name="Google Shape;15355;p68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5356" name="Google Shape;15356;p68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68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68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68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68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68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68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3" name="Google Shape;15363;p68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5364" name="Google Shape;15364;p68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68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68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68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68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68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68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68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68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3" name="Google Shape;15373;p68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5374" name="Google Shape;15374;p68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68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6" name="Google Shape;15376;p68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7" name="Google Shape;15377;p68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68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68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0" name="Google Shape;15380;p68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5381" name="Google Shape;15381;p68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68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68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84" name="Google Shape;15384;p68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5385" name="Google Shape;15385;p68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68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68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68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68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68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68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68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68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4" name="Google Shape;15394;p68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5" name="Google Shape;15395;p68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68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68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68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68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0" name="Google Shape;15400;p68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5401" name="Google Shape;15401;p68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68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68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68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68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68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7" name="Google Shape;15407;p68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5408" name="Google Shape;15408;p68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9" name="Google Shape;15409;p68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0" name="Google Shape;15410;p68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68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68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68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68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5" name="Google Shape;15415;p68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5416" name="Google Shape;15416;p68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68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68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9" name="Google Shape;15419;p68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0" name="Google Shape;15420;p68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68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68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68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68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68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68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68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68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9" name="Google Shape;15429;p68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0" name="Google Shape;15430;p68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1" name="Google Shape;15431;p68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5432" name="Google Shape;15432;p68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68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68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68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68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68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38" name="Google Shape;15438;p68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5439" name="Google Shape;15439;p68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68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68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68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68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68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68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68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68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68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68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68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1" name="Google Shape;15451;p68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2" name="Google Shape;15452;p68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5453" name="Google Shape;15453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68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68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68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58" name="Google Shape;15458;p68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59" name="Google Shape;15459;p68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5460" name="Google Shape;15460;p68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68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2" name="Google Shape;15462;p68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5463" name="Google Shape;15463;p68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68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65" name="Google Shape;15465;p68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5466" name="Google Shape;15466;p68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68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68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68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68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1" name="Google Shape;15471;p68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2" name="Google Shape;15472;p68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3" name="Google Shape;15473;p68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5474" name="Google Shape;15474;p68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68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68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68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68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68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68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68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68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68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68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68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68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68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8" name="Google Shape;15488;p68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9" name="Google Shape;15489;p68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68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68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68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68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68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68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68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68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498" name="Google Shape;15498;p68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499" name="Google Shape;15499;p68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5500" name="Google Shape;15500;p68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68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68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68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68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05" name="Google Shape;15505;p68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06" name="Google Shape;15506;p68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5507" name="Google Shape;15507;p68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68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9" name="Google Shape;15509;p68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0" name="Google Shape;15510;p68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68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512" name="Google Shape;15512;p68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3" name="Google Shape;15513;p68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14" name="Google Shape;15514;p68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515" name="Google Shape;15515;p68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5516" name="Google Shape;15516;p68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68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68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68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0" name="Google Shape;15520;p68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5521" name="Google Shape;15521;p68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68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68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68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5" name="Google Shape;15525;p68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6" name="Google Shape;15526;p68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68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68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68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68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1" name="Google Shape;15531;p68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5532" name="Google Shape;15532;p68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68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68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68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68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7" name="Google Shape;15537;p68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8" name="Google Shape;15538;p68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68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0" name="Google Shape;15540;p68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5541" name="Google Shape;15541;p68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68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68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68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68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6" name="Google Shape;15546;p68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5547" name="Google Shape;15547;p68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8" name="Google Shape;15548;p68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9" name="Google Shape;15549;p68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5550" name="Google Shape;15550;p68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68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68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68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68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68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68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68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4" name="Google Shape;15564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5" name="Google Shape;15565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68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68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1" name="Google Shape;15571;p68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2" name="Google Shape;15572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68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4" name="Google Shape;15574;p68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5575" name="Google Shape;15575;p68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68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68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68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68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68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68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68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68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68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68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68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68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68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68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68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68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68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3" name="Google Shape;15593;p68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4" name="Google Shape;15594;p68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5595" name="Google Shape;15595;p68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68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68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8" name="Google Shape;15598;p68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5599" name="Google Shape;15599;p68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68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68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68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68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68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68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68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68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68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68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0" name="Google Shape;15610;p68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5611" name="Google Shape;15611;p68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68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3" name="Google Shape;15613;p68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5614" name="Google Shape;15614;p68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68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6" name="Google Shape;15616;p68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7" name="Google Shape;15617;p68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5618" name="Google Shape;15618;p68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68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68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68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68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23" name="Google Shape;15623;p68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5624" name="Google Shape;15624;p68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68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68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68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68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68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0" name="Google Shape;15630;p68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5631" name="Google Shape;15631;p68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68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68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68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68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6" name="Google Shape;15636;p68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7" name="Google Shape;15637;p68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8" name="Google Shape;15638;p68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5639" name="Google Shape;15639;p68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68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41" name="Google Shape;15641;p68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5642" name="Google Shape;15642;p68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68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68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68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68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68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68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68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68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68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68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68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657" name="Shape 15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8" name="Google Shape;15658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659" name="Google Shape;15659;p69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5660" name="Google Shape;15660;p69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69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69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69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69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69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6" name="Google Shape;15666;p69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5667" name="Google Shape;15667;p69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69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69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0" name="Google Shape;15670;p69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1" name="Google Shape;15671;p69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5672" name="Google Shape;15672;p69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69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69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5" name="Google Shape;15675;p69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5676" name="Google Shape;15676;p69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69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69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9" name="Google Shape;15679;p69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5680" name="Google Shape;15680;p69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69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69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69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4" name="Google Shape;15684;p69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5685" name="Google Shape;15685;p69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69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69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69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89" name="Google Shape;15689;p69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5690" name="Google Shape;15690;p69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1" name="Google Shape;15691;p69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69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69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69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5" name="Google Shape;15695;p69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5696" name="Google Shape;15696;p69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69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69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69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69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69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2" name="Google Shape;15702;p69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5703" name="Google Shape;15703;p69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69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69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06" name="Google Shape;15706;p69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5707" name="Google Shape;15707;p69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69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09" name="Google Shape;15709;p69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10" name="Google Shape;15710;p69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11" name="Google Shape;15711;p69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5712" name="Google Shape;15712;p69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69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69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5" name="Google Shape;15715;p69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5716" name="Google Shape;15716;p69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69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69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19" name="Google Shape;15719;p69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20" name="Google Shape;15720;p69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5721" name="Google Shape;15721;p69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69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23" name="Google Shape;15723;p69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24" name="Google Shape;15724;p69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25" name="Google Shape;15725;p69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5726" name="Google Shape;15726;p69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69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69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29" name="Google Shape;15729;p69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5730" name="Google Shape;15730;p69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1" name="Google Shape;15731;p69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2" name="Google Shape;15732;p69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33" name="Google Shape;15733;p69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34" name="Google Shape;15734;p69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35" name="Google Shape;15735;p69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5736" name="Google Shape;15736;p69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69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69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69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69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69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2" name="Google Shape;15742;p69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5743" name="Google Shape;15743;p69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69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5" name="Google Shape;15745;p69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5746" name="Google Shape;15746;p69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7" name="Google Shape;15747;p69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8" name="Google Shape;15748;p69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5749" name="Google Shape;15749;p69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69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1" name="Google Shape;15751;p69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5752" name="Google Shape;15752;p69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69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4" name="Google Shape;15754;p69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5755" name="Google Shape;15755;p69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69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57" name="Google Shape;15757;p69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5758" name="Google Shape;15758;p69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69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69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69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69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3" name="Google Shape;15763;p69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5764" name="Google Shape;15764;p69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5" name="Google Shape;15765;p69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6" name="Google Shape;15766;p69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5767" name="Google Shape;15767;p69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69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69" name="Google Shape;15769;p69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70" name="Google Shape;15770;p69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5771" name="Google Shape;15771;p69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69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3" name="Google Shape;15773;p69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5774" name="Google Shape;15774;p69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69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69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69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78" name="Google Shape;15778;p69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5779" name="Google Shape;15779;p69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69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81" name="Google Shape;15781;p69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2" name="Google Shape;15782;p69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83" name="Google Shape;15783;p69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5784" name="Google Shape;15784;p69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69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86" name="Google Shape;15786;p69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87" name="Google Shape;15787;p69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5788" name="Google Shape;15788;p69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69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69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69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69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93" name="Google Shape;15793;p69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794" name="Google Shape;15794;p69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5795" name="Google Shape;15795;p69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69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69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8" name="Google Shape;15798;p69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5799" name="Google Shape;15799;p69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69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69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2" name="Google Shape;15802;p69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5803" name="Google Shape;15803;p69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69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69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06" name="Google Shape;15806;p69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5807" name="Google Shape;15807;p69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69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69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0" name="Google Shape;15810;p69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5811" name="Google Shape;15811;p69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69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69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69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15" name="Google Shape;15815;p69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5816" name="Google Shape;15816;p69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69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69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69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20" name="Google Shape;15820;p69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5821" name="Google Shape;15821;p69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22" name="Google Shape;15822;p69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5823" name="Google Shape;15823;p69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4" name="Google Shape;15824;p69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5" name="Google Shape;15825;p69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6" name="Google Shape;15826;p69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27" name="Google Shape;15827;p69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5828" name="Google Shape;15828;p69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69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69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1" name="Google Shape;15831;p69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5832" name="Google Shape;15832;p69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69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69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69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69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69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69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9" name="Google Shape;15839;p69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5840" name="Google Shape;15840;p69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69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69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69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69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5" name="Google Shape;15845;p69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5846" name="Google Shape;15846;p69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69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69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69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69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69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69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69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69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69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69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69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58" name="Google Shape;15858;p69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5859" name="Google Shape;15859;p69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69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69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69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69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69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65" name="Google Shape;15865;p69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5866" name="Google Shape;15866;p69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69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69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69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69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1" name="Google Shape;15871;p69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5872" name="Google Shape;15872;p69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69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69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69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69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69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8" name="Google Shape;15878;p69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5879" name="Google Shape;15879;p69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80" name="Google Shape;15880;p69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5881" name="Google Shape;15881;p69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2" name="Google Shape;15882;p69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883" name="Google Shape;15883;p69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5884" name="Google Shape;15884;p69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69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69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69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69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69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69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69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69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69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69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69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69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69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69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69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00" name="Google Shape;15900;p69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01" name="Google Shape;15901;p69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5902" name="Google Shape;15902;p69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69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69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69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69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69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69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69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69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1" name="Google Shape;15911;p69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5912" name="Google Shape;15912;p69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69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69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5" name="Google Shape;15915;p69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5916" name="Google Shape;15916;p69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69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69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9" name="Google Shape;15919;p69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5920" name="Google Shape;15920;p69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69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69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23" name="Google Shape;15923;p69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5924" name="Google Shape;15924;p69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69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69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69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69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69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69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31" name="Google Shape;15931;p69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32" name="Google Shape;15932;p69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5933" name="Google Shape;15933;p69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69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69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936" name="Google Shape;15936;p69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37" name="Google Shape;15937;p69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5938" name="Google Shape;15938;p69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69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0" name="Google Shape;15940;p69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5941" name="Google Shape;15941;p69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69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69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69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45" name="Google Shape;15945;p69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5946" name="Google Shape;15946;p69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69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69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69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69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69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69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69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69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5" name="Google Shape;15955;p69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5959" name="Shape 15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60" name="Google Shape;15960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1" name="Google Shape;15961;p70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962" name="Google Shape;15962;p70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5963" name="Google Shape;15963;p70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70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70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70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7" name="Google Shape;15967;p70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5968" name="Google Shape;15968;p70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9" name="Google Shape;15969;p70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70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70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2" name="Google Shape;15972;p70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5973" name="Google Shape;15973;p70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70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70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76" name="Google Shape;15976;p70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5977" name="Google Shape;15977;p70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70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70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0" name="Google Shape;15980;p70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5981" name="Google Shape;15981;p70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70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3" name="Google Shape;15983;p70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5984" name="Google Shape;15984;p70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70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70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7" name="Google Shape;15987;p70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5988" name="Google Shape;15988;p70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70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70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1" name="Google Shape;15991;p70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5992" name="Google Shape;15992;p70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70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70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70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70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70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8" name="Google Shape;15998;p70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5999" name="Google Shape;15999;p70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70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70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70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70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4" name="Google Shape;16004;p70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5" name="Google Shape;16005;p70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6006" name="Google Shape;16006;p70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70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70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70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70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70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70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70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70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70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6" name="Google Shape;16016;p70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7" name="Google Shape;16017;p70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6018" name="Google Shape;16018;p70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70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70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70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70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023" name="Google Shape;16023;p70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024" name="Google Shape;16024;p70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6025" name="Google Shape;16025;p70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70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70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70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9" name="Google Shape;16029;p70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6030" name="Google Shape;16030;p70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70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70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70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70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70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70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70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70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70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70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70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70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70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4" name="Google Shape;16044;p70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6045" name="Google Shape;16045;p70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70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70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70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70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70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70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70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70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70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55" name="Google Shape;16055;p70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6056" name="Google Shape;16056;p70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70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70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70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70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70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70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70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70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70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6" name="Google Shape;16066;p70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6067" name="Google Shape;16067;p70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70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70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0" name="Google Shape;16070;p70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6071" name="Google Shape;16071;p70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70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3" name="Google Shape;16073;p70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6074" name="Google Shape;16074;p70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70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70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7" name="Google Shape;16077;p70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6078" name="Google Shape;16078;p70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70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70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70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70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3" name="Google Shape;16083;p70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6084" name="Google Shape;16084;p70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70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6" name="Google Shape;16086;p70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6087" name="Google Shape;16087;p70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70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89" name="Google Shape;16089;p70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6090" name="Google Shape;16090;p70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70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70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70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70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5" name="Google Shape;16095;p70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6096" name="Google Shape;16096;p70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70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70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99" name="Google Shape;16099;p70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6100" name="Google Shape;16100;p70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70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02" name="Google Shape;16102;p70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03" name="Google Shape;16103;p70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6104" name="Google Shape;16104;p70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70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70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7" name="Google Shape;16107;p70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6108" name="Google Shape;16108;p70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70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70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70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12" name="Google Shape;16112;p70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6113" name="Google Shape;16113;p70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70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70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70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70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118" name="Google Shape;16118;p70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119" name="Google Shape;16119;p70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6120" name="Google Shape;16120;p70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70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70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70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70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70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26" name="Google Shape;16126;p70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6127" name="Google Shape;16127;p70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70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70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70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70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70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70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4" name="Google Shape;16134;p70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5" name="Google Shape;16135;p70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70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70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8" name="Google Shape;16138;p70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6139" name="Google Shape;16139;p70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70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70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2" name="Google Shape;16142;p70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3" name="Google Shape;16143;p70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70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70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70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70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70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70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70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70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2" name="Google Shape;16152;p70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6153" name="Google Shape;16153;p70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70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70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6" name="Google Shape;16156;p70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7" name="Google Shape;16157;p70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6158" name="Google Shape;16158;p70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70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70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70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70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70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70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5" name="Google Shape;16165;p70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6166" name="Google Shape;16166;p70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70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70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9" name="Google Shape;16169;p70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0" name="Google Shape;16170;p70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70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72" name="Google Shape;16172;p70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6173" name="Google Shape;16173;p70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70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70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70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70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70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70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70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70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70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3" name="Google Shape;16183;p70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6184" name="Google Shape;16184;p70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70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70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70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8" name="Google Shape;16188;p70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9" name="Google Shape;16189;p70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70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70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2" name="Google Shape;16192;p70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6193" name="Google Shape;16193;p70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70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70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70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70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8" name="Google Shape;16198;p70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9" name="Google Shape;16199;p70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70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70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70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70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70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70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70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07" name="Google Shape;16207;p70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6208" name="Google Shape;16208;p70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70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70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70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70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70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70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70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6" name="Google Shape;16216;p70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6217" name="Google Shape;16217;p70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70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70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0" name="Google Shape;16220;p70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6221" name="Google Shape;16221;p70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70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70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70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70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6" name="Google Shape;16226;p70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6227" name="Google Shape;16227;p70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70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70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0" name="Google Shape;16230;p70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6231" name="Google Shape;16231;p70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70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3" name="Google Shape;16233;p70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4" name="Google Shape;16234;p70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70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70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70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70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9" name="Google Shape;16239;p70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6240" name="Google Shape;16240;p70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70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2" name="Google Shape;16242;p70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6243" name="Google Shape;16243;p70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70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5" name="Google Shape;16245;p70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6" name="Google Shape;16246;p70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70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8" name="Google Shape;16248;p70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6249" name="Google Shape;16249;p70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70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70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70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70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70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5" name="Google Shape;16255;p70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6256" name="Google Shape;16256;p70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70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70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9" name="Google Shape;16259;p70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0" name="Google Shape;16260;p70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70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70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3" name="Google Shape;16263;p70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6264" name="Google Shape;16264;p70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70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70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70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70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70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70" name="Google Shape;16270;p70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6271" name="Google Shape;16271;p70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70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70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70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70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70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70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70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70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70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70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70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83" name="Google Shape;16283;p70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6284" name="Google Shape;16284;p70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70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70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70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70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70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70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70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70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70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70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70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70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70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98" name="Google Shape;16298;p70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6299" name="Google Shape;16299;p70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0" name="Google Shape;16300;p70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1" name="Google Shape;16301;p70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6302" name="Google Shape;16302;p70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70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70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5" name="Google Shape;16305;p70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6306" name="Google Shape;16306;p70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7" name="Google Shape;16307;p70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70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70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70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1" name="Google Shape;16311;p70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6312" name="Google Shape;16312;p70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70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70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70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16" name="Google Shape;16316;p70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6317" name="Google Shape;16317;p70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70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70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70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70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70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323" name="Google Shape;16323;p70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324" name="Google Shape;16324;p70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6325" name="Google Shape;16325;p70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6" name="Google Shape;16326;p70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70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70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70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70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70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70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70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4" name="Google Shape;16334;p70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6335" name="Google Shape;16335;p70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70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70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70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39" name="Google Shape;16339;p70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6340" name="Google Shape;16340;p70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70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70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70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44" name="Google Shape;16344;p70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6345" name="Google Shape;16345;p70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70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70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70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70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70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70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70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3" name="Google Shape;16353;p70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6354" name="Google Shape;16354;p70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70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56" name="Google Shape;16356;p70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6357" name="Google Shape;16357;p70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70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70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70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70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70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70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70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70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66" name="Google Shape;16366;p70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6367" name="Google Shape;16367;p70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70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70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70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70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70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70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70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5" name="Google Shape;16375;p70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6" name="Google Shape;16376;p70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70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70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70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0" name="Google Shape;16380;p70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6381" name="Google Shape;16381;p70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70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70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4" name="Google Shape;16384;p70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6385" name="Google Shape;16385;p70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70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7" name="Google Shape;16387;p70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8" name="Google Shape;16388;p70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70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70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70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70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70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70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5" name="Google Shape;16395;p70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6396" name="Google Shape;16396;p70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70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98" name="Google Shape;16398;p70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6399" name="Google Shape;16399;p70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70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70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70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3" name="Google Shape;16403;p70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6404" name="Google Shape;16404;p70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5" name="Google Shape;16405;p70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06" name="Google Shape;16406;p70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07" name="Google Shape;16407;p70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6408" name="Google Shape;16408;p70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70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0" name="Google Shape;16410;p70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1" name="Google Shape;16411;p70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2" name="Google Shape;16412;p70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6413" name="Google Shape;16413;p70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4" name="Google Shape;16414;p70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5" name="Google Shape;16415;p70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70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70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70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70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70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70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2" name="Google Shape;16422;p70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3" name="Google Shape;16423;p70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70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70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70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70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70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70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70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70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70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70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70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5" name="Google Shape;16435;p70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6" name="Google Shape;16436;p70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70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70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9" name="Google Shape;16439;p70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6440" name="Google Shape;16440;p70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70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70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70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70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70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70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70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70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70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0" name="Google Shape;16450;p70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1" name="Google Shape;16451;p70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70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70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70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70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6" name="Google Shape;16456;p70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7" name="Google Shape;16457;p70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8" name="Google Shape;16458;p70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6459" name="Google Shape;16459;p70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70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1" name="Google Shape;16461;p70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6462" name="Google Shape;16462;p70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3" name="Google Shape;16463;p70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4" name="Google Shape;16464;p70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70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6" name="Google Shape;16466;p70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6467" name="Google Shape;16467;p70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70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9" name="Google Shape;16469;p70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0" name="Google Shape;16470;p70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70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70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70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4" name="Google Shape;16474;p70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5" name="Google Shape;16475;p70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70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70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70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9" name="Google Shape;16479;p70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0" name="Google Shape;16480;p70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70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70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3" name="Google Shape;16483;p70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4" name="Google Shape;16484;p70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6485" name="Google Shape;16485;p70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70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7" name="Google Shape;16487;p70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8" name="Google Shape;16488;p70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70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0" name="Google Shape;16490;p70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6491" name="Google Shape;16491;p70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70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3" name="Google Shape;16493;p70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4" name="Google Shape;16494;p70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5" name="Google Shape;16495;p70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6496" name="Google Shape;16496;p70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70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8" name="Google Shape;16498;p70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6499" name="Google Shape;16499;p70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70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70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70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70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4" name="Google Shape;16504;p70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6505" name="Google Shape;16505;p70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70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70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70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9" name="Google Shape;16509;p70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6510" name="Google Shape;16510;p70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70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2" name="Google Shape;16512;p70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3" name="Google Shape;16513;p70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4" name="Google Shape;16514;p70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70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70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70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70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70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70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70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70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70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70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70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6" name="Google Shape;16526;p70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27" name="Google Shape;16527;p70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6528" name="Google Shape;16528;p70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9" name="Google Shape;16529;p70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0" name="Google Shape;16530;p70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1" name="Google Shape;16531;p70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2" name="Google Shape;16532;p70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3" name="Google Shape;16533;p70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4" name="Google Shape;16534;p70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5" name="Google Shape;16535;p70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6" name="Google Shape;16536;p70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7" name="Google Shape;16537;p70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8" name="Google Shape;16538;p70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9" name="Google Shape;16539;p70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0" name="Google Shape;16540;p70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1" name="Google Shape;16541;p70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2" name="Google Shape;16542;p70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3" name="Google Shape;16543;p70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4" name="Google Shape;16544;p70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5" name="Google Shape;16545;p70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6" name="Google Shape;16546;p70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7" name="Google Shape;16547;p70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48" name="Google Shape;16548;p70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49" name="Google Shape;16549;p70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50" name="Google Shape;16550;p70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51" name="Google Shape;16551;p70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6552" name="Google Shape;16552;p70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3" name="Google Shape;16553;p70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4" name="Google Shape;16554;p70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5" name="Google Shape;16555;p70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6" name="Google Shape;16556;p70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7" name="Google Shape;16557;p70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58" name="Google Shape;16558;p70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6559" name="Google Shape;16559;p70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0" name="Google Shape;16560;p70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1" name="Google Shape;16561;p70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2" name="Google Shape;16562;p70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3" name="Google Shape;16563;p70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64" name="Google Shape;16564;p70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6565" name="Google Shape;16565;p70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6" name="Google Shape;16566;p70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7" name="Google Shape;16567;p70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8" name="Google Shape;16568;p70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9" name="Google Shape;16569;p70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570" name="Google Shape;16570;p70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6571" name="Google Shape;16571;p70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2" name="Google Shape;16572;p70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3" name="Google Shape;16573;p70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4" name="Google Shape;16574;p70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5" name="Google Shape;16575;p70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6" name="Google Shape;16576;p70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7" name="Google Shape;16577;p70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8" name="Google Shape;16578;p70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79" name="Google Shape;16579;p70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6580" name="Google Shape;16580;p70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1" name="Google Shape;16581;p70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2" name="Google Shape;16582;p70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3" name="Google Shape;16583;p70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84" name="Google Shape;16584;p70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6585" name="Google Shape;16585;p70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6" name="Google Shape;16586;p70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7" name="Google Shape;16587;p70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8" name="Google Shape;16588;p70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9" name="Google Shape;16589;p70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593" name="Shape 16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94" name="Google Shape;16594;p71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32"/>
          <p:cNvSpPr txBox="1"/>
          <p:nvPr>
            <p:ph type="title"/>
          </p:nvPr>
        </p:nvSpPr>
        <p:spPr>
          <a:xfrm>
            <a:off x="5829525" y="1537450"/>
            <a:ext cx="24003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Project</a:t>
            </a:r>
            <a:endParaRPr/>
          </a:p>
        </p:txBody>
      </p:sp>
      <p:sp>
        <p:nvSpPr>
          <p:cNvPr id="310" name="Google Shape;310;p32"/>
          <p:cNvSpPr txBox="1"/>
          <p:nvPr>
            <p:ph idx="1" type="subTitle"/>
          </p:nvPr>
        </p:nvSpPr>
        <p:spPr>
          <a:xfrm>
            <a:off x="5349525" y="2620575"/>
            <a:ext cx="2880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311" name="Google Shape;311;p32"/>
          <p:cNvSpPr txBox="1"/>
          <p:nvPr>
            <p:ph idx="2" type="title"/>
          </p:nvPr>
        </p:nvSpPr>
        <p:spPr>
          <a:xfrm>
            <a:off x="6404925" y="612050"/>
            <a:ext cx="1824900" cy="79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p33"/>
          <p:cNvSpPr txBox="1"/>
          <p:nvPr>
            <p:ph type="title"/>
          </p:nvPr>
        </p:nvSpPr>
        <p:spPr>
          <a:xfrm>
            <a:off x="685050" y="436400"/>
            <a:ext cx="514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We Are Working On?</a:t>
            </a:r>
            <a:endParaRPr/>
          </a:p>
        </p:txBody>
      </p:sp>
      <p:cxnSp>
        <p:nvCxnSpPr>
          <p:cNvPr id="317" name="Google Shape;317;p33"/>
          <p:cNvCxnSpPr/>
          <p:nvPr/>
        </p:nvCxnSpPr>
        <p:spPr>
          <a:xfrm rot="10800000">
            <a:off x="-838375" y="967400"/>
            <a:ext cx="53379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318" name="Google Shape;318;p33"/>
          <p:cNvSpPr txBox="1"/>
          <p:nvPr>
            <p:ph idx="2" type="ctrTitle"/>
          </p:nvPr>
        </p:nvSpPr>
        <p:spPr>
          <a:xfrm>
            <a:off x="11016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1</a:t>
            </a:r>
            <a:endParaRPr/>
          </a:p>
        </p:txBody>
      </p:sp>
      <p:sp>
        <p:nvSpPr>
          <p:cNvPr id="319" name="Google Shape;319;p33"/>
          <p:cNvSpPr txBox="1"/>
          <p:nvPr>
            <p:ph idx="1" type="subTitle"/>
          </p:nvPr>
        </p:nvSpPr>
        <p:spPr>
          <a:xfrm>
            <a:off x="11016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320" name="Google Shape;320;p33"/>
          <p:cNvSpPr txBox="1"/>
          <p:nvPr>
            <p:ph idx="3" type="ctrTitle"/>
          </p:nvPr>
        </p:nvSpPr>
        <p:spPr>
          <a:xfrm>
            <a:off x="35308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2</a:t>
            </a:r>
            <a:endParaRPr/>
          </a:p>
        </p:txBody>
      </p:sp>
      <p:sp>
        <p:nvSpPr>
          <p:cNvPr id="321" name="Google Shape;321;p33"/>
          <p:cNvSpPr txBox="1"/>
          <p:nvPr>
            <p:ph idx="4" type="subTitle"/>
          </p:nvPr>
        </p:nvSpPr>
        <p:spPr>
          <a:xfrm>
            <a:off x="35308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322" name="Google Shape;322;p33"/>
          <p:cNvSpPr txBox="1"/>
          <p:nvPr>
            <p:ph idx="5" type="ctrTitle"/>
          </p:nvPr>
        </p:nvSpPr>
        <p:spPr>
          <a:xfrm>
            <a:off x="5960088" y="3207575"/>
            <a:ext cx="2082300" cy="45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3</a:t>
            </a:r>
            <a:endParaRPr/>
          </a:p>
        </p:txBody>
      </p:sp>
      <p:sp>
        <p:nvSpPr>
          <p:cNvPr id="323" name="Google Shape;323;p33"/>
          <p:cNvSpPr txBox="1"/>
          <p:nvPr>
            <p:ph idx="6" type="subTitle"/>
          </p:nvPr>
        </p:nvSpPr>
        <p:spPr>
          <a:xfrm>
            <a:off x="5960000" y="3605797"/>
            <a:ext cx="2082300" cy="89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giant, composed mostly of hydrogen and helium</a:t>
            </a:r>
            <a:endParaRPr/>
          </a:p>
        </p:txBody>
      </p:sp>
      <p:sp>
        <p:nvSpPr>
          <p:cNvPr id="324" name="Google Shape;324;p33"/>
          <p:cNvSpPr/>
          <p:nvPr/>
        </p:nvSpPr>
        <p:spPr>
          <a:xfrm rot="10800000">
            <a:off x="1498050" y="1603800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33"/>
          <p:cNvSpPr/>
          <p:nvPr/>
        </p:nvSpPr>
        <p:spPr>
          <a:xfrm rot="10800000">
            <a:off x="3927250" y="1603800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33"/>
          <p:cNvSpPr/>
          <p:nvPr/>
        </p:nvSpPr>
        <p:spPr>
          <a:xfrm rot="10800000">
            <a:off x="6356450" y="1603800"/>
            <a:ext cx="1289400" cy="12894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7" name="Google Shape;327;p33"/>
          <p:cNvGrpSpPr/>
          <p:nvPr/>
        </p:nvGrpSpPr>
        <p:grpSpPr>
          <a:xfrm>
            <a:off x="4313346" y="1965614"/>
            <a:ext cx="517207" cy="565753"/>
            <a:chOff x="4487750" y="2610425"/>
            <a:chExt cx="487150" cy="532875"/>
          </a:xfrm>
        </p:grpSpPr>
        <p:sp>
          <p:nvSpPr>
            <p:cNvPr id="328" name="Google Shape;328;p33"/>
            <p:cNvSpPr/>
            <p:nvPr/>
          </p:nvSpPr>
          <p:spPr>
            <a:xfrm>
              <a:off x="4487750" y="2610425"/>
              <a:ext cx="487150" cy="532875"/>
            </a:xfrm>
            <a:custGeom>
              <a:rect b="b" l="l" r="r" t="t"/>
              <a:pathLst>
                <a:path extrusionOk="0" h="21315" w="19486">
                  <a:moveTo>
                    <a:pt x="11477" y="834"/>
                  </a:moveTo>
                  <a:cubicBezTo>
                    <a:pt x="13412" y="835"/>
                    <a:pt x="15207" y="1848"/>
                    <a:pt x="16208" y="3505"/>
                  </a:cubicBezTo>
                  <a:cubicBezTo>
                    <a:pt x="14939" y="2687"/>
                    <a:pt x="13461" y="2253"/>
                    <a:pt x="11952" y="2253"/>
                  </a:cubicBezTo>
                  <a:lnTo>
                    <a:pt x="7607" y="2253"/>
                  </a:lnTo>
                  <a:cubicBezTo>
                    <a:pt x="7605" y="2253"/>
                    <a:pt x="7602" y="2253"/>
                    <a:pt x="7600" y="2253"/>
                  </a:cubicBezTo>
                  <a:cubicBezTo>
                    <a:pt x="6070" y="2253"/>
                    <a:pt x="4572" y="2702"/>
                    <a:pt x="3293" y="3542"/>
                  </a:cubicBezTo>
                  <a:cubicBezTo>
                    <a:pt x="3272" y="3555"/>
                    <a:pt x="3251" y="3569"/>
                    <a:pt x="3230" y="3584"/>
                  </a:cubicBezTo>
                  <a:cubicBezTo>
                    <a:pt x="3463" y="3185"/>
                    <a:pt x="3745" y="2815"/>
                    <a:pt x="4069" y="2486"/>
                  </a:cubicBezTo>
                  <a:cubicBezTo>
                    <a:pt x="5109" y="1433"/>
                    <a:pt x="6528" y="837"/>
                    <a:pt x="8010" y="834"/>
                  </a:cubicBezTo>
                  <a:close/>
                  <a:moveTo>
                    <a:pt x="7600" y="3086"/>
                  </a:moveTo>
                  <a:cubicBezTo>
                    <a:pt x="7602" y="3086"/>
                    <a:pt x="7605" y="3086"/>
                    <a:pt x="7607" y="3086"/>
                  </a:cubicBezTo>
                  <a:lnTo>
                    <a:pt x="8806" y="3086"/>
                  </a:lnTo>
                  <a:lnTo>
                    <a:pt x="3556" y="8337"/>
                  </a:lnTo>
                  <a:lnTo>
                    <a:pt x="3263" y="8009"/>
                  </a:lnTo>
                  <a:cubicBezTo>
                    <a:pt x="2817" y="7505"/>
                    <a:pt x="2589" y="6846"/>
                    <a:pt x="2631" y="6174"/>
                  </a:cubicBezTo>
                  <a:cubicBezTo>
                    <a:pt x="2680" y="5390"/>
                    <a:pt x="3099" y="4666"/>
                    <a:pt x="3751" y="4239"/>
                  </a:cubicBezTo>
                  <a:cubicBezTo>
                    <a:pt x="4894" y="3487"/>
                    <a:pt x="6231" y="3086"/>
                    <a:pt x="7600" y="3086"/>
                  </a:cubicBezTo>
                  <a:close/>
                  <a:moveTo>
                    <a:pt x="11953" y="3086"/>
                  </a:moveTo>
                  <a:cubicBezTo>
                    <a:pt x="12641" y="3086"/>
                    <a:pt x="13325" y="3187"/>
                    <a:pt x="13984" y="3385"/>
                  </a:cubicBezTo>
                  <a:lnTo>
                    <a:pt x="12463" y="4906"/>
                  </a:lnTo>
                  <a:cubicBezTo>
                    <a:pt x="12300" y="5069"/>
                    <a:pt x="12300" y="5332"/>
                    <a:pt x="12463" y="5495"/>
                  </a:cubicBezTo>
                  <a:cubicBezTo>
                    <a:pt x="12544" y="5576"/>
                    <a:pt x="12650" y="5617"/>
                    <a:pt x="12757" y="5617"/>
                  </a:cubicBezTo>
                  <a:cubicBezTo>
                    <a:pt x="12863" y="5617"/>
                    <a:pt x="12970" y="5576"/>
                    <a:pt x="13051" y="5495"/>
                  </a:cubicBezTo>
                  <a:lnTo>
                    <a:pt x="14840" y="3706"/>
                  </a:lnTo>
                  <a:cubicBezTo>
                    <a:pt x="15165" y="3853"/>
                    <a:pt x="15479" y="4024"/>
                    <a:pt x="15778" y="4217"/>
                  </a:cubicBezTo>
                  <a:cubicBezTo>
                    <a:pt x="16449" y="4653"/>
                    <a:pt x="16866" y="5400"/>
                    <a:pt x="16893" y="6217"/>
                  </a:cubicBezTo>
                  <a:cubicBezTo>
                    <a:pt x="16916" y="6859"/>
                    <a:pt x="16691" y="7487"/>
                    <a:pt x="16262" y="7967"/>
                  </a:cubicBezTo>
                  <a:lnTo>
                    <a:pt x="14692" y="9727"/>
                  </a:lnTo>
                  <a:cubicBezTo>
                    <a:pt x="14398" y="10056"/>
                    <a:pt x="13980" y="10241"/>
                    <a:pt x="13546" y="10241"/>
                  </a:cubicBezTo>
                  <a:cubicBezTo>
                    <a:pt x="13474" y="10241"/>
                    <a:pt x="13401" y="10236"/>
                    <a:pt x="13328" y="10225"/>
                  </a:cubicBezTo>
                  <a:cubicBezTo>
                    <a:pt x="12818" y="10153"/>
                    <a:pt x="12379" y="9829"/>
                    <a:pt x="12158" y="9364"/>
                  </a:cubicBezTo>
                  <a:lnTo>
                    <a:pt x="11676" y="8348"/>
                  </a:lnTo>
                  <a:cubicBezTo>
                    <a:pt x="11366" y="7705"/>
                    <a:pt x="10717" y="7295"/>
                    <a:pt x="10003" y="7292"/>
                  </a:cubicBezTo>
                  <a:lnTo>
                    <a:pt x="9485" y="7292"/>
                  </a:lnTo>
                  <a:cubicBezTo>
                    <a:pt x="8772" y="7295"/>
                    <a:pt x="8123" y="7705"/>
                    <a:pt x="7815" y="8348"/>
                  </a:cubicBezTo>
                  <a:lnTo>
                    <a:pt x="7331" y="9364"/>
                  </a:lnTo>
                  <a:cubicBezTo>
                    <a:pt x="7109" y="9829"/>
                    <a:pt x="6671" y="10153"/>
                    <a:pt x="6161" y="10225"/>
                  </a:cubicBezTo>
                  <a:cubicBezTo>
                    <a:pt x="6088" y="10236"/>
                    <a:pt x="6015" y="10241"/>
                    <a:pt x="5942" y="10241"/>
                  </a:cubicBezTo>
                  <a:cubicBezTo>
                    <a:pt x="5508" y="10241"/>
                    <a:pt x="5090" y="10056"/>
                    <a:pt x="4797" y="9727"/>
                  </a:cubicBezTo>
                  <a:lnTo>
                    <a:pt x="4112" y="8959"/>
                  </a:lnTo>
                  <a:lnTo>
                    <a:pt x="9985" y="3086"/>
                  </a:lnTo>
                  <a:close/>
                  <a:moveTo>
                    <a:pt x="9741" y="14653"/>
                  </a:moveTo>
                  <a:cubicBezTo>
                    <a:pt x="9742" y="14653"/>
                    <a:pt x="9742" y="14653"/>
                    <a:pt x="9742" y="14653"/>
                  </a:cubicBezTo>
                  <a:lnTo>
                    <a:pt x="9742" y="14653"/>
                  </a:lnTo>
                  <a:cubicBezTo>
                    <a:pt x="9742" y="14653"/>
                    <a:pt x="9743" y="14653"/>
                    <a:pt x="9743" y="14653"/>
                  </a:cubicBezTo>
                  <a:close/>
                  <a:moveTo>
                    <a:pt x="10002" y="8125"/>
                  </a:moveTo>
                  <a:cubicBezTo>
                    <a:pt x="10395" y="8125"/>
                    <a:pt x="10752" y="8351"/>
                    <a:pt x="10921" y="8705"/>
                  </a:cubicBezTo>
                  <a:lnTo>
                    <a:pt x="11404" y="9721"/>
                  </a:lnTo>
                  <a:cubicBezTo>
                    <a:pt x="11745" y="10438"/>
                    <a:pt x="12422" y="10937"/>
                    <a:pt x="13208" y="11050"/>
                  </a:cubicBezTo>
                  <a:cubicBezTo>
                    <a:pt x="13320" y="11066"/>
                    <a:pt x="13432" y="11073"/>
                    <a:pt x="13544" y="11073"/>
                  </a:cubicBezTo>
                  <a:cubicBezTo>
                    <a:pt x="14214" y="11073"/>
                    <a:pt x="14859" y="10789"/>
                    <a:pt x="15312" y="10281"/>
                  </a:cubicBezTo>
                  <a:lnTo>
                    <a:pt x="16541" y="8903"/>
                  </a:lnTo>
                  <a:lnTo>
                    <a:pt x="16541" y="8903"/>
                  </a:lnTo>
                  <a:cubicBezTo>
                    <a:pt x="16349" y="9412"/>
                    <a:pt x="16103" y="9900"/>
                    <a:pt x="15804" y="10356"/>
                  </a:cubicBezTo>
                  <a:lnTo>
                    <a:pt x="12240" y="15784"/>
                  </a:lnTo>
                  <a:cubicBezTo>
                    <a:pt x="11608" y="15066"/>
                    <a:pt x="10699" y="14653"/>
                    <a:pt x="9742" y="14653"/>
                  </a:cubicBezTo>
                  <a:lnTo>
                    <a:pt x="9742" y="14653"/>
                  </a:lnTo>
                  <a:cubicBezTo>
                    <a:pt x="8785" y="14653"/>
                    <a:pt x="7876" y="15066"/>
                    <a:pt x="7245" y="15784"/>
                  </a:cubicBezTo>
                  <a:lnTo>
                    <a:pt x="3682" y="10356"/>
                  </a:lnTo>
                  <a:cubicBezTo>
                    <a:pt x="3382" y="9900"/>
                    <a:pt x="3135" y="9412"/>
                    <a:pt x="2943" y="8903"/>
                  </a:cubicBezTo>
                  <a:lnTo>
                    <a:pt x="2943" y="8903"/>
                  </a:lnTo>
                  <a:lnTo>
                    <a:pt x="4172" y="10281"/>
                  </a:lnTo>
                  <a:cubicBezTo>
                    <a:pt x="4625" y="10789"/>
                    <a:pt x="5270" y="11073"/>
                    <a:pt x="5940" y="11073"/>
                  </a:cubicBezTo>
                  <a:cubicBezTo>
                    <a:pt x="6052" y="11073"/>
                    <a:pt x="6164" y="11066"/>
                    <a:pt x="6276" y="11050"/>
                  </a:cubicBezTo>
                  <a:cubicBezTo>
                    <a:pt x="7063" y="10937"/>
                    <a:pt x="7740" y="10438"/>
                    <a:pt x="8081" y="9721"/>
                  </a:cubicBezTo>
                  <a:lnTo>
                    <a:pt x="8563" y="8705"/>
                  </a:lnTo>
                  <a:cubicBezTo>
                    <a:pt x="8733" y="8351"/>
                    <a:pt x="9090" y="8125"/>
                    <a:pt x="9482" y="8125"/>
                  </a:cubicBezTo>
                  <a:close/>
                  <a:moveTo>
                    <a:pt x="9327" y="15521"/>
                  </a:moveTo>
                  <a:lnTo>
                    <a:pt x="9327" y="15902"/>
                  </a:lnTo>
                  <a:lnTo>
                    <a:pt x="8366" y="15902"/>
                  </a:lnTo>
                  <a:cubicBezTo>
                    <a:pt x="8655" y="15709"/>
                    <a:pt x="8983" y="15580"/>
                    <a:pt x="9327" y="15521"/>
                  </a:cubicBezTo>
                  <a:close/>
                  <a:moveTo>
                    <a:pt x="10159" y="15522"/>
                  </a:moveTo>
                  <a:cubicBezTo>
                    <a:pt x="10503" y="15580"/>
                    <a:pt x="10831" y="15709"/>
                    <a:pt x="11121" y="15902"/>
                  </a:cubicBezTo>
                  <a:lnTo>
                    <a:pt x="10159" y="15902"/>
                  </a:lnTo>
                  <a:lnTo>
                    <a:pt x="10159" y="15522"/>
                  </a:lnTo>
                  <a:close/>
                  <a:moveTo>
                    <a:pt x="3175" y="11101"/>
                  </a:moveTo>
                  <a:lnTo>
                    <a:pt x="5997" y="15398"/>
                  </a:lnTo>
                  <a:lnTo>
                    <a:pt x="5223" y="15908"/>
                  </a:lnTo>
                  <a:lnTo>
                    <a:pt x="2395" y="11615"/>
                  </a:lnTo>
                  <a:lnTo>
                    <a:pt x="3175" y="11101"/>
                  </a:lnTo>
                  <a:close/>
                  <a:moveTo>
                    <a:pt x="16311" y="11101"/>
                  </a:moveTo>
                  <a:lnTo>
                    <a:pt x="17091" y="11615"/>
                  </a:lnTo>
                  <a:lnTo>
                    <a:pt x="14263" y="15908"/>
                  </a:lnTo>
                  <a:lnTo>
                    <a:pt x="13490" y="15398"/>
                  </a:lnTo>
                  <a:lnTo>
                    <a:pt x="16311" y="11101"/>
                  </a:lnTo>
                  <a:close/>
                  <a:moveTo>
                    <a:pt x="17787" y="12073"/>
                  </a:moveTo>
                  <a:lnTo>
                    <a:pt x="18238" y="12369"/>
                  </a:lnTo>
                  <a:cubicBezTo>
                    <a:pt x="18474" y="12525"/>
                    <a:pt x="18538" y="12841"/>
                    <a:pt x="18383" y="13079"/>
                  </a:cubicBezTo>
                  <a:lnTo>
                    <a:pt x="16118" y="16516"/>
                  </a:lnTo>
                  <a:cubicBezTo>
                    <a:pt x="16019" y="16666"/>
                    <a:pt x="15856" y="16747"/>
                    <a:pt x="15690" y="16747"/>
                  </a:cubicBezTo>
                  <a:cubicBezTo>
                    <a:pt x="15594" y="16747"/>
                    <a:pt x="15496" y="16720"/>
                    <a:pt x="15410" y="16663"/>
                  </a:cubicBezTo>
                  <a:lnTo>
                    <a:pt x="14959" y="16367"/>
                  </a:lnTo>
                  <a:lnTo>
                    <a:pt x="17787" y="12073"/>
                  </a:lnTo>
                  <a:close/>
                  <a:moveTo>
                    <a:pt x="9327" y="16735"/>
                  </a:moveTo>
                  <a:lnTo>
                    <a:pt x="9327" y="17567"/>
                  </a:lnTo>
                  <a:lnTo>
                    <a:pt x="7281" y="17567"/>
                  </a:lnTo>
                  <a:cubicBezTo>
                    <a:pt x="7331" y="17273"/>
                    <a:pt x="7432" y="16991"/>
                    <a:pt x="7581" y="16735"/>
                  </a:cubicBezTo>
                  <a:close/>
                  <a:moveTo>
                    <a:pt x="11904" y="16735"/>
                  </a:moveTo>
                  <a:cubicBezTo>
                    <a:pt x="12054" y="16991"/>
                    <a:pt x="12156" y="17273"/>
                    <a:pt x="12205" y="17567"/>
                  </a:cubicBezTo>
                  <a:lnTo>
                    <a:pt x="10160" y="17567"/>
                  </a:lnTo>
                  <a:lnTo>
                    <a:pt x="10160" y="16735"/>
                  </a:lnTo>
                  <a:close/>
                  <a:moveTo>
                    <a:pt x="9327" y="18400"/>
                  </a:moveTo>
                  <a:lnTo>
                    <a:pt x="9327" y="19232"/>
                  </a:lnTo>
                  <a:lnTo>
                    <a:pt x="7581" y="19232"/>
                  </a:lnTo>
                  <a:cubicBezTo>
                    <a:pt x="7432" y="18974"/>
                    <a:pt x="7331" y="18694"/>
                    <a:pt x="7281" y="18400"/>
                  </a:cubicBezTo>
                  <a:close/>
                  <a:moveTo>
                    <a:pt x="12205" y="18400"/>
                  </a:moveTo>
                  <a:cubicBezTo>
                    <a:pt x="12156" y="18692"/>
                    <a:pt x="12054" y="18974"/>
                    <a:pt x="11904" y="19232"/>
                  </a:cubicBezTo>
                  <a:lnTo>
                    <a:pt x="10159" y="19232"/>
                  </a:lnTo>
                  <a:lnTo>
                    <a:pt x="10159" y="18400"/>
                  </a:lnTo>
                  <a:close/>
                  <a:moveTo>
                    <a:pt x="9327" y="20065"/>
                  </a:moveTo>
                  <a:lnTo>
                    <a:pt x="9327" y="20446"/>
                  </a:lnTo>
                  <a:cubicBezTo>
                    <a:pt x="8983" y="20387"/>
                    <a:pt x="8655" y="20258"/>
                    <a:pt x="8364" y="20065"/>
                  </a:cubicBezTo>
                  <a:close/>
                  <a:moveTo>
                    <a:pt x="11121" y="20065"/>
                  </a:moveTo>
                  <a:cubicBezTo>
                    <a:pt x="10831" y="20258"/>
                    <a:pt x="10503" y="20387"/>
                    <a:pt x="10159" y="20446"/>
                  </a:cubicBezTo>
                  <a:lnTo>
                    <a:pt x="10159" y="20065"/>
                  </a:lnTo>
                  <a:close/>
                  <a:moveTo>
                    <a:pt x="8010" y="1"/>
                  </a:moveTo>
                  <a:cubicBezTo>
                    <a:pt x="6305" y="5"/>
                    <a:pt x="4673" y="690"/>
                    <a:pt x="3476" y="1903"/>
                  </a:cubicBezTo>
                  <a:cubicBezTo>
                    <a:pt x="2305" y="3089"/>
                    <a:pt x="1650" y="4690"/>
                    <a:pt x="1654" y="6357"/>
                  </a:cubicBezTo>
                  <a:cubicBezTo>
                    <a:pt x="1653" y="7774"/>
                    <a:pt x="2024" y="9167"/>
                    <a:pt x="2730" y="10398"/>
                  </a:cubicBezTo>
                  <a:lnTo>
                    <a:pt x="792" y="11674"/>
                  </a:lnTo>
                  <a:cubicBezTo>
                    <a:pt x="172" y="12083"/>
                    <a:pt x="1" y="12916"/>
                    <a:pt x="409" y="13536"/>
                  </a:cubicBezTo>
                  <a:lnTo>
                    <a:pt x="709" y="13991"/>
                  </a:lnTo>
                  <a:cubicBezTo>
                    <a:pt x="788" y="14118"/>
                    <a:pt x="924" y="14187"/>
                    <a:pt x="1063" y="14187"/>
                  </a:cubicBezTo>
                  <a:cubicBezTo>
                    <a:pt x="1142" y="14187"/>
                    <a:pt x="1221" y="14165"/>
                    <a:pt x="1291" y="14119"/>
                  </a:cubicBezTo>
                  <a:cubicBezTo>
                    <a:pt x="1486" y="13989"/>
                    <a:pt x="1538" y="13726"/>
                    <a:pt x="1404" y="13533"/>
                  </a:cubicBezTo>
                  <a:lnTo>
                    <a:pt x="1104" y="13079"/>
                  </a:lnTo>
                  <a:cubicBezTo>
                    <a:pt x="949" y="12843"/>
                    <a:pt x="1014" y="12525"/>
                    <a:pt x="1250" y="12369"/>
                  </a:cubicBezTo>
                  <a:lnTo>
                    <a:pt x="1699" y="12073"/>
                  </a:lnTo>
                  <a:lnTo>
                    <a:pt x="4528" y="16367"/>
                  </a:lnTo>
                  <a:lnTo>
                    <a:pt x="4077" y="16663"/>
                  </a:lnTo>
                  <a:cubicBezTo>
                    <a:pt x="3991" y="16720"/>
                    <a:pt x="3893" y="16747"/>
                    <a:pt x="3797" y="16747"/>
                  </a:cubicBezTo>
                  <a:cubicBezTo>
                    <a:pt x="3631" y="16747"/>
                    <a:pt x="3468" y="16666"/>
                    <a:pt x="3369" y="16518"/>
                  </a:cubicBezTo>
                  <a:lnTo>
                    <a:pt x="3237" y="16315"/>
                  </a:lnTo>
                  <a:cubicBezTo>
                    <a:pt x="3157" y="16194"/>
                    <a:pt x="3024" y="16128"/>
                    <a:pt x="2889" y="16128"/>
                  </a:cubicBezTo>
                  <a:cubicBezTo>
                    <a:pt x="2810" y="16128"/>
                    <a:pt x="2730" y="16150"/>
                    <a:pt x="2660" y="16197"/>
                  </a:cubicBezTo>
                  <a:cubicBezTo>
                    <a:pt x="2467" y="16324"/>
                    <a:pt x="2414" y="16581"/>
                    <a:pt x="2541" y="16774"/>
                  </a:cubicBezTo>
                  <a:lnTo>
                    <a:pt x="2674" y="16975"/>
                  </a:lnTo>
                  <a:cubicBezTo>
                    <a:pt x="2933" y="17367"/>
                    <a:pt x="3362" y="17579"/>
                    <a:pt x="3799" y="17579"/>
                  </a:cubicBezTo>
                  <a:cubicBezTo>
                    <a:pt x="4052" y="17579"/>
                    <a:pt x="4309" y="17508"/>
                    <a:pt x="4536" y="17358"/>
                  </a:cubicBezTo>
                  <a:lnTo>
                    <a:pt x="6453" y="16095"/>
                  </a:lnTo>
                  <a:lnTo>
                    <a:pt x="6744" y="16538"/>
                  </a:lnTo>
                  <a:cubicBezTo>
                    <a:pt x="6527" y="16988"/>
                    <a:pt x="6413" y="17483"/>
                    <a:pt x="6413" y="17984"/>
                  </a:cubicBezTo>
                  <a:cubicBezTo>
                    <a:pt x="6413" y="19820"/>
                    <a:pt x="7907" y="21314"/>
                    <a:pt x="9744" y="21314"/>
                  </a:cubicBezTo>
                  <a:cubicBezTo>
                    <a:pt x="11581" y="21314"/>
                    <a:pt x="13074" y="19820"/>
                    <a:pt x="13074" y="17984"/>
                  </a:cubicBezTo>
                  <a:cubicBezTo>
                    <a:pt x="13074" y="17483"/>
                    <a:pt x="12961" y="16988"/>
                    <a:pt x="12743" y="16538"/>
                  </a:cubicBezTo>
                  <a:lnTo>
                    <a:pt x="13034" y="16095"/>
                  </a:lnTo>
                  <a:lnTo>
                    <a:pt x="14951" y="17358"/>
                  </a:lnTo>
                  <a:cubicBezTo>
                    <a:pt x="15179" y="17508"/>
                    <a:pt x="15435" y="17579"/>
                    <a:pt x="15689" y="17579"/>
                  </a:cubicBezTo>
                  <a:cubicBezTo>
                    <a:pt x="16126" y="17579"/>
                    <a:pt x="16554" y="17367"/>
                    <a:pt x="16813" y="16975"/>
                  </a:cubicBezTo>
                  <a:lnTo>
                    <a:pt x="19078" y="13536"/>
                  </a:lnTo>
                  <a:cubicBezTo>
                    <a:pt x="19485" y="12916"/>
                    <a:pt x="19314" y="12084"/>
                    <a:pt x="18695" y="11676"/>
                  </a:cubicBezTo>
                  <a:lnTo>
                    <a:pt x="18695" y="11674"/>
                  </a:lnTo>
                  <a:lnTo>
                    <a:pt x="16755" y="10398"/>
                  </a:lnTo>
                  <a:cubicBezTo>
                    <a:pt x="17462" y="9167"/>
                    <a:pt x="17835" y="7774"/>
                    <a:pt x="17833" y="6357"/>
                  </a:cubicBezTo>
                  <a:cubicBezTo>
                    <a:pt x="17836" y="4690"/>
                    <a:pt x="17183" y="3089"/>
                    <a:pt x="16011" y="1903"/>
                  </a:cubicBezTo>
                  <a:cubicBezTo>
                    <a:pt x="14814" y="690"/>
                    <a:pt x="13182" y="5"/>
                    <a:pt x="114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" name="Google Shape;329;p33"/>
            <p:cNvSpPr/>
            <p:nvPr/>
          </p:nvSpPr>
          <p:spPr>
            <a:xfrm>
              <a:off x="4525850" y="2978825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48" y="0"/>
                  </a:moveTo>
                  <a:cubicBezTo>
                    <a:pt x="250" y="0"/>
                    <a:pt x="78" y="141"/>
                    <a:pt x="39" y="336"/>
                  </a:cubicBezTo>
                  <a:cubicBezTo>
                    <a:pt x="1" y="531"/>
                    <a:pt x="106" y="726"/>
                    <a:pt x="288" y="802"/>
                  </a:cubicBezTo>
                  <a:cubicBezTo>
                    <a:pt x="340" y="823"/>
                    <a:pt x="395" y="834"/>
                    <a:pt x="448" y="834"/>
                  </a:cubicBezTo>
                  <a:cubicBezTo>
                    <a:pt x="584" y="834"/>
                    <a:pt x="715" y="767"/>
                    <a:pt x="795" y="649"/>
                  </a:cubicBezTo>
                  <a:cubicBezTo>
                    <a:pt x="904" y="484"/>
                    <a:pt x="883" y="264"/>
                    <a:pt x="743" y="123"/>
                  </a:cubicBezTo>
                  <a:cubicBezTo>
                    <a:pt x="664" y="45"/>
                    <a:pt x="559" y="2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" name="Google Shape;330;p33"/>
            <p:cNvSpPr/>
            <p:nvPr/>
          </p:nvSpPr>
          <p:spPr>
            <a:xfrm>
              <a:off x="4765800" y="2759450"/>
              <a:ext cx="22625" cy="20850"/>
            </a:xfrm>
            <a:custGeom>
              <a:rect b="b" l="l" r="r" t="t"/>
              <a:pathLst>
                <a:path extrusionOk="0" h="834" w="905">
                  <a:moveTo>
                    <a:pt x="458" y="0"/>
                  </a:moveTo>
                  <a:cubicBezTo>
                    <a:pt x="322" y="0"/>
                    <a:pt x="190" y="67"/>
                    <a:pt x="112" y="186"/>
                  </a:cubicBezTo>
                  <a:cubicBezTo>
                    <a:pt x="1" y="351"/>
                    <a:pt x="23" y="571"/>
                    <a:pt x="164" y="711"/>
                  </a:cubicBezTo>
                  <a:cubicBezTo>
                    <a:pt x="241" y="789"/>
                    <a:pt x="348" y="833"/>
                    <a:pt x="457" y="833"/>
                  </a:cubicBezTo>
                  <a:cubicBezTo>
                    <a:pt x="656" y="833"/>
                    <a:pt x="827" y="692"/>
                    <a:pt x="866" y="498"/>
                  </a:cubicBezTo>
                  <a:cubicBezTo>
                    <a:pt x="905" y="304"/>
                    <a:pt x="801" y="108"/>
                    <a:pt x="617" y="32"/>
                  </a:cubicBezTo>
                  <a:cubicBezTo>
                    <a:pt x="565" y="10"/>
                    <a:pt x="511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1" name="Google Shape;331;p33"/>
          <p:cNvGrpSpPr/>
          <p:nvPr/>
        </p:nvGrpSpPr>
        <p:grpSpPr>
          <a:xfrm>
            <a:off x="6736811" y="1965667"/>
            <a:ext cx="528886" cy="565700"/>
            <a:chOff x="3984350" y="1033575"/>
            <a:chExt cx="498150" cy="532825"/>
          </a:xfrm>
        </p:grpSpPr>
        <p:sp>
          <p:nvSpPr>
            <p:cNvPr id="332" name="Google Shape;332;p33"/>
            <p:cNvSpPr/>
            <p:nvPr/>
          </p:nvSpPr>
          <p:spPr>
            <a:xfrm>
              <a:off x="3984350" y="1271125"/>
              <a:ext cx="498150" cy="295275"/>
            </a:xfrm>
            <a:custGeom>
              <a:rect b="b" l="l" r="r" t="t"/>
              <a:pathLst>
                <a:path extrusionOk="0" h="11811" w="19926">
                  <a:moveTo>
                    <a:pt x="9082" y="831"/>
                  </a:moveTo>
                  <a:cubicBezTo>
                    <a:pt x="9085" y="1109"/>
                    <a:pt x="9092" y="1386"/>
                    <a:pt x="9104" y="1663"/>
                  </a:cubicBezTo>
                  <a:lnTo>
                    <a:pt x="3571" y="1663"/>
                  </a:lnTo>
                  <a:cubicBezTo>
                    <a:pt x="3582" y="1386"/>
                    <a:pt x="3589" y="1109"/>
                    <a:pt x="3592" y="831"/>
                  </a:cubicBezTo>
                  <a:close/>
                  <a:moveTo>
                    <a:pt x="16899" y="3161"/>
                  </a:moveTo>
                  <a:cubicBezTo>
                    <a:pt x="16902" y="3438"/>
                    <a:pt x="16912" y="3715"/>
                    <a:pt x="16929" y="3992"/>
                  </a:cubicBezTo>
                  <a:lnTo>
                    <a:pt x="12718" y="3992"/>
                  </a:lnTo>
                  <a:cubicBezTo>
                    <a:pt x="12734" y="3716"/>
                    <a:pt x="12743" y="3438"/>
                    <a:pt x="12747" y="3161"/>
                  </a:cubicBezTo>
                  <a:close/>
                  <a:moveTo>
                    <a:pt x="9155" y="2494"/>
                  </a:moveTo>
                  <a:cubicBezTo>
                    <a:pt x="9390" y="5444"/>
                    <a:pt x="10179" y="8322"/>
                    <a:pt x="11481" y="10980"/>
                  </a:cubicBezTo>
                  <a:lnTo>
                    <a:pt x="1192" y="10980"/>
                  </a:lnTo>
                  <a:cubicBezTo>
                    <a:pt x="2494" y="8322"/>
                    <a:pt x="3283" y="5444"/>
                    <a:pt x="3519" y="2494"/>
                  </a:cubicBezTo>
                  <a:close/>
                  <a:moveTo>
                    <a:pt x="16995" y="4821"/>
                  </a:moveTo>
                  <a:cubicBezTo>
                    <a:pt x="17142" y="6237"/>
                    <a:pt x="17450" y="7630"/>
                    <a:pt x="17913" y="8976"/>
                  </a:cubicBezTo>
                  <a:lnTo>
                    <a:pt x="15207" y="8976"/>
                  </a:lnTo>
                  <a:cubicBezTo>
                    <a:pt x="14976" y="8976"/>
                    <a:pt x="14791" y="9161"/>
                    <a:pt x="14791" y="9392"/>
                  </a:cubicBezTo>
                  <a:cubicBezTo>
                    <a:pt x="14791" y="9620"/>
                    <a:pt x="14976" y="9808"/>
                    <a:pt x="15207" y="9808"/>
                  </a:cubicBezTo>
                  <a:lnTo>
                    <a:pt x="18221" y="9808"/>
                  </a:lnTo>
                  <a:cubicBezTo>
                    <a:pt x="18378" y="10203"/>
                    <a:pt x="18551" y="10593"/>
                    <a:pt x="18735" y="10979"/>
                  </a:cubicBezTo>
                  <a:lnTo>
                    <a:pt x="12412" y="10980"/>
                  </a:lnTo>
                  <a:cubicBezTo>
                    <a:pt x="12126" y="10422"/>
                    <a:pt x="11862" y="9852"/>
                    <a:pt x="11623" y="9271"/>
                  </a:cubicBezTo>
                  <a:cubicBezTo>
                    <a:pt x="11638" y="9246"/>
                    <a:pt x="11649" y="9222"/>
                    <a:pt x="11659" y="9194"/>
                  </a:cubicBezTo>
                  <a:cubicBezTo>
                    <a:pt x="12166" y="7783"/>
                    <a:pt x="12500" y="6315"/>
                    <a:pt x="12651" y="4824"/>
                  </a:cubicBezTo>
                  <a:lnTo>
                    <a:pt x="16966" y="4824"/>
                  </a:lnTo>
                  <a:cubicBezTo>
                    <a:pt x="16975" y="4824"/>
                    <a:pt x="16985" y="4824"/>
                    <a:pt x="16995" y="4821"/>
                  </a:cubicBezTo>
                  <a:close/>
                  <a:moveTo>
                    <a:pt x="3175" y="1"/>
                  </a:moveTo>
                  <a:cubicBezTo>
                    <a:pt x="2946" y="1"/>
                    <a:pt x="2760" y="186"/>
                    <a:pt x="2760" y="416"/>
                  </a:cubicBezTo>
                  <a:lnTo>
                    <a:pt x="2760" y="658"/>
                  </a:lnTo>
                  <a:cubicBezTo>
                    <a:pt x="2760" y="1116"/>
                    <a:pt x="2746" y="1573"/>
                    <a:pt x="2719" y="2031"/>
                  </a:cubicBezTo>
                  <a:cubicBezTo>
                    <a:pt x="2717" y="2041"/>
                    <a:pt x="2716" y="2053"/>
                    <a:pt x="2716" y="2063"/>
                  </a:cubicBezTo>
                  <a:cubicBezTo>
                    <a:pt x="2514" y="5256"/>
                    <a:pt x="1638" y="8370"/>
                    <a:pt x="146" y="11200"/>
                  </a:cubicBezTo>
                  <a:cubicBezTo>
                    <a:pt x="0" y="11478"/>
                    <a:pt x="200" y="11811"/>
                    <a:pt x="514" y="11811"/>
                  </a:cubicBezTo>
                  <a:lnTo>
                    <a:pt x="19411" y="11811"/>
                  </a:lnTo>
                  <a:cubicBezTo>
                    <a:pt x="19724" y="11811"/>
                    <a:pt x="19925" y="11478"/>
                    <a:pt x="19778" y="11200"/>
                  </a:cubicBezTo>
                  <a:lnTo>
                    <a:pt x="19778" y="11200"/>
                  </a:lnTo>
                  <a:lnTo>
                    <a:pt x="19778" y="11202"/>
                  </a:lnTo>
                  <a:cubicBezTo>
                    <a:pt x="18436" y="8653"/>
                    <a:pt x="17732" y="5816"/>
                    <a:pt x="17729" y="2936"/>
                  </a:cubicBezTo>
                  <a:lnTo>
                    <a:pt x="17729" y="2745"/>
                  </a:lnTo>
                  <a:cubicBezTo>
                    <a:pt x="17729" y="2515"/>
                    <a:pt x="17544" y="2329"/>
                    <a:pt x="17313" y="2329"/>
                  </a:cubicBezTo>
                  <a:lnTo>
                    <a:pt x="12333" y="2329"/>
                  </a:lnTo>
                  <a:cubicBezTo>
                    <a:pt x="12103" y="2329"/>
                    <a:pt x="11915" y="2515"/>
                    <a:pt x="11917" y="2745"/>
                  </a:cubicBezTo>
                  <a:lnTo>
                    <a:pt x="11917" y="2936"/>
                  </a:lnTo>
                  <a:cubicBezTo>
                    <a:pt x="11917" y="4669"/>
                    <a:pt x="11662" y="6393"/>
                    <a:pt x="11161" y="8050"/>
                  </a:cubicBezTo>
                  <a:cubicBezTo>
                    <a:pt x="10337" y="5673"/>
                    <a:pt x="9915" y="3175"/>
                    <a:pt x="9914" y="658"/>
                  </a:cubicBezTo>
                  <a:lnTo>
                    <a:pt x="9914" y="416"/>
                  </a:lnTo>
                  <a:cubicBezTo>
                    <a:pt x="9914" y="186"/>
                    <a:pt x="9727" y="1"/>
                    <a:pt x="9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" name="Google Shape;333;p33"/>
            <p:cNvSpPr/>
            <p:nvPr/>
          </p:nvSpPr>
          <p:spPr>
            <a:xfrm>
              <a:off x="4063175" y="1361925"/>
              <a:ext cx="150750" cy="141975"/>
            </a:xfrm>
            <a:custGeom>
              <a:rect b="b" l="l" r="r" t="t"/>
              <a:pathLst>
                <a:path extrusionOk="0" h="5679" w="6030">
                  <a:moveTo>
                    <a:pt x="3017" y="831"/>
                  </a:moveTo>
                  <a:cubicBezTo>
                    <a:pt x="3257" y="831"/>
                    <a:pt x="3497" y="871"/>
                    <a:pt x="3727" y="949"/>
                  </a:cubicBezTo>
                  <a:lnTo>
                    <a:pt x="3727" y="950"/>
                  </a:lnTo>
                  <a:lnTo>
                    <a:pt x="3169" y="1916"/>
                  </a:lnTo>
                  <a:cubicBezTo>
                    <a:pt x="3119" y="1909"/>
                    <a:pt x="3068" y="1905"/>
                    <a:pt x="3017" y="1905"/>
                  </a:cubicBezTo>
                  <a:cubicBezTo>
                    <a:pt x="2967" y="1905"/>
                    <a:pt x="2916" y="1909"/>
                    <a:pt x="2867" y="1916"/>
                  </a:cubicBezTo>
                  <a:lnTo>
                    <a:pt x="2308" y="949"/>
                  </a:lnTo>
                  <a:cubicBezTo>
                    <a:pt x="2538" y="871"/>
                    <a:pt x="2778" y="831"/>
                    <a:pt x="3017" y="831"/>
                  </a:cubicBezTo>
                  <a:close/>
                  <a:moveTo>
                    <a:pt x="3009" y="2742"/>
                  </a:moveTo>
                  <a:cubicBezTo>
                    <a:pt x="3012" y="2742"/>
                    <a:pt x="3014" y="2742"/>
                    <a:pt x="3016" y="2742"/>
                  </a:cubicBezTo>
                  <a:cubicBezTo>
                    <a:pt x="3041" y="2742"/>
                    <a:pt x="3065" y="2745"/>
                    <a:pt x="3088" y="2751"/>
                  </a:cubicBezTo>
                  <a:cubicBezTo>
                    <a:pt x="3159" y="2769"/>
                    <a:pt x="3218" y="2815"/>
                    <a:pt x="3254" y="2879"/>
                  </a:cubicBezTo>
                  <a:cubicBezTo>
                    <a:pt x="3277" y="2918"/>
                    <a:pt x="3290" y="2962"/>
                    <a:pt x="3290" y="3007"/>
                  </a:cubicBezTo>
                  <a:lnTo>
                    <a:pt x="3290" y="3014"/>
                  </a:lnTo>
                  <a:cubicBezTo>
                    <a:pt x="3290" y="3050"/>
                    <a:pt x="3283" y="3084"/>
                    <a:pt x="3271" y="3116"/>
                  </a:cubicBezTo>
                  <a:cubicBezTo>
                    <a:pt x="3270" y="3119"/>
                    <a:pt x="3268" y="3123"/>
                    <a:pt x="3267" y="3126"/>
                  </a:cubicBezTo>
                  <a:cubicBezTo>
                    <a:pt x="3264" y="3132"/>
                    <a:pt x="3261" y="3138"/>
                    <a:pt x="3258" y="3143"/>
                  </a:cubicBezTo>
                  <a:cubicBezTo>
                    <a:pt x="3255" y="3151"/>
                    <a:pt x="3254" y="3152"/>
                    <a:pt x="3251" y="3156"/>
                  </a:cubicBezTo>
                  <a:cubicBezTo>
                    <a:pt x="3250" y="3161"/>
                    <a:pt x="3242" y="3168"/>
                    <a:pt x="3238" y="3174"/>
                  </a:cubicBezTo>
                  <a:cubicBezTo>
                    <a:pt x="3235" y="3179"/>
                    <a:pt x="3231" y="3184"/>
                    <a:pt x="3228" y="3188"/>
                  </a:cubicBezTo>
                  <a:cubicBezTo>
                    <a:pt x="3224" y="3194"/>
                    <a:pt x="3219" y="3198"/>
                    <a:pt x="3215" y="3202"/>
                  </a:cubicBezTo>
                  <a:cubicBezTo>
                    <a:pt x="3211" y="3208"/>
                    <a:pt x="3208" y="3210"/>
                    <a:pt x="3205" y="3213"/>
                  </a:cubicBezTo>
                  <a:cubicBezTo>
                    <a:pt x="3202" y="3215"/>
                    <a:pt x="3195" y="3221"/>
                    <a:pt x="3189" y="3225"/>
                  </a:cubicBezTo>
                  <a:lnTo>
                    <a:pt x="3180" y="3233"/>
                  </a:lnTo>
                  <a:cubicBezTo>
                    <a:pt x="3172" y="3240"/>
                    <a:pt x="3163" y="3246"/>
                    <a:pt x="3153" y="3251"/>
                  </a:cubicBezTo>
                  <a:cubicBezTo>
                    <a:pt x="3112" y="3275"/>
                    <a:pt x="3064" y="3288"/>
                    <a:pt x="3017" y="3288"/>
                  </a:cubicBezTo>
                  <a:cubicBezTo>
                    <a:pt x="2993" y="3288"/>
                    <a:pt x="2969" y="3285"/>
                    <a:pt x="2946" y="3279"/>
                  </a:cubicBezTo>
                  <a:cubicBezTo>
                    <a:pt x="2924" y="3272"/>
                    <a:pt x="2903" y="3263"/>
                    <a:pt x="2881" y="3251"/>
                  </a:cubicBezTo>
                  <a:cubicBezTo>
                    <a:pt x="2880" y="3251"/>
                    <a:pt x="2878" y="3249"/>
                    <a:pt x="2877" y="3249"/>
                  </a:cubicBezTo>
                  <a:cubicBezTo>
                    <a:pt x="2867" y="3243"/>
                    <a:pt x="2857" y="3236"/>
                    <a:pt x="2848" y="3230"/>
                  </a:cubicBezTo>
                  <a:cubicBezTo>
                    <a:pt x="2842" y="3224"/>
                    <a:pt x="2837" y="3220"/>
                    <a:pt x="2831" y="3214"/>
                  </a:cubicBezTo>
                  <a:cubicBezTo>
                    <a:pt x="2696" y="3089"/>
                    <a:pt x="2721" y="2869"/>
                    <a:pt x="2880" y="2778"/>
                  </a:cubicBezTo>
                  <a:cubicBezTo>
                    <a:pt x="2919" y="2755"/>
                    <a:pt x="2964" y="2742"/>
                    <a:pt x="3009" y="2742"/>
                  </a:cubicBezTo>
                  <a:close/>
                  <a:moveTo>
                    <a:pt x="1990" y="3428"/>
                  </a:moveTo>
                  <a:cubicBezTo>
                    <a:pt x="2028" y="3522"/>
                    <a:pt x="2080" y="3610"/>
                    <a:pt x="2141" y="3690"/>
                  </a:cubicBezTo>
                  <a:lnTo>
                    <a:pt x="1583" y="4657"/>
                  </a:lnTo>
                  <a:cubicBezTo>
                    <a:pt x="1218" y="4336"/>
                    <a:pt x="969" y="3905"/>
                    <a:pt x="875" y="3428"/>
                  </a:cubicBezTo>
                  <a:close/>
                  <a:moveTo>
                    <a:pt x="5156" y="3431"/>
                  </a:moveTo>
                  <a:cubicBezTo>
                    <a:pt x="5061" y="3908"/>
                    <a:pt x="4812" y="4339"/>
                    <a:pt x="4447" y="4659"/>
                  </a:cubicBezTo>
                  <a:lnTo>
                    <a:pt x="3890" y="3693"/>
                  </a:lnTo>
                  <a:cubicBezTo>
                    <a:pt x="3952" y="3613"/>
                    <a:pt x="4002" y="3525"/>
                    <a:pt x="4041" y="3431"/>
                  </a:cubicBezTo>
                  <a:close/>
                  <a:moveTo>
                    <a:pt x="3017" y="0"/>
                  </a:moveTo>
                  <a:cubicBezTo>
                    <a:pt x="2498" y="0"/>
                    <a:pt x="1979" y="134"/>
                    <a:pt x="1513" y="401"/>
                  </a:cubicBezTo>
                  <a:cubicBezTo>
                    <a:pt x="1313" y="516"/>
                    <a:pt x="1245" y="771"/>
                    <a:pt x="1359" y="971"/>
                  </a:cubicBezTo>
                  <a:lnTo>
                    <a:pt x="2146" y="2333"/>
                  </a:lnTo>
                  <a:cubicBezTo>
                    <a:pt x="2084" y="2414"/>
                    <a:pt x="2032" y="2502"/>
                    <a:pt x="1993" y="2597"/>
                  </a:cubicBezTo>
                  <a:lnTo>
                    <a:pt x="418" y="2597"/>
                  </a:lnTo>
                  <a:cubicBezTo>
                    <a:pt x="187" y="2597"/>
                    <a:pt x="0" y="2782"/>
                    <a:pt x="0" y="3013"/>
                  </a:cubicBezTo>
                  <a:cubicBezTo>
                    <a:pt x="3" y="4087"/>
                    <a:pt x="576" y="5080"/>
                    <a:pt x="1504" y="5620"/>
                  </a:cubicBezTo>
                  <a:cubicBezTo>
                    <a:pt x="1567" y="5657"/>
                    <a:pt x="1639" y="5676"/>
                    <a:pt x="1713" y="5676"/>
                  </a:cubicBezTo>
                  <a:cubicBezTo>
                    <a:pt x="1766" y="5676"/>
                    <a:pt x="1818" y="5666"/>
                    <a:pt x="1868" y="5647"/>
                  </a:cubicBezTo>
                  <a:cubicBezTo>
                    <a:pt x="1954" y="5613"/>
                    <a:pt x="2028" y="5550"/>
                    <a:pt x="2074" y="5468"/>
                  </a:cubicBezTo>
                  <a:lnTo>
                    <a:pt x="2860" y="4109"/>
                  </a:lnTo>
                  <a:cubicBezTo>
                    <a:pt x="2912" y="4117"/>
                    <a:pt x="2965" y="4121"/>
                    <a:pt x="3017" y="4121"/>
                  </a:cubicBezTo>
                  <a:cubicBezTo>
                    <a:pt x="3068" y="4121"/>
                    <a:pt x="3118" y="4118"/>
                    <a:pt x="3169" y="4111"/>
                  </a:cubicBezTo>
                  <a:lnTo>
                    <a:pt x="3953" y="5470"/>
                  </a:lnTo>
                  <a:cubicBezTo>
                    <a:pt x="4030" y="5604"/>
                    <a:pt x="4170" y="5679"/>
                    <a:pt x="4314" y="5679"/>
                  </a:cubicBezTo>
                  <a:cubicBezTo>
                    <a:pt x="4384" y="5679"/>
                    <a:pt x="4456" y="5661"/>
                    <a:pt x="4522" y="5623"/>
                  </a:cubicBezTo>
                  <a:cubicBezTo>
                    <a:pt x="5451" y="5083"/>
                    <a:pt x="6025" y="4092"/>
                    <a:pt x="6030" y="3017"/>
                  </a:cubicBezTo>
                  <a:cubicBezTo>
                    <a:pt x="6028" y="2889"/>
                    <a:pt x="5971" y="2768"/>
                    <a:pt x="5870" y="2689"/>
                  </a:cubicBezTo>
                  <a:cubicBezTo>
                    <a:pt x="5797" y="2631"/>
                    <a:pt x="5706" y="2600"/>
                    <a:pt x="5611" y="2600"/>
                  </a:cubicBezTo>
                  <a:lnTo>
                    <a:pt x="4041" y="2600"/>
                  </a:lnTo>
                  <a:cubicBezTo>
                    <a:pt x="4022" y="2552"/>
                    <a:pt x="3999" y="2506"/>
                    <a:pt x="3973" y="2463"/>
                  </a:cubicBezTo>
                  <a:cubicBezTo>
                    <a:pt x="3947" y="2418"/>
                    <a:pt x="3919" y="2375"/>
                    <a:pt x="3887" y="2335"/>
                  </a:cubicBezTo>
                  <a:lnTo>
                    <a:pt x="4674" y="971"/>
                  </a:lnTo>
                  <a:cubicBezTo>
                    <a:pt x="4789" y="772"/>
                    <a:pt x="4722" y="517"/>
                    <a:pt x="4523" y="402"/>
                  </a:cubicBezTo>
                  <a:cubicBezTo>
                    <a:pt x="4057" y="134"/>
                    <a:pt x="3537" y="0"/>
                    <a:pt x="3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" name="Google Shape;334;p33"/>
            <p:cNvSpPr/>
            <p:nvPr/>
          </p:nvSpPr>
          <p:spPr>
            <a:xfrm>
              <a:off x="4269950" y="1147950"/>
              <a:ext cx="169975" cy="162225"/>
            </a:xfrm>
            <a:custGeom>
              <a:rect b="b" l="l" r="r" t="t"/>
              <a:pathLst>
                <a:path extrusionOk="0" h="6489" w="6799">
                  <a:moveTo>
                    <a:pt x="4018" y="833"/>
                  </a:moveTo>
                  <a:cubicBezTo>
                    <a:pt x="4690" y="833"/>
                    <a:pt x="5151" y="1509"/>
                    <a:pt x="4905" y="2134"/>
                  </a:cubicBezTo>
                  <a:cubicBezTo>
                    <a:pt x="4827" y="2333"/>
                    <a:pt x="4914" y="2559"/>
                    <a:pt x="5102" y="2657"/>
                  </a:cubicBezTo>
                  <a:cubicBezTo>
                    <a:pt x="5984" y="3107"/>
                    <a:pt x="6243" y="4247"/>
                    <a:pt x="5642" y="5034"/>
                  </a:cubicBezTo>
                  <a:cubicBezTo>
                    <a:pt x="5326" y="5448"/>
                    <a:pt x="4853" y="5659"/>
                    <a:pt x="4379" y="5659"/>
                  </a:cubicBezTo>
                  <a:cubicBezTo>
                    <a:pt x="3952" y="5659"/>
                    <a:pt x="3523" y="5488"/>
                    <a:pt x="3207" y="5142"/>
                  </a:cubicBezTo>
                  <a:cubicBezTo>
                    <a:pt x="3125" y="5053"/>
                    <a:pt x="3012" y="5007"/>
                    <a:pt x="2899" y="5007"/>
                  </a:cubicBezTo>
                  <a:cubicBezTo>
                    <a:pt x="2821" y="5007"/>
                    <a:pt x="2743" y="5028"/>
                    <a:pt x="2674" y="5073"/>
                  </a:cubicBezTo>
                  <a:cubicBezTo>
                    <a:pt x="2478" y="5200"/>
                    <a:pt x="2252" y="5264"/>
                    <a:pt x="2027" y="5264"/>
                  </a:cubicBezTo>
                  <a:cubicBezTo>
                    <a:pt x="1830" y="5264"/>
                    <a:pt x="1633" y="5215"/>
                    <a:pt x="1454" y="5117"/>
                  </a:cubicBezTo>
                  <a:cubicBezTo>
                    <a:pt x="1071" y="4909"/>
                    <a:pt x="833" y="4506"/>
                    <a:pt x="833" y="4068"/>
                  </a:cubicBezTo>
                  <a:cubicBezTo>
                    <a:pt x="835" y="3542"/>
                    <a:pt x="1179" y="3078"/>
                    <a:pt x="1683" y="2924"/>
                  </a:cubicBezTo>
                  <a:lnTo>
                    <a:pt x="1683" y="2923"/>
                  </a:lnTo>
                  <a:cubicBezTo>
                    <a:pt x="1952" y="2842"/>
                    <a:pt x="2064" y="2523"/>
                    <a:pt x="1906" y="2290"/>
                  </a:cubicBezTo>
                  <a:cubicBezTo>
                    <a:pt x="1687" y="1970"/>
                    <a:pt x="1713" y="1543"/>
                    <a:pt x="1971" y="1254"/>
                  </a:cubicBezTo>
                  <a:cubicBezTo>
                    <a:pt x="2135" y="1068"/>
                    <a:pt x="2366" y="970"/>
                    <a:pt x="2601" y="970"/>
                  </a:cubicBezTo>
                  <a:cubicBezTo>
                    <a:pt x="2734" y="970"/>
                    <a:pt x="2869" y="1002"/>
                    <a:pt x="2992" y="1067"/>
                  </a:cubicBezTo>
                  <a:cubicBezTo>
                    <a:pt x="3054" y="1098"/>
                    <a:pt x="3120" y="1114"/>
                    <a:pt x="3187" y="1114"/>
                  </a:cubicBezTo>
                  <a:cubicBezTo>
                    <a:pt x="3276" y="1114"/>
                    <a:pt x="3365" y="1085"/>
                    <a:pt x="3439" y="1029"/>
                  </a:cubicBezTo>
                  <a:cubicBezTo>
                    <a:pt x="3604" y="901"/>
                    <a:pt x="3807" y="833"/>
                    <a:pt x="4016" y="833"/>
                  </a:cubicBezTo>
                  <a:cubicBezTo>
                    <a:pt x="4016" y="833"/>
                    <a:pt x="4017" y="833"/>
                    <a:pt x="4018" y="833"/>
                  </a:cubicBezTo>
                  <a:close/>
                  <a:moveTo>
                    <a:pt x="4016" y="0"/>
                  </a:moveTo>
                  <a:cubicBezTo>
                    <a:pt x="3711" y="0"/>
                    <a:pt x="3411" y="78"/>
                    <a:pt x="3145" y="228"/>
                  </a:cubicBezTo>
                  <a:cubicBezTo>
                    <a:pt x="2968" y="167"/>
                    <a:pt x="2785" y="138"/>
                    <a:pt x="2603" y="138"/>
                  </a:cubicBezTo>
                  <a:cubicBezTo>
                    <a:pt x="2172" y="138"/>
                    <a:pt x="1750" y="304"/>
                    <a:pt x="1431" y="615"/>
                  </a:cubicBezTo>
                  <a:cubicBezTo>
                    <a:pt x="979" y="1057"/>
                    <a:pt x="814" y="1716"/>
                    <a:pt x="1004" y="2319"/>
                  </a:cubicBezTo>
                  <a:cubicBezTo>
                    <a:pt x="396" y="2678"/>
                    <a:pt x="1" y="3343"/>
                    <a:pt x="1" y="4067"/>
                  </a:cubicBezTo>
                  <a:cubicBezTo>
                    <a:pt x="2" y="5187"/>
                    <a:pt x="909" y="6093"/>
                    <a:pt x="2028" y="6095"/>
                  </a:cubicBezTo>
                  <a:cubicBezTo>
                    <a:pt x="2305" y="6095"/>
                    <a:pt x="2577" y="6038"/>
                    <a:pt x="2831" y="5929"/>
                  </a:cubicBezTo>
                  <a:cubicBezTo>
                    <a:pt x="3264" y="6290"/>
                    <a:pt x="3811" y="6487"/>
                    <a:pt x="4377" y="6489"/>
                  </a:cubicBezTo>
                  <a:cubicBezTo>
                    <a:pt x="5711" y="6489"/>
                    <a:pt x="6797" y="5402"/>
                    <a:pt x="6797" y="4068"/>
                  </a:cubicBezTo>
                  <a:cubicBezTo>
                    <a:pt x="6799" y="3283"/>
                    <a:pt x="6419" y="2546"/>
                    <a:pt x="5777" y="2094"/>
                  </a:cubicBezTo>
                  <a:cubicBezTo>
                    <a:pt x="5794" y="1993"/>
                    <a:pt x="5803" y="1891"/>
                    <a:pt x="5804" y="1788"/>
                  </a:cubicBezTo>
                  <a:cubicBezTo>
                    <a:pt x="5803" y="802"/>
                    <a:pt x="5003" y="2"/>
                    <a:pt x="40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" name="Google Shape;335;p33"/>
            <p:cNvSpPr/>
            <p:nvPr/>
          </p:nvSpPr>
          <p:spPr>
            <a:xfrm>
              <a:off x="4034250" y="1033575"/>
              <a:ext cx="217025" cy="217375"/>
            </a:xfrm>
            <a:custGeom>
              <a:rect b="b" l="l" r="r" t="t"/>
              <a:pathLst>
                <a:path extrusionOk="0" h="8695" w="8681">
                  <a:moveTo>
                    <a:pt x="3060" y="832"/>
                  </a:moveTo>
                  <a:cubicBezTo>
                    <a:pt x="3682" y="832"/>
                    <a:pt x="4274" y="1094"/>
                    <a:pt x="4690" y="1555"/>
                  </a:cubicBezTo>
                  <a:cubicBezTo>
                    <a:pt x="4772" y="1644"/>
                    <a:pt x="4885" y="1690"/>
                    <a:pt x="4998" y="1690"/>
                  </a:cubicBezTo>
                  <a:cubicBezTo>
                    <a:pt x="5076" y="1690"/>
                    <a:pt x="5153" y="1668"/>
                    <a:pt x="5222" y="1624"/>
                  </a:cubicBezTo>
                  <a:cubicBezTo>
                    <a:pt x="5503" y="1443"/>
                    <a:pt x="5824" y="1351"/>
                    <a:pt x="6147" y="1351"/>
                  </a:cubicBezTo>
                  <a:cubicBezTo>
                    <a:pt x="6426" y="1351"/>
                    <a:pt x="6706" y="1420"/>
                    <a:pt x="6961" y="1559"/>
                  </a:cubicBezTo>
                  <a:cubicBezTo>
                    <a:pt x="7508" y="1857"/>
                    <a:pt x="7847" y="2431"/>
                    <a:pt x="7847" y="3054"/>
                  </a:cubicBezTo>
                  <a:cubicBezTo>
                    <a:pt x="7843" y="3804"/>
                    <a:pt x="7352" y="4464"/>
                    <a:pt x="6636" y="4685"/>
                  </a:cubicBezTo>
                  <a:cubicBezTo>
                    <a:pt x="6365" y="4767"/>
                    <a:pt x="6253" y="5086"/>
                    <a:pt x="6413" y="5319"/>
                  </a:cubicBezTo>
                  <a:cubicBezTo>
                    <a:pt x="6673" y="5698"/>
                    <a:pt x="6702" y="6190"/>
                    <a:pt x="6487" y="6597"/>
                  </a:cubicBezTo>
                  <a:cubicBezTo>
                    <a:pt x="6273" y="7004"/>
                    <a:pt x="5851" y="7261"/>
                    <a:pt x="5392" y="7262"/>
                  </a:cubicBezTo>
                  <a:lnTo>
                    <a:pt x="5387" y="7262"/>
                  </a:lnTo>
                  <a:cubicBezTo>
                    <a:pt x="5195" y="7262"/>
                    <a:pt x="5028" y="7391"/>
                    <a:pt x="4984" y="7577"/>
                  </a:cubicBezTo>
                  <a:cubicBezTo>
                    <a:pt x="4945" y="7733"/>
                    <a:pt x="4814" y="7846"/>
                    <a:pt x="4655" y="7861"/>
                  </a:cubicBezTo>
                  <a:cubicBezTo>
                    <a:pt x="4644" y="7862"/>
                    <a:pt x="4632" y="7862"/>
                    <a:pt x="4621" y="7862"/>
                  </a:cubicBezTo>
                  <a:cubicBezTo>
                    <a:pt x="4474" y="7862"/>
                    <a:pt x="4341" y="7778"/>
                    <a:pt x="4280" y="7643"/>
                  </a:cubicBezTo>
                  <a:cubicBezTo>
                    <a:pt x="4211" y="7497"/>
                    <a:pt x="4064" y="7403"/>
                    <a:pt x="3901" y="7403"/>
                  </a:cubicBezTo>
                  <a:cubicBezTo>
                    <a:pt x="3873" y="7403"/>
                    <a:pt x="3844" y="7406"/>
                    <a:pt x="3815" y="7412"/>
                  </a:cubicBezTo>
                  <a:cubicBezTo>
                    <a:pt x="3719" y="7432"/>
                    <a:pt x="3621" y="7442"/>
                    <a:pt x="3525" y="7442"/>
                  </a:cubicBezTo>
                  <a:cubicBezTo>
                    <a:pt x="3123" y="7442"/>
                    <a:pt x="2735" y="7267"/>
                    <a:pt x="2470" y="6953"/>
                  </a:cubicBezTo>
                  <a:cubicBezTo>
                    <a:pt x="2139" y="6564"/>
                    <a:pt x="2049" y="6026"/>
                    <a:pt x="2236" y="5551"/>
                  </a:cubicBezTo>
                  <a:cubicBezTo>
                    <a:pt x="2313" y="5352"/>
                    <a:pt x="2228" y="5126"/>
                    <a:pt x="2038" y="5030"/>
                  </a:cubicBezTo>
                  <a:cubicBezTo>
                    <a:pt x="1126" y="4561"/>
                    <a:pt x="654" y="3529"/>
                    <a:pt x="894" y="2532"/>
                  </a:cubicBezTo>
                  <a:cubicBezTo>
                    <a:pt x="1135" y="1536"/>
                    <a:pt x="2026" y="834"/>
                    <a:pt x="3051" y="834"/>
                  </a:cubicBezTo>
                  <a:cubicBezTo>
                    <a:pt x="3052" y="834"/>
                    <a:pt x="3053" y="834"/>
                    <a:pt x="3054" y="834"/>
                  </a:cubicBezTo>
                  <a:lnTo>
                    <a:pt x="3055" y="832"/>
                  </a:lnTo>
                  <a:cubicBezTo>
                    <a:pt x="3057" y="832"/>
                    <a:pt x="3059" y="832"/>
                    <a:pt x="3060" y="832"/>
                  </a:cubicBezTo>
                  <a:close/>
                  <a:moveTo>
                    <a:pt x="3057" y="1"/>
                  </a:moveTo>
                  <a:cubicBezTo>
                    <a:pt x="1372" y="1"/>
                    <a:pt x="3" y="1371"/>
                    <a:pt x="3" y="3054"/>
                  </a:cubicBezTo>
                  <a:cubicBezTo>
                    <a:pt x="0" y="4075"/>
                    <a:pt x="510" y="5027"/>
                    <a:pt x="1359" y="5591"/>
                  </a:cubicBezTo>
                  <a:cubicBezTo>
                    <a:pt x="1326" y="5744"/>
                    <a:pt x="1308" y="5898"/>
                    <a:pt x="1308" y="6053"/>
                  </a:cubicBezTo>
                  <a:cubicBezTo>
                    <a:pt x="1310" y="7278"/>
                    <a:pt x="2303" y="8271"/>
                    <a:pt x="3529" y="8272"/>
                  </a:cubicBezTo>
                  <a:cubicBezTo>
                    <a:pt x="3585" y="8272"/>
                    <a:pt x="3642" y="8271"/>
                    <a:pt x="3700" y="8266"/>
                  </a:cubicBezTo>
                  <a:cubicBezTo>
                    <a:pt x="3943" y="8555"/>
                    <a:pt x="4282" y="8694"/>
                    <a:pt x="4619" y="8694"/>
                  </a:cubicBezTo>
                  <a:cubicBezTo>
                    <a:pt x="5035" y="8694"/>
                    <a:pt x="5449" y="8481"/>
                    <a:pt x="5676" y="8072"/>
                  </a:cubicBezTo>
                  <a:cubicBezTo>
                    <a:pt x="6988" y="7889"/>
                    <a:pt x="7794" y="6537"/>
                    <a:pt x="7331" y="5293"/>
                  </a:cubicBezTo>
                  <a:cubicBezTo>
                    <a:pt x="8144" y="4859"/>
                    <a:pt x="8680" y="3997"/>
                    <a:pt x="8680" y="3054"/>
                  </a:cubicBezTo>
                  <a:cubicBezTo>
                    <a:pt x="8680" y="1657"/>
                    <a:pt x="7544" y="519"/>
                    <a:pt x="6145" y="519"/>
                  </a:cubicBezTo>
                  <a:cubicBezTo>
                    <a:pt x="5772" y="519"/>
                    <a:pt x="5404" y="602"/>
                    <a:pt x="5067" y="760"/>
                  </a:cubicBezTo>
                  <a:cubicBezTo>
                    <a:pt x="4512" y="273"/>
                    <a:pt x="3796" y="2"/>
                    <a:pt x="3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" name="Google Shape;336;p33"/>
            <p:cNvSpPr/>
            <p:nvPr/>
          </p:nvSpPr>
          <p:spPr>
            <a:xfrm>
              <a:off x="4311700" y="1495500"/>
              <a:ext cx="22650" cy="20875"/>
            </a:xfrm>
            <a:custGeom>
              <a:rect b="b" l="l" r="r" t="t"/>
              <a:pathLst>
                <a:path extrusionOk="0" h="835" w="906">
                  <a:moveTo>
                    <a:pt x="449" y="1"/>
                  </a:moveTo>
                  <a:cubicBezTo>
                    <a:pt x="249" y="1"/>
                    <a:pt x="78" y="142"/>
                    <a:pt x="39" y="336"/>
                  </a:cubicBezTo>
                  <a:cubicBezTo>
                    <a:pt x="0" y="530"/>
                    <a:pt x="105" y="726"/>
                    <a:pt x="288" y="802"/>
                  </a:cubicBezTo>
                  <a:cubicBezTo>
                    <a:pt x="340" y="824"/>
                    <a:pt x="394" y="834"/>
                    <a:pt x="447" y="834"/>
                  </a:cubicBezTo>
                  <a:cubicBezTo>
                    <a:pt x="583" y="834"/>
                    <a:pt x="715" y="767"/>
                    <a:pt x="794" y="648"/>
                  </a:cubicBezTo>
                  <a:cubicBezTo>
                    <a:pt x="905" y="484"/>
                    <a:pt x="884" y="264"/>
                    <a:pt x="743" y="123"/>
                  </a:cubicBezTo>
                  <a:cubicBezTo>
                    <a:pt x="665" y="45"/>
                    <a:pt x="558" y="2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" name="Google Shape;337;p33"/>
          <p:cNvGrpSpPr/>
          <p:nvPr/>
        </p:nvGrpSpPr>
        <p:grpSpPr>
          <a:xfrm>
            <a:off x="1858324" y="1965773"/>
            <a:ext cx="568859" cy="565594"/>
            <a:chOff x="307300" y="1065375"/>
            <a:chExt cx="535800" cy="532725"/>
          </a:xfrm>
        </p:grpSpPr>
        <p:sp>
          <p:nvSpPr>
            <p:cNvPr id="338" name="Google Shape;338;p33"/>
            <p:cNvSpPr/>
            <p:nvPr/>
          </p:nvSpPr>
          <p:spPr>
            <a:xfrm>
              <a:off x="307300" y="1065375"/>
              <a:ext cx="535800" cy="532725"/>
            </a:xfrm>
            <a:custGeom>
              <a:rect b="b" l="l" r="r" t="t"/>
              <a:pathLst>
                <a:path extrusionOk="0" h="21309" w="21432">
                  <a:moveTo>
                    <a:pt x="8786" y="834"/>
                  </a:moveTo>
                  <a:cubicBezTo>
                    <a:pt x="9619" y="834"/>
                    <a:pt x="10292" y="1509"/>
                    <a:pt x="10294" y="2341"/>
                  </a:cubicBezTo>
                  <a:lnTo>
                    <a:pt x="10295" y="2774"/>
                  </a:lnTo>
                  <a:lnTo>
                    <a:pt x="9861" y="2774"/>
                  </a:lnTo>
                  <a:cubicBezTo>
                    <a:pt x="9029" y="2774"/>
                    <a:pt x="8354" y="2099"/>
                    <a:pt x="8352" y="1267"/>
                  </a:cubicBezTo>
                  <a:lnTo>
                    <a:pt x="8352" y="834"/>
                  </a:lnTo>
                  <a:close/>
                  <a:moveTo>
                    <a:pt x="13078" y="834"/>
                  </a:moveTo>
                  <a:lnTo>
                    <a:pt x="13078" y="1267"/>
                  </a:lnTo>
                  <a:cubicBezTo>
                    <a:pt x="13078" y="2099"/>
                    <a:pt x="12403" y="2774"/>
                    <a:pt x="11572" y="2774"/>
                  </a:cubicBezTo>
                  <a:lnTo>
                    <a:pt x="11138" y="2774"/>
                  </a:lnTo>
                  <a:lnTo>
                    <a:pt x="11138" y="2341"/>
                  </a:lnTo>
                  <a:cubicBezTo>
                    <a:pt x="11138" y="1509"/>
                    <a:pt x="11813" y="834"/>
                    <a:pt x="12645" y="834"/>
                  </a:cubicBezTo>
                  <a:close/>
                  <a:moveTo>
                    <a:pt x="10681" y="7571"/>
                  </a:moveTo>
                  <a:cubicBezTo>
                    <a:pt x="11084" y="7571"/>
                    <a:pt x="11410" y="7898"/>
                    <a:pt x="11410" y="8300"/>
                  </a:cubicBezTo>
                  <a:lnTo>
                    <a:pt x="11410" y="8550"/>
                  </a:lnTo>
                  <a:cubicBezTo>
                    <a:pt x="11410" y="8953"/>
                    <a:pt x="11084" y="9280"/>
                    <a:pt x="10681" y="9280"/>
                  </a:cubicBezTo>
                  <a:cubicBezTo>
                    <a:pt x="9820" y="9280"/>
                    <a:pt x="9121" y="9979"/>
                    <a:pt x="9119" y="10841"/>
                  </a:cubicBezTo>
                  <a:lnTo>
                    <a:pt x="9119" y="10887"/>
                  </a:lnTo>
                  <a:cubicBezTo>
                    <a:pt x="9119" y="11290"/>
                    <a:pt x="8793" y="11615"/>
                    <a:pt x="8391" y="11617"/>
                  </a:cubicBezTo>
                  <a:lnTo>
                    <a:pt x="3988" y="11617"/>
                  </a:lnTo>
                  <a:cubicBezTo>
                    <a:pt x="4041" y="10792"/>
                    <a:pt x="4245" y="9986"/>
                    <a:pt x="4592" y="9236"/>
                  </a:cubicBezTo>
                  <a:lnTo>
                    <a:pt x="6499" y="9236"/>
                  </a:lnTo>
                  <a:cubicBezTo>
                    <a:pt x="6502" y="9236"/>
                    <a:pt x="6506" y="9237"/>
                    <a:pt x="6509" y="9237"/>
                  </a:cubicBezTo>
                  <a:cubicBezTo>
                    <a:pt x="6738" y="9237"/>
                    <a:pt x="6925" y="9050"/>
                    <a:pt x="6925" y="8821"/>
                  </a:cubicBezTo>
                  <a:cubicBezTo>
                    <a:pt x="6925" y="8591"/>
                    <a:pt x="6738" y="8405"/>
                    <a:pt x="6509" y="8405"/>
                  </a:cubicBezTo>
                  <a:cubicBezTo>
                    <a:pt x="6506" y="8405"/>
                    <a:pt x="6502" y="8405"/>
                    <a:pt x="6499" y="8405"/>
                  </a:cubicBezTo>
                  <a:lnTo>
                    <a:pt x="5051" y="8405"/>
                  </a:lnTo>
                  <a:cubicBezTo>
                    <a:pt x="5241" y="8110"/>
                    <a:pt x="5454" y="7832"/>
                    <a:pt x="5687" y="7571"/>
                  </a:cubicBezTo>
                  <a:close/>
                  <a:moveTo>
                    <a:pt x="17283" y="10527"/>
                  </a:moveTo>
                  <a:cubicBezTo>
                    <a:pt x="17369" y="10897"/>
                    <a:pt x="17424" y="11274"/>
                    <a:pt x="17447" y="11654"/>
                  </a:cubicBezTo>
                  <a:cubicBezTo>
                    <a:pt x="16431" y="12404"/>
                    <a:pt x="15525" y="13292"/>
                    <a:pt x="14755" y="14293"/>
                  </a:cubicBezTo>
                  <a:lnTo>
                    <a:pt x="13996" y="15280"/>
                  </a:lnTo>
                  <a:cubicBezTo>
                    <a:pt x="13939" y="15355"/>
                    <a:pt x="13887" y="15437"/>
                    <a:pt x="13845" y="15524"/>
                  </a:cubicBezTo>
                  <a:lnTo>
                    <a:pt x="11818" y="15524"/>
                  </a:lnTo>
                  <a:cubicBezTo>
                    <a:pt x="11137" y="15522"/>
                    <a:pt x="10586" y="14971"/>
                    <a:pt x="10586" y="14290"/>
                  </a:cubicBezTo>
                  <a:cubicBezTo>
                    <a:pt x="10586" y="13772"/>
                    <a:pt x="11006" y="13353"/>
                    <a:pt x="11524" y="13353"/>
                  </a:cubicBezTo>
                  <a:cubicBezTo>
                    <a:pt x="12176" y="13352"/>
                    <a:pt x="12704" y="12824"/>
                    <a:pt x="12705" y="12172"/>
                  </a:cubicBezTo>
                  <a:cubicBezTo>
                    <a:pt x="12705" y="11264"/>
                    <a:pt x="13442" y="10527"/>
                    <a:pt x="14350" y="10527"/>
                  </a:cubicBezTo>
                  <a:close/>
                  <a:moveTo>
                    <a:pt x="10717" y="5324"/>
                  </a:moveTo>
                  <a:cubicBezTo>
                    <a:pt x="11331" y="5324"/>
                    <a:pt x="11948" y="5408"/>
                    <a:pt x="12553" y="5578"/>
                  </a:cubicBezTo>
                  <a:cubicBezTo>
                    <a:pt x="14614" y="6163"/>
                    <a:pt x="16277" y="7689"/>
                    <a:pt x="17033" y="9694"/>
                  </a:cubicBezTo>
                  <a:lnTo>
                    <a:pt x="14350" y="9694"/>
                  </a:lnTo>
                  <a:cubicBezTo>
                    <a:pt x="12983" y="9694"/>
                    <a:pt x="11872" y="10806"/>
                    <a:pt x="11872" y="12172"/>
                  </a:cubicBezTo>
                  <a:cubicBezTo>
                    <a:pt x="11872" y="12365"/>
                    <a:pt x="11715" y="12520"/>
                    <a:pt x="11524" y="12520"/>
                  </a:cubicBezTo>
                  <a:cubicBezTo>
                    <a:pt x="10545" y="12522"/>
                    <a:pt x="9754" y="13313"/>
                    <a:pt x="9753" y="14290"/>
                  </a:cubicBezTo>
                  <a:cubicBezTo>
                    <a:pt x="9754" y="15430"/>
                    <a:pt x="10678" y="16354"/>
                    <a:pt x="11818" y="16355"/>
                  </a:cubicBezTo>
                  <a:lnTo>
                    <a:pt x="13704" y="16355"/>
                  </a:lnTo>
                  <a:cubicBezTo>
                    <a:pt x="13755" y="16748"/>
                    <a:pt x="13960" y="17105"/>
                    <a:pt x="14277" y="17344"/>
                  </a:cubicBezTo>
                  <a:lnTo>
                    <a:pt x="11982" y="18482"/>
                  </a:lnTo>
                  <a:cubicBezTo>
                    <a:pt x="11839" y="18553"/>
                    <a:pt x="11710" y="18645"/>
                    <a:pt x="11597" y="18756"/>
                  </a:cubicBezTo>
                  <a:cubicBezTo>
                    <a:pt x="11587" y="18756"/>
                    <a:pt x="11577" y="18756"/>
                    <a:pt x="11567" y="18757"/>
                  </a:cubicBezTo>
                  <a:cubicBezTo>
                    <a:pt x="11285" y="18793"/>
                    <a:pt x="11001" y="18810"/>
                    <a:pt x="10717" y="18810"/>
                  </a:cubicBezTo>
                  <a:cubicBezTo>
                    <a:pt x="10439" y="18810"/>
                    <a:pt x="10161" y="18793"/>
                    <a:pt x="9885" y="18760"/>
                  </a:cubicBezTo>
                  <a:cubicBezTo>
                    <a:pt x="9869" y="18757"/>
                    <a:pt x="9853" y="18757"/>
                    <a:pt x="9837" y="18757"/>
                  </a:cubicBezTo>
                  <a:cubicBezTo>
                    <a:pt x="9724" y="18645"/>
                    <a:pt x="9593" y="18551"/>
                    <a:pt x="9450" y="18481"/>
                  </a:cubicBezTo>
                  <a:lnTo>
                    <a:pt x="7155" y="17342"/>
                  </a:lnTo>
                  <a:cubicBezTo>
                    <a:pt x="7806" y="16852"/>
                    <a:pt x="7932" y="15925"/>
                    <a:pt x="7436" y="15279"/>
                  </a:cubicBezTo>
                  <a:lnTo>
                    <a:pt x="6677" y="14293"/>
                  </a:lnTo>
                  <a:cubicBezTo>
                    <a:pt x="6164" y="13625"/>
                    <a:pt x="5589" y="13010"/>
                    <a:pt x="4962" y="12450"/>
                  </a:cubicBezTo>
                  <a:lnTo>
                    <a:pt x="8391" y="12450"/>
                  </a:lnTo>
                  <a:cubicBezTo>
                    <a:pt x="9253" y="12448"/>
                    <a:pt x="9951" y="11750"/>
                    <a:pt x="9953" y="10887"/>
                  </a:cubicBezTo>
                  <a:lnTo>
                    <a:pt x="9953" y="10841"/>
                  </a:lnTo>
                  <a:cubicBezTo>
                    <a:pt x="9953" y="10438"/>
                    <a:pt x="10279" y="10111"/>
                    <a:pt x="10681" y="10111"/>
                  </a:cubicBezTo>
                  <a:cubicBezTo>
                    <a:pt x="11543" y="10110"/>
                    <a:pt x="12242" y="9412"/>
                    <a:pt x="12242" y="8550"/>
                  </a:cubicBezTo>
                  <a:lnTo>
                    <a:pt x="12242" y="8300"/>
                  </a:lnTo>
                  <a:cubicBezTo>
                    <a:pt x="12242" y="7438"/>
                    <a:pt x="11543" y="6740"/>
                    <a:pt x="10681" y="6740"/>
                  </a:cubicBezTo>
                  <a:lnTo>
                    <a:pt x="6580" y="6740"/>
                  </a:lnTo>
                  <a:cubicBezTo>
                    <a:pt x="7777" y="5811"/>
                    <a:pt x="9236" y="5324"/>
                    <a:pt x="10717" y="5324"/>
                  </a:cubicBezTo>
                  <a:close/>
                  <a:moveTo>
                    <a:pt x="7938" y="1"/>
                  </a:moveTo>
                  <a:cubicBezTo>
                    <a:pt x="7708" y="1"/>
                    <a:pt x="7521" y="188"/>
                    <a:pt x="7521" y="418"/>
                  </a:cubicBezTo>
                  <a:lnTo>
                    <a:pt x="7521" y="1267"/>
                  </a:lnTo>
                  <a:cubicBezTo>
                    <a:pt x="7521" y="2558"/>
                    <a:pt x="8571" y="3607"/>
                    <a:pt x="9862" y="3607"/>
                  </a:cubicBezTo>
                  <a:lnTo>
                    <a:pt x="10299" y="3607"/>
                  </a:lnTo>
                  <a:lnTo>
                    <a:pt x="10299" y="4503"/>
                  </a:lnTo>
                  <a:cubicBezTo>
                    <a:pt x="6641" y="4701"/>
                    <a:pt x="3653" y="7495"/>
                    <a:pt x="3199" y="11114"/>
                  </a:cubicBezTo>
                  <a:cubicBezTo>
                    <a:pt x="2824" y="10874"/>
                    <a:pt x="2437" y="10654"/>
                    <a:pt x="2039" y="10454"/>
                  </a:cubicBezTo>
                  <a:lnTo>
                    <a:pt x="664" y="9762"/>
                  </a:lnTo>
                  <a:cubicBezTo>
                    <a:pt x="603" y="9731"/>
                    <a:pt x="539" y="9717"/>
                    <a:pt x="476" y="9717"/>
                  </a:cubicBezTo>
                  <a:cubicBezTo>
                    <a:pt x="324" y="9717"/>
                    <a:pt x="177" y="9800"/>
                    <a:pt x="104" y="9946"/>
                  </a:cubicBezTo>
                  <a:cubicBezTo>
                    <a:pt x="0" y="10150"/>
                    <a:pt x="84" y="10401"/>
                    <a:pt x="288" y="10504"/>
                  </a:cubicBezTo>
                  <a:lnTo>
                    <a:pt x="1664" y="11198"/>
                  </a:lnTo>
                  <a:cubicBezTo>
                    <a:pt x="3366" y="12058"/>
                    <a:pt x="4853" y="13289"/>
                    <a:pt x="6017" y="14800"/>
                  </a:cubicBezTo>
                  <a:lnTo>
                    <a:pt x="6775" y="15787"/>
                  </a:lnTo>
                  <a:cubicBezTo>
                    <a:pt x="6954" y="16017"/>
                    <a:pt x="6951" y="16341"/>
                    <a:pt x="6768" y="16568"/>
                  </a:cubicBezTo>
                  <a:cubicBezTo>
                    <a:pt x="6645" y="16722"/>
                    <a:pt x="6462" y="16805"/>
                    <a:pt x="6275" y="16805"/>
                  </a:cubicBezTo>
                  <a:cubicBezTo>
                    <a:pt x="6185" y="16805"/>
                    <a:pt x="6094" y="16786"/>
                    <a:pt x="6008" y="16747"/>
                  </a:cubicBezTo>
                  <a:cubicBezTo>
                    <a:pt x="5241" y="16276"/>
                    <a:pt x="4595" y="15634"/>
                    <a:pt x="4119" y="14872"/>
                  </a:cubicBezTo>
                  <a:lnTo>
                    <a:pt x="4063" y="14782"/>
                  </a:lnTo>
                  <a:cubicBezTo>
                    <a:pt x="3983" y="14656"/>
                    <a:pt x="3848" y="14586"/>
                    <a:pt x="3709" y="14586"/>
                  </a:cubicBezTo>
                  <a:cubicBezTo>
                    <a:pt x="3633" y="14586"/>
                    <a:pt x="3557" y="14607"/>
                    <a:pt x="3488" y="14650"/>
                  </a:cubicBezTo>
                  <a:cubicBezTo>
                    <a:pt x="3293" y="14771"/>
                    <a:pt x="3234" y="15028"/>
                    <a:pt x="3356" y="15223"/>
                  </a:cubicBezTo>
                  <a:lnTo>
                    <a:pt x="3412" y="15313"/>
                  </a:lnTo>
                  <a:cubicBezTo>
                    <a:pt x="3956" y="16185"/>
                    <a:pt x="4696" y="16918"/>
                    <a:pt x="5572" y="17456"/>
                  </a:cubicBezTo>
                  <a:cubicBezTo>
                    <a:pt x="5584" y="17463"/>
                    <a:pt x="5597" y="17471"/>
                    <a:pt x="5608" y="17478"/>
                  </a:cubicBezTo>
                  <a:cubicBezTo>
                    <a:pt x="5768" y="17574"/>
                    <a:pt x="5931" y="17665"/>
                    <a:pt x="6097" y="17748"/>
                  </a:cubicBezTo>
                  <a:lnTo>
                    <a:pt x="9081" y="19228"/>
                  </a:lnTo>
                  <a:cubicBezTo>
                    <a:pt x="9394" y="19384"/>
                    <a:pt x="9528" y="19761"/>
                    <a:pt x="9386" y="20082"/>
                  </a:cubicBezTo>
                  <a:cubicBezTo>
                    <a:pt x="9277" y="20326"/>
                    <a:pt x="9038" y="20473"/>
                    <a:pt x="8785" y="20473"/>
                  </a:cubicBezTo>
                  <a:cubicBezTo>
                    <a:pt x="8705" y="20473"/>
                    <a:pt x="8624" y="20458"/>
                    <a:pt x="8545" y="20428"/>
                  </a:cubicBezTo>
                  <a:lnTo>
                    <a:pt x="5802" y="19340"/>
                  </a:lnTo>
                  <a:cubicBezTo>
                    <a:pt x="4001" y="18625"/>
                    <a:pt x="2503" y="17308"/>
                    <a:pt x="1562" y="15614"/>
                  </a:cubicBezTo>
                  <a:lnTo>
                    <a:pt x="839" y="14315"/>
                  </a:lnTo>
                  <a:cubicBezTo>
                    <a:pt x="764" y="14177"/>
                    <a:pt x="622" y="14100"/>
                    <a:pt x="475" y="14100"/>
                  </a:cubicBezTo>
                  <a:cubicBezTo>
                    <a:pt x="407" y="14100"/>
                    <a:pt x="338" y="14117"/>
                    <a:pt x="274" y="14152"/>
                  </a:cubicBezTo>
                  <a:cubicBezTo>
                    <a:pt x="72" y="14264"/>
                    <a:pt x="0" y="14518"/>
                    <a:pt x="111" y="14719"/>
                  </a:cubicBezTo>
                  <a:lnTo>
                    <a:pt x="832" y="16019"/>
                  </a:lnTo>
                  <a:cubicBezTo>
                    <a:pt x="1868" y="17881"/>
                    <a:pt x="3514" y="19327"/>
                    <a:pt x="5494" y="20114"/>
                  </a:cubicBezTo>
                  <a:lnTo>
                    <a:pt x="8239" y="21202"/>
                  </a:lnTo>
                  <a:cubicBezTo>
                    <a:pt x="8422" y="21275"/>
                    <a:pt x="8608" y="21309"/>
                    <a:pt x="8790" y="21309"/>
                  </a:cubicBezTo>
                  <a:cubicBezTo>
                    <a:pt x="9577" y="21309"/>
                    <a:pt x="10278" y="20672"/>
                    <a:pt x="10278" y="19818"/>
                  </a:cubicBezTo>
                  <a:cubicBezTo>
                    <a:pt x="10278" y="19754"/>
                    <a:pt x="10274" y="19692"/>
                    <a:pt x="10266" y="19631"/>
                  </a:cubicBezTo>
                  <a:lnTo>
                    <a:pt x="10266" y="19631"/>
                  </a:lnTo>
                  <a:cubicBezTo>
                    <a:pt x="10416" y="19639"/>
                    <a:pt x="10566" y="19643"/>
                    <a:pt x="10715" y="19643"/>
                  </a:cubicBezTo>
                  <a:cubicBezTo>
                    <a:pt x="10866" y="19643"/>
                    <a:pt x="11016" y="19639"/>
                    <a:pt x="11166" y="19631"/>
                  </a:cubicBezTo>
                  <a:lnTo>
                    <a:pt x="11166" y="19631"/>
                  </a:lnTo>
                  <a:cubicBezTo>
                    <a:pt x="11100" y="20153"/>
                    <a:pt x="11314" y="20672"/>
                    <a:pt x="11730" y="20995"/>
                  </a:cubicBezTo>
                  <a:cubicBezTo>
                    <a:pt x="11996" y="21201"/>
                    <a:pt x="12318" y="21308"/>
                    <a:pt x="12644" y="21308"/>
                  </a:cubicBezTo>
                  <a:cubicBezTo>
                    <a:pt x="12829" y="21308"/>
                    <a:pt x="13016" y="21274"/>
                    <a:pt x="13193" y="21203"/>
                  </a:cubicBezTo>
                  <a:lnTo>
                    <a:pt x="15938" y="20115"/>
                  </a:lnTo>
                  <a:cubicBezTo>
                    <a:pt x="16481" y="19898"/>
                    <a:pt x="17005" y="19631"/>
                    <a:pt x="17499" y="19315"/>
                  </a:cubicBezTo>
                  <a:cubicBezTo>
                    <a:pt x="17689" y="19190"/>
                    <a:pt x="17742" y="18935"/>
                    <a:pt x="17620" y="18746"/>
                  </a:cubicBezTo>
                  <a:cubicBezTo>
                    <a:pt x="17540" y="18621"/>
                    <a:pt x="17406" y="18553"/>
                    <a:pt x="17269" y="18553"/>
                  </a:cubicBezTo>
                  <a:cubicBezTo>
                    <a:pt x="17195" y="18553"/>
                    <a:pt x="17119" y="18573"/>
                    <a:pt x="17051" y="18615"/>
                  </a:cubicBezTo>
                  <a:cubicBezTo>
                    <a:pt x="16602" y="18901"/>
                    <a:pt x="16126" y="19144"/>
                    <a:pt x="15631" y="19341"/>
                  </a:cubicBezTo>
                  <a:lnTo>
                    <a:pt x="12887" y="20428"/>
                  </a:lnTo>
                  <a:cubicBezTo>
                    <a:pt x="12806" y="20460"/>
                    <a:pt x="12724" y="20475"/>
                    <a:pt x="12642" y="20475"/>
                  </a:cubicBezTo>
                  <a:cubicBezTo>
                    <a:pt x="12389" y="20475"/>
                    <a:pt x="12149" y="20329"/>
                    <a:pt x="12041" y="20085"/>
                  </a:cubicBezTo>
                  <a:cubicBezTo>
                    <a:pt x="11897" y="19761"/>
                    <a:pt x="12035" y="19383"/>
                    <a:pt x="12351" y="19228"/>
                  </a:cubicBezTo>
                  <a:lnTo>
                    <a:pt x="15333" y="17748"/>
                  </a:lnTo>
                  <a:cubicBezTo>
                    <a:pt x="15502" y="17665"/>
                    <a:pt x="15664" y="17574"/>
                    <a:pt x="15824" y="17478"/>
                  </a:cubicBezTo>
                  <a:cubicBezTo>
                    <a:pt x="15835" y="17471"/>
                    <a:pt x="15848" y="17463"/>
                    <a:pt x="15860" y="17456"/>
                  </a:cubicBezTo>
                  <a:cubicBezTo>
                    <a:pt x="16735" y="16918"/>
                    <a:pt x="17474" y="16184"/>
                    <a:pt x="18020" y="15312"/>
                  </a:cubicBezTo>
                  <a:lnTo>
                    <a:pt x="18076" y="15223"/>
                  </a:lnTo>
                  <a:cubicBezTo>
                    <a:pt x="18198" y="15027"/>
                    <a:pt x="18138" y="14771"/>
                    <a:pt x="17944" y="14649"/>
                  </a:cubicBezTo>
                  <a:cubicBezTo>
                    <a:pt x="17875" y="14606"/>
                    <a:pt x="17799" y="14585"/>
                    <a:pt x="17724" y="14585"/>
                  </a:cubicBezTo>
                  <a:cubicBezTo>
                    <a:pt x="17585" y="14585"/>
                    <a:pt x="17449" y="14655"/>
                    <a:pt x="17369" y="14781"/>
                  </a:cubicBezTo>
                  <a:lnTo>
                    <a:pt x="17313" y="14872"/>
                  </a:lnTo>
                  <a:cubicBezTo>
                    <a:pt x="16837" y="15634"/>
                    <a:pt x="16189" y="16276"/>
                    <a:pt x="15424" y="16747"/>
                  </a:cubicBezTo>
                  <a:cubicBezTo>
                    <a:pt x="15339" y="16786"/>
                    <a:pt x="15248" y="16804"/>
                    <a:pt x="15159" y="16804"/>
                  </a:cubicBezTo>
                  <a:cubicBezTo>
                    <a:pt x="14972" y="16804"/>
                    <a:pt x="14788" y="16721"/>
                    <a:pt x="14665" y="16567"/>
                  </a:cubicBezTo>
                  <a:cubicBezTo>
                    <a:pt x="14483" y="16339"/>
                    <a:pt x="14480" y="16017"/>
                    <a:pt x="14657" y="15787"/>
                  </a:cubicBezTo>
                  <a:lnTo>
                    <a:pt x="15415" y="14800"/>
                  </a:lnTo>
                  <a:cubicBezTo>
                    <a:pt x="16578" y="13289"/>
                    <a:pt x="18066" y="12058"/>
                    <a:pt x="19768" y="11198"/>
                  </a:cubicBezTo>
                  <a:lnTo>
                    <a:pt x="21144" y="10504"/>
                  </a:lnTo>
                  <a:cubicBezTo>
                    <a:pt x="21348" y="10401"/>
                    <a:pt x="21432" y="10150"/>
                    <a:pt x="21328" y="9946"/>
                  </a:cubicBezTo>
                  <a:cubicBezTo>
                    <a:pt x="21255" y="9800"/>
                    <a:pt x="21108" y="9717"/>
                    <a:pt x="20956" y="9717"/>
                  </a:cubicBezTo>
                  <a:cubicBezTo>
                    <a:pt x="20893" y="9717"/>
                    <a:pt x="20829" y="9731"/>
                    <a:pt x="20768" y="9762"/>
                  </a:cubicBezTo>
                  <a:lnTo>
                    <a:pt x="19394" y="10454"/>
                  </a:lnTo>
                  <a:cubicBezTo>
                    <a:pt x="18997" y="10654"/>
                    <a:pt x="18610" y="10874"/>
                    <a:pt x="18233" y="11114"/>
                  </a:cubicBezTo>
                  <a:cubicBezTo>
                    <a:pt x="17772" y="7485"/>
                    <a:pt x="14785" y="4703"/>
                    <a:pt x="11133" y="4503"/>
                  </a:cubicBezTo>
                  <a:lnTo>
                    <a:pt x="11133" y="3607"/>
                  </a:lnTo>
                  <a:lnTo>
                    <a:pt x="11570" y="3607"/>
                  </a:lnTo>
                  <a:cubicBezTo>
                    <a:pt x="12861" y="3607"/>
                    <a:pt x="13911" y="2556"/>
                    <a:pt x="13911" y="1267"/>
                  </a:cubicBezTo>
                  <a:lnTo>
                    <a:pt x="13911" y="417"/>
                  </a:lnTo>
                  <a:cubicBezTo>
                    <a:pt x="13911" y="188"/>
                    <a:pt x="13724" y="1"/>
                    <a:pt x="13494" y="1"/>
                  </a:cubicBezTo>
                  <a:lnTo>
                    <a:pt x="12645" y="1"/>
                  </a:lnTo>
                  <a:cubicBezTo>
                    <a:pt x="11874" y="1"/>
                    <a:pt x="11151" y="382"/>
                    <a:pt x="10715" y="1020"/>
                  </a:cubicBezTo>
                  <a:cubicBezTo>
                    <a:pt x="10281" y="382"/>
                    <a:pt x="9558" y="2"/>
                    <a:pt x="87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" name="Google Shape;339;p33"/>
            <p:cNvSpPr/>
            <p:nvPr/>
          </p:nvSpPr>
          <p:spPr>
            <a:xfrm>
              <a:off x="760375" y="1503275"/>
              <a:ext cx="23300" cy="21100"/>
            </a:xfrm>
            <a:custGeom>
              <a:rect b="b" l="l" r="r" t="t"/>
              <a:pathLst>
                <a:path extrusionOk="0" h="844" w="932">
                  <a:moveTo>
                    <a:pt x="471" y="1"/>
                  </a:moveTo>
                  <a:cubicBezTo>
                    <a:pt x="369" y="1"/>
                    <a:pt x="267" y="38"/>
                    <a:pt x="186" y="114"/>
                  </a:cubicBezTo>
                  <a:lnTo>
                    <a:pt x="175" y="126"/>
                  </a:lnTo>
                  <a:cubicBezTo>
                    <a:pt x="8" y="284"/>
                    <a:pt x="0" y="547"/>
                    <a:pt x="160" y="714"/>
                  </a:cubicBezTo>
                  <a:cubicBezTo>
                    <a:pt x="242" y="800"/>
                    <a:pt x="352" y="843"/>
                    <a:pt x="462" y="843"/>
                  </a:cubicBezTo>
                  <a:cubicBezTo>
                    <a:pt x="565" y="843"/>
                    <a:pt x="668" y="805"/>
                    <a:pt x="749" y="729"/>
                  </a:cubicBezTo>
                  <a:lnTo>
                    <a:pt x="756" y="722"/>
                  </a:lnTo>
                  <a:cubicBezTo>
                    <a:pt x="924" y="563"/>
                    <a:pt x="931" y="300"/>
                    <a:pt x="775" y="133"/>
                  </a:cubicBezTo>
                  <a:cubicBezTo>
                    <a:pt x="693" y="45"/>
                    <a:pt x="582" y="1"/>
                    <a:pt x="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" name="Google Shape;340;p33"/>
            <p:cNvSpPr/>
            <p:nvPr/>
          </p:nvSpPr>
          <p:spPr>
            <a:xfrm>
              <a:off x="788550" y="1417875"/>
              <a:ext cx="54550" cy="73750"/>
            </a:xfrm>
            <a:custGeom>
              <a:rect b="b" l="l" r="r" t="t"/>
              <a:pathLst>
                <a:path extrusionOk="0" h="2950" w="2182">
                  <a:moveTo>
                    <a:pt x="1705" y="1"/>
                  </a:moveTo>
                  <a:cubicBezTo>
                    <a:pt x="1559" y="1"/>
                    <a:pt x="1418" y="78"/>
                    <a:pt x="1341" y="215"/>
                  </a:cubicBezTo>
                  <a:lnTo>
                    <a:pt x="620" y="1514"/>
                  </a:lnTo>
                  <a:cubicBezTo>
                    <a:pt x="471" y="1785"/>
                    <a:pt x="307" y="2047"/>
                    <a:pt x="127" y="2298"/>
                  </a:cubicBezTo>
                  <a:cubicBezTo>
                    <a:pt x="0" y="2486"/>
                    <a:pt x="46" y="2740"/>
                    <a:pt x="230" y="2873"/>
                  </a:cubicBezTo>
                  <a:cubicBezTo>
                    <a:pt x="304" y="2924"/>
                    <a:pt x="387" y="2949"/>
                    <a:pt x="471" y="2949"/>
                  </a:cubicBezTo>
                  <a:cubicBezTo>
                    <a:pt x="598" y="2949"/>
                    <a:pt x="724" y="2890"/>
                    <a:pt x="806" y="2781"/>
                  </a:cubicBezTo>
                  <a:cubicBezTo>
                    <a:pt x="1003" y="2503"/>
                    <a:pt x="1185" y="2215"/>
                    <a:pt x="1349" y="1919"/>
                  </a:cubicBezTo>
                  <a:lnTo>
                    <a:pt x="2070" y="619"/>
                  </a:lnTo>
                  <a:cubicBezTo>
                    <a:pt x="2182" y="418"/>
                    <a:pt x="2110" y="164"/>
                    <a:pt x="1908" y="52"/>
                  </a:cubicBezTo>
                  <a:lnTo>
                    <a:pt x="1908" y="54"/>
                  </a:lnTo>
                  <a:cubicBezTo>
                    <a:pt x="1844" y="18"/>
                    <a:pt x="1774" y="1"/>
                    <a:pt x="1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" name="Google Shape;341;p33"/>
            <p:cNvSpPr/>
            <p:nvPr/>
          </p:nvSpPr>
          <p:spPr>
            <a:xfrm>
              <a:off x="499950" y="1275475"/>
              <a:ext cx="22600" cy="20825"/>
            </a:xfrm>
            <a:custGeom>
              <a:rect b="b" l="l" r="r" t="t"/>
              <a:pathLst>
                <a:path extrusionOk="0" h="833" w="904">
                  <a:moveTo>
                    <a:pt x="456" y="0"/>
                  </a:moveTo>
                  <a:cubicBezTo>
                    <a:pt x="321" y="0"/>
                    <a:pt x="190" y="66"/>
                    <a:pt x="111" y="185"/>
                  </a:cubicBezTo>
                  <a:cubicBezTo>
                    <a:pt x="0" y="350"/>
                    <a:pt x="22" y="571"/>
                    <a:pt x="163" y="712"/>
                  </a:cubicBezTo>
                  <a:cubicBezTo>
                    <a:pt x="241" y="789"/>
                    <a:pt x="347" y="832"/>
                    <a:pt x="456" y="832"/>
                  </a:cubicBezTo>
                  <a:cubicBezTo>
                    <a:pt x="655" y="832"/>
                    <a:pt x="826" y="693"/>
                    <a:pt x="865" y="499"/>
                  </a:cubicBezTo>
                  <a:cubicBezTo>
                    <a:pt x="904" y="303"/>
                    <a:pt x="800" y="109"/>
                    <a:pt x="616" y="32"/>
                  </a:cubicBezTo>
                  <a:cubicBezTo>
                    <a:pt x="564" y="11"/>
                    <a:pt x="510" y="0"/>
                    <a:pt x="4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34"/>
          <p:cNvSpPr txBox="1"/>
          <p:nvPr>
            <p:ph type="title"/>
          </p:nvPr>
        </p:nvSpPr>
        <p:spPr>
          <a:xfrm>
            <a:off x="685050" y="436400"/>
            <a:ext cx="49044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Where Are We Working In?</a:t>
            </a:r>
            <a:endParaRPr/>
          </a:p>
        </p:txBody>
      </p:sp>
      <p:cxnSp>
        <p:nvCxnSpPr>
          <p:cNvPr id="347" name="Google Shape;347;p34"/>
          <p:cNvCxnSpPr/>
          <p:nvPr/>
        </p:nvCxnSpPr>
        <p:spPr>
          <a:xfrm rot="10800000">
            <a:off x="-605084" y="967400"/>
            <a:ext cx="53379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348" name="Google Shape;348;p34"/>
          <p:cNvGrpSpPr/>
          <p:nvPr/>
        </p:nvGrpSpPr>
        <p:grpSpPr>
          <a:xfrm>
            <a:off x="1561053" y="1668787"/>
            <a:ext cx="6021894" cy="3061692"/>
            <a:chOff x="1561053" y="1592587"/>
            <a:chExt cx="6021894" cy="3061692"/>
          </a:xfrm>
        </p:grpSpPr>
        <p:sp>
          <p:nvSpPr>
            <p:cNvPr id="349" name="Google Shape;349;p34"/>
            <p:cNvSpPr/>
            <p:nvPr/>
          </p:nvSpPr>
          <p:spPr>
            <a:xfrm>
              <a:off x="6631841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4"/>
            <p:cNvSpPr/>
            <p:nvPr/>
          </p:nvSpPr>
          <p:spPr>
            <a:xfrm>
              <a:off x="6631841" y="3967581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4"/>
            <p:cNvSpPr/>
            <p:nvPr/>
          </p:nvSpPr>
          <p:spPr>
            <a:xfrm>
              <a:off x="6631841" y="4031640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" name="Google Shape;352;p34"/>
            <p:cNvSpPr/>
            <p:nvPr/>
          </p:nvSpPr>
          <p:spPr>
            <a:xfrm>
              <a:off x="6696047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" name="Google Shape;353;p34"/>
            <p:cNvSpPr/>
            <p:nvPr/>
          </p:nvSpPr>
          <p:spPr>
            <a:xfrm>
              <a:off x="6696047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34"/>
            <p:cNvSpPr/>
            <p:nvPr/>
          </p:nvSpPr>
          <p:spPr>
            <a:xfrm>
              <a:off x="6760085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" name="Google Shape;355;p34"/>
            <p:cNvSpPr/>
            <p:nvPr/>
          </p:nvSpPr>
          <p:spPr>
            <a:xfrm>
              <a:off x="6760085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" name="Google Shape;356;p34"/>
            <p:cNvSpPr/>
            <p:nvPr/>
          </p:nvSpPr>
          <p:spPr>
            <a:xfrm>
              <a:off x="6760085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34"/>
            <p:cNvSpPr/>
            <p:nvPr/>
          </p:nvSpPr>
          <p:spPr>
            <a:xfrm>
              <a:off x="6824312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" name="Google Shape;358;p34"/>
            <p:cNvSpPr/>
            <p:nvPr/>
          </p:nvSpPr>
          <p:spPr>
            <a:xfrm>
              <a:off x="6824312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" name="Google Shape;359;p34"/>
            <p:cNvSpPr/>
            <p:nvPr/>
          </p:nvSpPr>
          <p:spPr>
            <a:xfrm>
              <a:off x="6824312" y="4224279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" name="Google Shape;360;p34"/>
            <p:cNvSpPr/>
            <p:nvPr/>
          </p:nvSpPr>
          <p:spPr>
            <a:xfrm>
              <a:off x="6824312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34"/>
            <p:cNvSpPr/>
            <p:nvPr/>
          </p:nvSpPr>
          <p:spPr>
            <a:xfrm>
              <a:off x="6824312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34"/>
            <p:cNvSpPr/>
            <p:nvPr/>
          </p:nvSpPr>
          <p:spPr>
            <a:xfrm>
              <a:off x="6953946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34"/>
            <p:cNvSpPr/>
            <p:nvPr/>
          </p:nvSpPr>
          <p:spPr>
            <a:xfrm>
              <a:off x="6953946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34"/>
            <p:cNvSpPr/>
            <p:nvPr/>
          </p:nvSpPr>
          <p:spPr>
            <a:xfrm>
              <a:off x="6953946" y="4224279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34"/>
            <p:cNvSpPr/>
            <p:nvPr/>
          </p:nvSpPr>
          <p:spPr>
            <a:xfrm>
              <a:off x="6953946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34"/>
            <p:cNvSpPr/>
            <p:nvPr/>
          </p:nvSpPr>
          <p:spPr>
            <a:xfrm>
              <a:off x="6953946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34"/>
            <p:cNvSpPr/>
            <p:nvPr/>
          </p:nvSpPr>
          <p:spPr>
            <a:xfrm>
              <a:off x="7018847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34"/>
            <p:cNvSpPr/>
            <p:nvPr/>
          </p:nvSpPr>
          <p:spPr>
            <a:xfrm>
              <a:off x="7018847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34"/>
            <p:cNvSpPr/>
            <p:nvPr/>
          </p:nvSpPr>
          <p:spPr>
            <a:xfrm>
              <a:off x="7018847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" name="Google Shape;370;p34"/>
            <p:cNvSpPr/>
            <p:nvPr/>
          </p:nvSpPr>
          <p:spPr>
            <a:xfrm>
              <a:off x="6760085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" name="Google Shape;371;p34"/>
            <p:cNvSpPr/>
            <p:nvPr/>
          </p:nvSpPr>
          <p:spPr>
            <a:xfrm>
              <a:off x="6696047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34"/>
            <p:cNvSpPr/>
            <p:nvPr/>
          </p:nvSpPr>
          <p:spPr>
            <a:xfrm>
              <a:off x="6631841" y="4095846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34"/>
            <p:cNvSpPr/>
            <p:nvPr/>
          </p:nvSpPr>
          <p:spPr>
            <a:xfrm>
              <a:off x="6375122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34"/>
            <p:cNvSpPr/>
            <p:nvPr/>
          </p:nvSpPr>
          <p:spPr>
            <a:xfrm>
              <a:off x="6375122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34"/>
            <p:cNvSpPr/>
            <p:nvPr/>
          </p:nvSpPr>
          <p:spPr>
            <a:xfrm>
              <a:off x="6439181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34"/>
            <p:cNvSpPr/>
            <p:nvPr/>
          </p:nvSpPr>
          <p:spPr>
            <a:xfrm>
              <a:off x="6439181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34"/>
            <p:cNvSpPr/>
            <p:nvPr/>
          </p:nvSpPr>
          <p:spPr>
            <a:xfrm>
              <a:off x="6439181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34"/>
            <p:cNvSpPr/>
            <p:nvPr/>
          </p:nvSpPr>
          <p:spPr>
            <a:xfrm>
              <a:off x="6503387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34"/>
            <p:cNvSpPr/>
            <p:nvPr/>
          </p:nvSpPr>
          <p:spPr>
            <a:xfrm>
              <a:off x="6503387" y="3967581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34"/>
            <p:cNvSpPr/>
            <p:nvPr/>
          </p:nvSpPr>
          <p:spPr>
            <a:xfrm>
              <a:off x="6503387" y="4031640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34"/>
            <p:cNvSpPr/>
            <p:nvPr/>
          </p:nvSpPr>
          <p:spPr>
            <a:xfrm>
              <a:off x="6503387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34"/>
            <p:cNvSpPr/>
            <p:nvPr/>
          </p:nvSpPr>
          <p:spPr>
            <a:xfrm>
              <a:off x="6567614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34"/>
            <p:cNvSpPr/>
            <p:nvPr/>
          </p:nvSpPr>
          <p:spPr>
            <a:xfrm>
              <a:off x="6567614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34"/>
            <p:cNvSpPr/>
            <p:nvPr/>
          </p:nvSpPr>
          <p:spPr>
            <a:xfrm>
              <a:off x="6567614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34"/>
            <p:cNvSpPr/>
            <p:nvPr/>
          </p:nvSpPr>
          <p:spPr>
            <a:xfrm>
              <a:off x="6567614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34"/>
            <p:cNvSpPr/>
            <p:nvPr/>
          </p:nvSpPr>
          <p:spPr>
            <a:xfrm>
              <a:off x="6567614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34"/>
            <p:cNvSpPr/>
            <p:nvPr/>
          </p:nvSpPr>
          <p:spPr>
            <a:xfrm>
              <a:off x="7402104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34"/>
            <p:cNvSpPr/>
            <p:nvPr/>
          </p:nvSpPr>
          <p:spPr>
            <a:xfrm>
              <a:off x="7145406" y="3967581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34"/>
            <p:cNvSpPr/>
            <p:nvPr/>
          </p:nvSpPr>
          <p:spPr>
            <a:xfrm>
              <a:off x="7145406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34"/>
            <p:cNvSpPr/>
            <p:nvPr/>
          </p:nvSpPr>
          <p:spPr>
            <a:xfrm>
              <a:off x="7209612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" name="Google Shape;391;p34"/>
            <p:cNvSpPr/>
            <p:nvPr/>
          </p:nvSpPr>
          <p:spPr>
            <a:xfrm>
              <a:off x="7081010" y="3774773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34"/>
            <p:cNvSpPr/>
            <p:nvPr/>
          </p:nvSpPr>
          <p:spPr>
            <a:xfrm>
              <a:off x="6952745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34"/>
            <p:cNvSpPr/>
            <p:nvPr/>
          </p:nvSpPr>
          <p:spPr>
            <a:xfrm>
              <a:off x="6631841" y="35822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34"/>
            <p:cNvSpPr/>
            <p:nvPr/>
          </p:nvSpPr>
          <p:spPr>
            <a:xfrm>
              <a:off x="6824312" y="371071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34"/>
            <p:cNvSpPr/>
            <p:nvPr/>
          </p:nvSpPr>
          <p:spPr>
            <a:xfrm>
              <a:off x="6824312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34"/>
            <p:cNvSpPr/>
            <p:nvPr/>
          </p:nvSpPr>
          <p:spPr>
            <a:xfrm>
              <a:off x="6760085" y="371071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34"/>
            <p:cNvSpPr/>
            <p:nvPr/>
          </p:nvSpPr>
          <p:spPr>
            <a:xfrm>
              <a:off x="6760085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34"/>
            <p:cNvSpPr/>
            <p:nvPr/>
          </p:nvSpPr>
          <p:spPr>
            <a:xfrm>
              <a:off x="6696047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34"/>
            <p:cNvSpPr/>
            <p:nvPr/>
          </p:nvSpPr>
          <p:spPr>
            <a:xfrm>
              <a:off x="6696047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34"/>
            <p:cNvSpPr/>
            <p:nvPr/>
          </p:nvSpPr>
          <p:spPr>
            <a:xfrm>
              <a:off x="7337877" y="4288338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34"/>
            <p:cNvSpPr/>
            <p:nvPr/>
          </p:nvSpPr>
          <p:spPr>
            <a:xfrm>
              <a:off x="7273671" y="441677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34"/>
            <p:cNvSpPr/>
            <p:nvPr/>
          </p:nvSpPr>
          <p:spPr>
            <a:xfrm>
              <a:off x="7273671" y="435254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34"/>
            <p:cNvSpPr/>
            <p:nvPr/>
          </p:nvSpPr>
          <p:spPr>
            <a:xfrm>
              <a:off x="7209612" y="441677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34"/>
            <p:cNvSpPr/>
            <p:nvPr/>
          </p:nvSpPr>
          <p:spPr>
            <a:xfrm>
              <a:off x="6824312" y="441677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34"/>
            <p:cNvSpPr/>
            <p:nvPr/>
          </p:nvSpPr>
          <p:spPr>
            <a:xfrm>
              <a:off x="6888539" y="4288338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34"/>
            <p:cNvSpPr/>
            <p:nvPr/>
          </p:nvSpPr>
          <p:spPr>
            <a:xfrm>
              <a:off x="6888539" y="4224279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" name="Google Shape;407;p34"/>
            <p:cNvSpPr/>
            <p:nvPr/>
          </p:nvSpPr>
          <p:spPr>
            <a:xfrm>
              <a:off x="6888539" y="416007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" name="Google Shape;408;p34"/>
            <p:cNvSpPr/>
            <p:nvPr/>
          </p:nvSpPr>
          <p:spPr>
            <a:xfrm>
              <a:off x="6888539" y="4095846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34"/>
            <p:cNvSpPr/>
            <p:nvPr/>
          </p:nvSpPr>
          <p:spPr>
            <a:xfrm>
              <a:off x="6888539" y="4031640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34"/>
            <p:cNvSpPr/>
            <p:nvPr/>
          </p:nvSpPr>
          <p:spPr>
            <a:xfrm>
              <a:off x="6888539" y="3967581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34"/>
            <p:cNvSpPr/>
            <p:nvPr/>
          </p:nvSpPr>
          <p:spPr>
            <a:xfrm>
              <a:off x="6888539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34"/>
            <p:cNvSpPr/>
            <p:nvPr/>
          </p:nvSpPr>
          <p:spPr>
            <a:xfrm>
              <a:off x="6824312" y="4288338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34"/>
            <p:cNvSpPr/>
            <p:nvPr/>
          </p:nvSpPr>
          <p:spPr>
            <a:xfrm>
              <a:off x="6824312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34"/>
            <p:cNvSpPr/>
            <p:nvPr/>
          </p:nvSpPr>
          <p:spPr>
            <a:xfrm>
              <a:off x="6824312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34"/>
            <p:cNvSpPr/>
            <p:nvPr/>
          </p:nvSpPr>
          <p:spPr>
            <a:xfrm>
              <a:off x="6760085" y="4288338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34"/>
            <p:cNvSpPr/>
            <p:nvPr/>
          </p:nvSpPr>
          <p:spPr>
            <a:xfrm>
              <a:off x="6760085" y="4224279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34"/>
            <p:cNvSpPr/>
            <p:nvPr/>
          </p:nvSpPr>
          <p:spPr>
            <a:xfrm>
              <a:off x="6760085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34"/>
            <p:cNvSpPr/>
            <p:nvPr/>
          </p:nvSpPr>
          <p:spPr>
            <a:xfrm>
              <a:off x="6760085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34"/>
            <p:cNvSpPr/>
            <p:nvPr/>
          </p:nvSpPr>
          <p:spPr>
            <a:xfrm>
              <a:off x="6696047" y="4224279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34"/>
            <p:cNvSpPr/>
            <p:nvPr/>
          </p:nvSpPr>
          <p:spPr>
            <a:xfrm>
              <a:off x="6696047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34"/>
            <p:cNvSpPr/>
            <p:nvPr/>
          </p:nvSpPr>
          <p:spPr>
            <a:xfrm>
              <a:off x="6696047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34"/>
            <p:cNvSpPr/>
            <p:nvPr/>
          </p:nvSpPr>
          <p:spPr>
            <a:xfrm>
              <a:off x="6696047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34"/>
            <p:cNvSpPr/>
            <p:nvPr/>
          </p:nvSpPr>
          <p:spPr>
            <a:xfrm>
              <a:off x="6631841" y="416007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34"/>
            <p:cNvSpPr/>
            <p:nvPr/>
          </p:nvSpPr>
          <p:spPr>
            <a:xfrm>
              <a:off x="6631841" y="3838979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34"/>
            <p:cNvSpPr/>
            <p:nvPr/>
          </p:nvSpPr>
          <p:spPr>
            <a:xfrm>
              <a:off x="6631841" y="3774773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34"/>
            <p:cNvSpPr/>
            <p:nvPr/>
          </p:nvSpPr>
          <p:spPr>
            <a:xfrm>
              <a:off x="6567614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34"/>
            <p:cNvSpPr/>
            <p:nvPr/>
          </p:nvSpPr>
          <p:spPr>
            <a:xfrm>
              <a:off x="6567614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34"/>
            <p:cNvSpPr/>
            <p:nvPr/>
          </p:nvSpPr>
          <p:spPr>
            <a:xfrm>
              <a:off x="6503387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34"/>
            <p:cNvSpPr/>
            <p:nvPr/>
          </p:nvSpPr>
          <p:spPr>
            <a:xfrm>
              <a:off x="6503387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34"/>
            <p:cNvSpPr/>
            <p:nvPr/>
          </p:nvSpPr>
          <p:spPr>
            <a:xfrm>
              <a:off x="6439181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34"/>
            <p:cNvSpPr/>
            <p:nvPr/>
          </p:nvSpPr>
          <p:spPr>
            <a:xfrm>
              <a:off x="6439181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34"/>
            <p:cNvSpPr/>
            <p:nvPr/>
          </p:nvSpPr>
          <p:spPr>
            <a:xfrm>
              <a:off x="6439181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34"/>
            <p:cNvSpPr/>
            <p:nvPr/>
          </p:nvSpPr>
          <p:spPr>
            <a:xfrm>
              <a:off x="6375122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34"/>
            <p:cNvSpPr/>
            <p:nvPr/>
          </p:nvSpPr>
          <p:spPr>
            <a:xfrm>
              <a:off x="6375122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34"/>
            <p:cNvSpPr/>
            <p:nvPr/>
          </p:nvSpPr>
          <p:spPr>
            <a:xfrm>
              <a:off x="6375122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34"/>
            <p:cNvSpPr/>
            <p:nvPr/>
          </p:nvSpPr>
          <p:spPr>
            <a:xfrm>
              <a:off x="6310916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34"/>
            <p:cNvSpPr/>
            <p:nvPr/>
          </p:nvSpPr>
          <p:spPr>
            <a:xfrm>
              <a:off x="6310916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34"/>
            <p:cNvSpPr/>
            <p:nvPr/>
          </p:nvSpPr>
          <p:spPr>
            <a:xfrm>
              <a:off x="6310916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34"/>
            <p:cNvSpPr/>
            <p:nvPr/>
          </p:nvSpPr>
          <p:spPr>
            <a:xfrm>
              <a:off x="6310916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34"/>
            <p:cNvSpPr/>
            <p:nvPr/>
          </p:nvSpPr>
          <p:spPr>
            <a:xfrm>
              <a:off x="5155522" y="3967581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34"/>
            <p:cNvSpPr/>
            <p:nvPr/>
          </p:nvSpPr>
          <p:spPr>
            <a:xfrm>
              <a:off x="5155522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34"/>
            <p:cNvSpPr/>
            <p:nvPr/>
          </p:nvSpPr>
          <p:spPr>
            <a:xfrm>
              <a:off x="5155522" y="3838979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34"/>
            <p:cNvSpPr/>
            <p:nvPr/>
          </p:nvSpPr>
          <p:spPr>
            <a:xfrm>
              <a:off x="5091294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34"/>
            <p:cNvSpPr/>
            <p:nvPr/>
          </p:nvSpPr>
          <p:spPr>
            <a:xfrm>
              <a:off x="5091294" y="3967581"/>
              <a:ext cx="52536" cy="44868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34"/>
            <p:cNvSpPr/>
            <p:nvPr/>
          </p:nvSpPr>
          <p:spPr>
            <a:xfrm>
              <a:off x="5091294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34"/>
            <p:cNvSpPr/>
            <p:nvPr/>
          </p:nvSpPr>
          <p:spPr>
            <a:xfrm>
              <a:off x="5027067" y="338981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34"/>
            <p:cNvSpPr/>
            <p:nvPr/>
          </p:nvSpPr>
          <p:spPr>
            <a:xfrm>
              <a:off x="5027067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34"/>
            <p:cNvSpPr/>
            <p:nvPr/>
          </p:nvSpPr>
          <p:spPr>
            <a:xfrm>
              <a:off x="4706332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34"/>
            <p:cNvSpPr/>
            <p:nvPr/>
          </p:nvSpPr>
          <p:spPr>
            <a:xfrm>
              <a:off x="4706332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34"/>
            <p:cNvSpPr/>
            <p:nvPr/>
          </p:nvSpPr>
          <p:spPr>
            <a:xfrm>
              <a:off x="4706332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34"/>
            <p:cNvSpPr/>
            <p:nvPr/>
          </p:nvSpPr>
          <p:spPr>
            <a:xfrm>
              <a:off x="4706332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34"/>
            <p:cNvSpPr/>
            <p:nvPr/>
          </p:nvSpPr>
          <p:spPr>
            <a:xfrm>
              <a:off x="4706332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34"/>
            <p:cNvSpPr/>
            <p:nvPr/>
          </p:nvSpPr>
          <p:spPr>
            <a:xfrm>
              <a:off x="4706332" y="338981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34"/>
            <p:cNvSpPr/>
            <p:nvPr/>
          </p:nvSpPr>
          <p:spPr>
            <a:xfrm>
              <a:off x="4706332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34"/>
            <p:cNvSpPr/>
            <p:nvPr/>
          </p:nvSpPr>
          <p:spPr>
            <a:xfrm>
              <a:off x="4706332" y="3518075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34"/>
            <p:cNvSpPr/>
            <p:nvPr/>
          </p:nvSpPr>
          <p:spPr>
            <a:xfrm>
              <a:off x="4706332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34"/>
            <p:cNvSpPr/>
            <p:nvPr/>
          </p:nvSpPr>
          <p:spPr>
            <a:xfrm>
              <a:off x="4706332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34"/>
            <p:cNvSpPr/>
            <p:nvPr/>
          </p:nvSpPr>
          <p:spPr>
            <a:xfrm>
              <a:off x="4706332" y="371071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34"/>
            <p:cNvSpPr/>
            <p:nvPr/>
          </p:nvSpPr>
          <p:spPr>
            <a:xfrm>
              <a:off x="4706332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34"/>
            <p:cNvSpPr/>
            <p:nvPr/>
          </p:nvSpPr>
          <p:spPr>
            <a:xfrm>
              <a:off x="4706332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34"/>
            <p:cNvSpPr/>
            <p:nvPr/>
          </p:nvSpPr>
          <p:spPr>
            <a:xfrm>
              <a:off x="4706332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34"/>
            <p:cNvSpPr/>
            <p:nvPr/>
          </p:nvSpPr>
          <p:spPr>
            <a:xfrm>
              <a:off x="4706332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34"/>
            <p:cNvSpPr/>
            <p:nvPr/>
          </p:nvSpPr>
          <p:spPr>
            <a:xfrm>
              <a:off x="4706332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34"/>
            <p:cNvSpPr/>
            <p:nvPr/>
          </p:nvSpPr>
          <p:spPr>
            <a:xfrm>
              <a:off x="4770369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34"/>
            <p:cNvSpPr/>
            <p:nvPr/>
          </p:nvSpPr>
          <p:spPr>
            <a:xfrm>
              <a:off x="4770369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34"/>
            <p:cNvSpPr/>
            <p:nvPr/>
          </p:nvSpPr>
          <p:spPr>
            <a:xfrm>
              <a:off x="4770369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34"/>
            <p:cNvSpPr/>
            <p:nvPr/>
          </p:nvSpPr>
          <p:spPr>
            <a:xfrm>
              <a:off x="4770369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34"/>
            <p:cNvSpPr/>
            <p:nvPr/>
          </p:nvSpPr>
          <p:spPr>
            <a:xfrm>
              <a:off x="4770369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34"/>
            <p:cNvSpPr/>
            <p:nvPr/>
          </p:nvSpPr>
          <p:spPr>
            <a:xfrm>
              <a:off x="4770369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34"/>
            <p:cNvSpPr/>
            <p:nvPr/>
          </p:nvSpPr>
          <p:spPr>
            <a:xfrm>
              <a:off x="4770369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34"/>
            <p:cNvSpPr/>
            <p:nvPr/>
          </p:nvSpPr>
          <p:spPr>
            <a:xfrm>
              <a:off x="4770369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34"/>
            <p:cNvSpPr/>
            <p:nvPr/>
          </p:nvSpPr>
          <p:spPr>
            <a:xfrm>
              <a:off x="4770369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34"/>
            <p:cNvSpPr/>
            <p:nvPr/>
          </p:nvSpPr>
          <p:spPr>
            <a:xfrm>
              <a:off x="4770369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34"/>
            <p:cNvSpPr/>
            <p:nvPr/>
          </p:nvSpPr>
          <p:spPr>
            <a:xfrm>
              <a:off x="4770369" y="371071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34"/>
            <p:cNvSpPr/>
            <p:nvPr/>
          </p:nvSpPr>
          <p:spPr>
            <a:xfrm>
              <a:off x="4770369" y="3774773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34"/>
            <p:cNvSpPr/>
            <p:nvPr/>
          </p:nvSpPr>
          <p:spPr>
            <a:xfrm>
              <a:off x="4770369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34"/>
            <p:cNvSpPr/>
            <p:nvPr/>
          </p:nvSpPr>
          <p:spPr>
            <a:xfrm>
              <a:off x="4834596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34"/>
            <p:cNvSpPr/>
            <p:nvPr/>
          </p:nvSpPr>
          <p:spPr>
            <a:xfrm>
              <a:off x="4834596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34"/>
            <p:cNvSpPr/>
            <p:nvPr/>
          </p:nvSpPr>
          <p:spPr>
            <a:xfrm>
              <a:off x="4834596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34"/>
            <p:cNvSpPr/>
            <p:nvPr/>
          </p:nvSpPr>
          <p:spPr>
            <a:xfrm>
              <a:off x="4834596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34"/>
            <p:cNvSpPr/>
            <p:nvPr/>
          </p:nvSpPr>
          <p:spPr>
            <a:xfrm>
              <a:off x="4834596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34"/>
            <p:cNvSpPr/>
            <p:nvPr/>
          </p:nvSpPr>
          <p:spPr>
            <a:xfrm>
              <a:off x="4834596" y="338981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34"/>
            <p:cNvSpPr/>
            <p:nvPr/>
          </p:nvSpPr>
          <p:spPr>
            <a:xfrm>
              <a:off x="4834596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34"/>
            <p:cNvSpPr/>
            <p:nvPr/>
          </p:nvSpPr>
          <p:spPr>
            <a:xfrm>
              <a:off x="4834596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34"/>
            <p:cNvSpPr/>
            <p:nvPr/>
          </p:nvSpPr>
          <p:spPr>
            <a:xfrm>
              <a:off x="4834596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34"/>
            <p:cNvSpPr/>
            <p:nvPr/>
          </p:nvSpPr>
          <p:spPr>
            <a:xfrm>
              <a:off x="4834596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34"/>
            <p:cNvSpPr/>
            <p:nvPr/>
          </p:nvSpPr>
          <p:spPr>
            <a:xfrm>
              <a:off x="4834596" y="371071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34"/>
            <p:cNvSpPr/>
            <p:nvPr/>
          </p:nvSpPr>
          <p:spPr>
            <a:xfrm>
              <a:off x="4834596" y="3774773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34"/>
            <p:cNvSpPr/>
            <p:nvPr/>
          </p:nvSpPr>
          <p:spPr>
            <a:xfrm>
              <a:off x="4898823" y="3261377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34"/>
            <p:cNvSpPr/>
            <p:nvPr/>
          </p:nvSpPr>
          <p:spPr>
            <a:xfrm>
              <a:off x="4898823" y="332558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34"/>
            <p:cNvSpPr/>
            <p:nvPr/>
          </p:nvSpPr>
          <p:spPr>
            <a:xfrm>
              <a:off x="4898823" y="3389810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34"/>
            <p:cNvSpPr/>
            <p:nvPr/>
          </p:nvSpPr>
          <p:spPr>
            <a:xfrm>
              <a:off x="4898823" y="3453848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34"/>
            <p:cNvSpPr/>
            <p:nvPr/>
          </p:nvSpPr>
          <p:spPr>
            <a:xfrm>
              <a:off x="4963030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34"/>
            <p:cNvSpPr/>
            <p:nvPr/>
          </p:nvSpPr>
          <p:spPr>
            <a:xfrm>
              <a:off x="4963030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34"/>
            <p:cNvSpPr/>
            <p:nvPr/>
          </p:nvSpPr>
          <p:spPr>
            <a:xfrm>
              <a:off x="4963030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34"/>
            <p:cNvSpPr/>
            <p:nvPr/>
          </p:nvSpPr>
          <p:spPr>
            <a:xfrm>
              <a:off x="4963030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34"/>
            <p:cNvSpPr/>
            <p:nvPr/>
          </p:nvSpPr>
          <p:spPr>
            <a:xfrm>
              <a:off x="4962924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34"/>
            <p:cNvSpPr/>
            <p:nvPr/>
          </p:nvSpPr>
          <p:spPr>
            <a:xfrm>
              <a:off x="4898823" y="3518075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34"/>
            <p:cNvSpPr/>
            <p:nvPr/>
          </p:nvSpPr>
          <p:spPr>
            <a:xfrm>
              <a:off x="4898823" y="35822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34"/>
            <p:cNvSpPr/>
            <p:nvPr/>
          </p:nvSpPr>
          <p:spPr>
            <a:xfrm>
              <a:off x="4898823" y="3646508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4"/>
            <p:cNvSpPr/>
            <p:nvPr/>
          </p:nvSpPr>
          <p:spPr>
            <a:xfrm>
              <a:off x="4898823" y="371071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4"/>
            <p:cNvSpPr/>
            <p:nvPr/>
          </p:nvSpPr>
          <p:spPr>
            <a:xfrm>
              <a:off x="4898823" y="3774773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4"/>
            <p:cNvSpPr/>
            <p:nvPr/>
          </p:nvSpPr>
          <p:spPr>
            <a:xfrm>
              <a:off x="4898823" y="3838979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4"/>
            <p:cNvSpPr/>
            <p:nvPr/>
          </p:nvSpPr>
          <p:spPr>
            <a:xfrm>
              <a:off x="4834596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4"/>
            <p:cNvSpPr/>
            <p:nvPr/>
          </p:nvSpPr>
          <p:spPr>
            <a:xfrm>
              <a:off x="4834596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4"/>
            <p:cNvSpPr/>
            <p:nvPr/>
          </p:nvSpPr>
          <p:spPr>
            <a:xfrm>
              <a:off x="4770369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4"/>
            <p:cNvSpPr/>
            <p:nvPr/>
          </p:nvSpPr>
          <p:spPr>
            <a:xfrm>
              <a:off x="4770369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4"/>
            <p:cNvSpPr/>
            <p:nvPr/>
          </p:nvSpPr>
          <p:spPr>
            <a:xfrm>
              <a:off x="4770369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4"/>
            <p:cNvSpPr/>
            <p:nvPr/>
          </p:nvSpPr>
          <p:spPr>
            <a:xfrm>
              <a:off x="4770369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4"/>
            <p:cNvSpPr/>
            <p:nvPr/>
          </p:nvSpPr>
          <p:spPr>
            <a:xfrm>
              <a:off x="4706332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4"/>
            <p:cNvSpPr/>
            <p:nvPr/>
          </p:nvSpPr>
          <p:spPr>
            <a:xfrm>
              <a:off x="4385238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4"/>
            <p:cNvSpPr/>
            <p:nvPr/>
          </p:nvSpPr>
          <p:spPr>
            <a:xfrm>
              <a:off x="4385238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4"/>
            <p:cNvSpPr/>
            <p:nvPr/>
          </p:nvSpPr>
          <p:spPr>
            <a:xfrm>
              <a:off x="4385238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4"/>
            <p:cNvSpPr/>
            <p:nvPr/>
          </p:nvSpPr>
          <p:spPr>
            <a:xfrm>
              <a:off x="4385238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4"/>
            <p:cNvSpPr/>
            <p:nvPr/>
          </p:nvSpPr>
          <p:spPr>
            <a:xfrm>
              <a:off x="4385238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4"/>
            <p:cNvSpPr/>
            <p:nvPr/>
          </p:nvSpPr>
          <p:spPr>
            <a:xfrm>
              <a:off x="4385238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4"/>
            <p:cNvSpPr/>
            <p:nvPr/>
          </p:nvSpPr>
          <p:spPr>
            <a:xfrm>
              <a:off x="4385238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4"/>
            <p:cNvSpPr/>
            <p:nvPr/>
          </p:nvSpPr>
          <p:spPr>
            <a:xfrm>
              <a:off x="4128540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4"/>
            <p:cNvSpPr/>
            <p:nvPr/>
          </p:nvSpPr>
          <p:spPr>
            <a:xfrm>
              <a:off x="4128540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4"/>
            <p:cNvSpPr/>
            <p:nvPr/>
          </p:nvSpPr>
          <p:spPr>
            <a:xfrm>
              <a:off x="4128540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4"/>
            <p:cNvSpPr/>
            <p:nvPr/>
          </p:nvSpPr>
          <p:spPr>
            <a:xfrm>
              <a:off x="4192767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4"/>
            <p:cNvSpPr/>
            <p:nvPr/>
          </p:nvSpPr>
          <p:spPr>
            <a:xfrm>
              <a:off x="4192767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4"/>
            <p:cNvSpPr/>
            <p:nvPr/>
          </p:nvSpPr>
          <p:spPr>
            <a:xfrm>
              <a:off x="4192767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4"/>
            <p:cNvSpPr/>
            <p:nvPr/>
          </p:nvSpPr>
          <p:spPr>
            <a:xfrm>
              <a:off x="4192767" y="3261377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4"/>
            <p:cNvSpPr/>
            <p:nvPr/>
          </p:nvSpPr>
          <p:spPr>
            <a:xfrm>
              <a:off x="4192767" y="332558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4"/>
            <p:cNvSpPr/>
            <p:nvPr/>
          </p:nvSpPr>
          <p:spPr>
            <a:xfrm>
              <a:off x="4256804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4"/>
            <p:cNvSpPr/>
            <p:nvPr/>
          </p:nvSpPr>
          <p:spPr>
            <a:xfrm>
              <a:off x="4256804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4"/>
            <p:cNvSpPr/>
            <p:nvPr/>
          </p:nvSpPr>
          <p:spPr>
            <a:xfrm>
              <a:off x="4256804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4"/>
            <p:cNvSpPr/>
            <p:nvPr/>
          </p:nvSpPr>
          <p:spPr>
            <a:xfrm>
              <a:off x="4256804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4"/>
            <p:cNvSpPr/>
            <p:nvPr/>
          </p:nvSpPr>
          <p:spPr>
            <a:xfrm>
              <a:off x="4256804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4"/>
            <p:cNvSpPr/>
            <p:nvPr/>
          </p:nvSpPr>
          <p:spPr>
            <a:xfrm>
              <a:off x="4256804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4"/>
            <p:cNvSpPr/>
            <p:nvPr/>
          </p:nvSpPr>
          <p:spPr>
            <a:xfrm>
              <a:off x="4256804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4"/>
            <p:cNvSpPr/>
            <p:nvPr/>
          </p:nvSpPr>
          <p:spPr>
            <a:xfrm>
              <a:off x="4321032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4"/>
            <p:cNvSpPr/>
            <p:nvPr/>
          </p:nvSpPr>
          <p:spPr>
            <a:xfrm>
              <a:off x="4321032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4"/>
            <p:cNvSpPr/>
            <p:nvPr/>
          </p:nvSpPr>
          <p:spPr>
            <a:xfrm>
              <a:off x="4321032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4"/>
            <p:cNvSpPr/>
            <p:nvPr/>
          </p:nvSpPr>
          <p:spPr>
            <a:xfrm>
              <a:off x="4321032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4"/>
            <p:cNvSpPr/>
            <p:nvPr/>
          </p:nvSpPr>
          <p:spPr>
            <a:xfrm>
              <a:off x="4321032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4"/>
            <p:cNvSpPr/>
            <p:nvPr/>
          </p:nvSpPr>
          <p:spPr>
            <a:xfrm>
              <a:off x="4321032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4"/>
            <p:cNvSpPr/>
            <p:nvPr/>
          </p:nvSpPr>
          <p:spPr>
            <a:xfrm>
              <a:off x="4321032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4"/>
            <p:cNvSpPr/>
            <p:nvPr/>
          </p:nvSpPr>
          <p:spPr>
            <a:xfrm>
              <a:off x="4321032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4"/>
            <p:cNvSpPr/>
            <p:nvPr/>
          </p:nvSpPr>
          <p:spPr>
            <a:xfrm>
              <a:off x="4385238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4"/>
            <p:cNvSpPr/>
            <p:nvPr/>
          </p:nvSpPr>
          <p:spPr>
            <a:xfrm>
              <a:off x="4449465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4"/>
            <p:cNvSpPr/>
            <p:nvPr/>
          </p:nvSpPr>
          <p:spPr>
            <a:xfrm>
              <a:off x="4449465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4"/>
            <p:cNvSpPr/>
            <p:nvPr/>
          </p:nvSpPr>
          <p:spPr>
            <a:xfrm>
              <a:off x="4449465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4"/>
            <p:cNvSpPr/>
            <p:nvPr/>
          </p:nvSpPr>
          <p:spPr>
            <a:xfrm>
              <a:off x="4449465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4"/>
            <p:cNvSpPr/>
            <p:nvPr/>
          </p:nvSpPr>
          <p:spPr>
            <a:xfrm>
              <a:off x="4449465" y="3261377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4"/>
            <p:cNvSpPr/>
            <p:nvPr/>
          </p:nvSpPr>
          <p:spPr>
            <a:xfrm>
              <a:off x="4449465" y="332558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4"/>
            <p:cNvSpPr/>
            <p:nvPr/>
          </p:nvSpPr>
          <p:spPr>
            <a:xfrm>
              <a:off x="4449465" y="3389810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4"/>
            <p:cNvSpPr/>
            <p:nvPr/>
          </p:nvSpPr>
          <p:spPr>
            <a:xfrm>
              <a:off x="4513671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4"/>
            <p:cNvSpPr/>
            <p:nvPr/>
          </p:nvSpPr>
          <p:spPr>
            <a:xfrm>
              <a:off x="4513671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4"/>
            <p:cNvSpPr/>
            <p:nvPr/>
          </p:nvSpPr>
          <p:spPr>
            <a:xfrm>
              <a:off x="4513671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4"/>
            <p:cNvSpPr/>
            <p:nvPr/>
          </p:nvSpPr>
          <p:spPr>
            <a:xfrm>
              <a:off x="4513671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4"/>
            <p:cNvSpPr/>
            <p:nvPr/>
          </p:nvSpPr>
          <p:spPr>
            <a:xfrm>
              <a:off x="4513671" y="3261377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4"/>
            <p:cNvSpPr/>
            <p:nvPr/>
          </p:nvSpPr>
          <p:spPr>
            <a:xfrm>
              <a:off x="4513671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4"/>
            <p:cNvSpPr/>
            <p:nvPr/>
          </p:nvSpPr>
          <p:spPr>
            <a:xfrm>
              <a:off x="4513671" y="3389810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4"/>
            <p:cNvSpPr/>
            <p:nvPr/>
          </p:nvSpPr>
          <p:spPr>
            <a:xfrm>
              <a:off x="4513671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4"/>
            <p:cNvSpPr/>
            <p:nvPr/>
          </p:nvSpPr>
          <p:spPr>
            <a:xfrm>
              <a:off x="4577898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4"/>
            <p:cNvSpPr/>
            <p:nvPr/>
          </p:nvSpPr>
          <p:spPr>
            <a:xfrm>
              <a:off x="4577898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4"/>
            <p:cNvSpPr/>
            <p:nvPr/>
          </p:nvSpPr>
          <p:spPr>
            <a:xfrm>
              <a:off x="4577898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4"/>
            <p:cNvSpPr/>
            <p:nvPr/>
          </p:nvSpPr>
          <p:spPr>
            <a:xfrm>
              <a:off x="4577898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4"/>
            <p:cNvSpPr/>
            <p:nvPr/>
          </p:nvSpPr>
          <p:spPr>
            <a:xfrm>
              <a:off x="4577898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4"/>
            <p:cNvSpPr/>
            <p:nvPr/>
          </p:nvSpPr>
          <p:spPr>
            <a:xfrm>
              <a:off x="4577898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4"/>
            <p:cNvSpPr/>
            <p:nvPr/>
          </p:nvSpPr>
          <p:spPr>
            <a:xfrm>
              <a:off x="4577898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4"/>
            <p:cNvSpPr/>
            <p:nvPr/>
          </p:nvSpPr>
          <p:spPr>
            <a:xfrm>
              <a:off x="4577898" y="3518075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4"/>
            <p:cNvSpPr/>
            <p:nvPr/>
          </p:nvSpPr>
          <p:spPr>
            <a:xfrm>
              <a:off x="4577898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4"/>
            <p:cNvSpPr/>
            <p:nvPr/>
          </p:nvSpPr>
          <p:spPr>
            <a:xfrm>
              <a:off x="4577898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4"/>
            <p:cNvSpPr/>
            <p:nvPr/>
          </p:nvSpPr>
          <p:spPr>
            <a:xfrm>
              <a:off x="4642104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4"/>
            <p:cNvSpPr/>
            <p:nvPr/>
          </p:nvSpPr>
          <p:spPr>
            <a:xfrm>
              <a:off x="4642104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4"/>
            <p:cNvSpPr/>
            <p:nvPr/>
          </p:nvSpPr>
          <p:spPr>
            <a:xfrm>
              <a:off x="4642104" y="3967581"/>
              <a:ext cx="52389" cy="44868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4"/>
            <p:cNvSpPr/>
            <p:nvPr/>
          </p:nvSpPr>
          <p:spPr>
            <a:xfrm>
              <a:off x="4642104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4"/>
            <p:cNvSpPr/>
            <p:nvPr/>
          </p:nvSpPr>
          <p:spPr>
            <a:xfrm>
              <a:off x="4642104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4"/>
            <p:cNvSpPr/>
            <p:nvPr/>
          </p:nvSpPr>
          <p:spPr>
            <a:xfrm>
              <a:off x="4642104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4"/>
            <p:cNvSpPr/>
            <p:nvPr/>
          </p:nvSpPr>
          <p:spPr>
            <a:xfrm>
              <a:off x="4642104" y="3710714"/>
              <a:ext cx="52389" cy="44868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4"/>
            <p:cNvSpPr/>
            <p:nvPr/>
          </p:nvSpPr>
          <p:spPr>
            <a:xfrm>
              <a:off x="4642104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4"/>
            <p:cNvSpPr/>
            <p:nvPr/>
          </p:nvSpPr>
          <p:spPr>
            <a:xfrm>
              <a:off x="4642104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4"/>
            <p:cNvSpPr/>
            <p:nvPr/>
          </p:nvSpPr>
          <p:spPr>
            <a:xfrm>
              <a:off x="4641999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4"/>
            <p:cNvSpPr/>
            <p:nvPr/>
          </p:nvSpPr>
          <p:spPr>
            <a:xfrm>
              <a:off x="4642104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4"/>
            <p:cNvSpPr/>
            <p:nvPr/>
          </p:nvSpPr>
          <p:spPr>
            <a:xfrm>
              <a:off x="4642104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4"/>
            <p:cNvSpPr/>
            <p:nvPr/>
          </p:nvSpPr>
          <p:spPr>
            <a:xfrm>
              <a:off x="4642104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4"/>
            <p:cNvSpPr/>
            <p:nvPr/>
          </p:nvSpPr>
          <p:spPr>
            <a:xfrm>
              <a:off x="4642104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4"/>
            <p:cNvSpPr/>
            <p:nvPr/>
          </p:nvSpPr>
          <p:spPr>
            <a:xfrm>
              <a:off x="4642104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4"/>
            <p:cNvSpPr/>
            <p:nvPr/>
          </p:nvSpPr>
          <p:spPr>
            <a:xfrm>
              <a:off x="4642104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4"/>
            <p:cNvSpPr/>
            <p:nvPr/>
          </p:nvSpPr>
          <p:spPr>
            <a:xfrm>
              <a:off x="4577898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4"/>
            <p:cNvSpPr/>
            <p:nvPr/>
          </p:nvSpPr>
          <p:spPr>
            <a:xfrm>
              <a:off x="4513671" y="3133112"/>
              <a:ext cx="52431" cy="44847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4"/>
            <p:cNvSpPr/>
            <p:nvPr/>
          </p:nvSpPr>
          <p:spPr>
            <a:xfrm>
              <a:off x="4449465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4"/>
            <p:cNvSpPr/>
            <p:nvPr/>
          </p:nvSpPr>
          <p:spPr>
            <a:xfrm>
              <a:off x="5155522" y="3453848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4"/>
            <p:cNvSpPr/>
            <p:nvPr/>
          </p:nvSpPr>
          <p:spPr>
            <a:xfrm>
              <a:off x="5155522" y="338981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4"/>
            <p:cNvSpPr/>
            <p:nvPr/>
          </p:nvSpPr>
          <p:spPr>
            <a:xfrm>
              <a:off x="5155522" y="332558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4"/>
            <p:cNvSpPr/>
            <p:nvPr/>
          </p:nvSpPr>
          <p:spPr>
            <a:xfrm>
              <a:off x="5091294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5091294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5091294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5091294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5091294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5027067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5027067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5027067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5027067" y="326137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5027067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4963030" y="390320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4963030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34"/>
            <p:cNvSpPr/>
            <p:nvPr/>
          </p:nvSpPr>
          <p:spPr>
            <a:xfrm>
              <a:off x="4963030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34"/>
            <p:cNvSpPr/>
            <p:nvPr/>
          </p:nvSpPr>
          <p:spPr>
            <a:xfrm>
              <a:off x="4963030" y="371071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34"/>
            <p:cNvSpPr/>
            <p:nvPr/>
          </p:nvSpPr>
          <p:spPr>
            <a:xfrm>
              <a:off x="4963030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34"/>
            <p:cNvSpPr/>
            <p:nvPr/>
          </p:nvSpPr>
          <p:spPr>
            <a:xfrm>
              <a:off x="4963030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34"/>
            <p:cNvSpPr/>
            <p:nvPr/>
          </p:nvSpPr>
          <p:spPr>
            <a:xfrm>
              <a:off x="4963030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34"/>
            <p:cNvSpPr/>
            <p:nvPr/>
          </p:nvSpPr>
          <p:spPr>
            <a:xfrm>
              <a:off x="4963030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34"/>
            <p:cNvSpPr/>
            <p:nvPr/>
          </p:nvSpPr>
          <p:spPr>
            <a:xfrm>
              <a:off x="4898823" y="3967581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34"/>
            <p:cNvSpPr/>
            <p:nvPr/>
          </p:nvSpPr>
          <p:spPr>
            <a:xfrm>
              <a:off x="4898823" y="390320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34"/>
            <p:cNvSpPr/>
            <p:nvPr/>
          </p:nvSpPr>
          <p:spPr>
            <a:xfrm>
              <a:off x="4898823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34"/>
            <p:cNvSpPr/>
            <p:nvPr/>
          </p:nvSpPr>
          <p:spPr>
            <a:xfrm>
              <a:off x="4898823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34"/>
            <p:cNvSpPr/>
            <p:nvPr/>
          </p:nvSpPr>
          <p:spPr>
            <a:xfrm>
              <a:off x="4834596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34"/>
            <p:cNvSpPr/>
            <p:nvPr/>
          </p:nvSpPr>
          <p:spPr>
            <a:xfrm>
              <a:off x="4834596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34"/>
            <p:cNvSpPr/>
            <p:nvPr/>
          </p:nvSpPr>
          <p:spPr>
            <a:xfrm>
              <a:off x="4834596" y="4031640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34"/>
            <p:cNvSpPr/>
            <p:nvPr/>
          </p:nvSpPr>
          <p:spPr>
            <a:xfrm>
              <a:off x="4834596" y="3967581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34"/>
            <p:cNvSpPr/>
            <p:nvPr/>
          </p:nvSpPr>
          <p:spPr>
            <a:xfrm>
              <a:off x="4834596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34"/>
            <p:cNvSpPr/>
            <p:nvPr/>
          </p:nvSpPr>
          <p:spPr>
            <a:xfrm>
              <a:off x="4770369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34"/>
            <p:cNvSpPr/>
            <p:nvPr/>
          </p:nvSpPr>
          <p:spPr>
            <a:xfrm>
              <a:off x="4770369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" name="Google Shape;618;p34"/>
            <p:cNvSpPr/>
            <p:nvPr/>
          </p:nvSpPr>
          <p:spPr>
            <a:xfrm>
              <a:off x="4770369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34"/>
            <p:cNvSpPr/>
            <p:nvPr/>
          </p:nvSpPr>
          <p:spPr>
            <a:xfrm>
              <a:off x="4706332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34"/>
            <p:cNvSpPr/>
            <p:nvPr/>
          </p:nvSpPr>
          <p:spPr>
            <a:xfrm>
              <a:off x="4706332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34"/>
            <p:cNvSpPr/>
            <p:nvPr/>
          </p:nvSpPr>
          <p:spPr>
            <a:xfrm>
              <a:off x="4706332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34"/>
            <p:cNvSpPr/>
            <p:nvPr/>
          </p:nvSpPr>
          <p:spPr>
            <a:xfrm>
              <a:off x="4642104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34"/>
            <p:cNvSpPr/>
            <p:nvPr/>
          </p:nvSpPr>
          <p:spPr>
            <a:xfrm>
              <a:off x="4642104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34"/>
            <p:cNvSpPr/>
            <p:nvPr/>
          </p:nvSpPr>
          <p:spPr>
            <a:xfrm>
              <a:off x="4642104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34"/>
            <p:cNvSpPr/>
            <p:nvPr/>
          </p:nvSpPr>
          <p:spPr>
            <a:xfrm>
              <a:off x="4642104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34"/>
            <p:cNvSpPr/>
            <p:nvPr/>
          </p:nvSpPr>
          <p:spPr>
            <a:xfrm>
              <a:off x="4577898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34"/>
            <p:cNvSpPr/>
            <p:nvPr/>
          </p:nvSpPr>
          <p:spPr>
            <a:xfrm>
              <a:off x="4577898" y="403164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4"/>
            <p:cNvSpPr/>
            <p:nvPr/>
          </p:nvSpPr>
          <p:spPr>
            <a:xfrm>
              <a:off x="4577898" y="3967581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4"/>
            <p:cNvSpPr/>
            <p:nvPr/>
          </p:nvSpPr>
          <p:spPr>
            <a:xfrm>
              <a:off x="4577898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4"/>
            <p:cNvSpPr/>
            <p:nvPr/>
          </p:nvSpPr>
          <p:spPr>
            <a:xfrm>
              <a:off x="4577898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4"/>
            <p:cNvSpPr/>
            <p:nvPr/>
          </p:nvSpPr>
          <p:spPr>
            <a:xfrm>
              <a:off x="4577898" y="371071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34"/>
            <p:cNvSpPr/>
            <p:nvPr/>
          </p:nvSpPr>
          <p:spPr>
            <a:xfrm>
              <a:off x="4577898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34"/>
            <p:cNvSpPr/>
            <p:nvPr/>
          </p:nvSpPr>
          <p:spPr>
            <a:xfrm>
              <a:off x="4577898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34"/>
            <p:cNvSpPr/>
            <p:nvPr/>
          </p:nvSpPr>
          <p:spPr>
            <a:xfrm>
              <a:off x="4513671" y="390320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34"/>
            <p:cNvSpPr/>
            <p:nvPr/>
          </p:nvSpPr>
          <p:spPr>
            <a:xfrm>
              <a:off x="4513671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34"/>
            <p:cNvSpPr/>
            <p:nvPr/>
          </p:nvSpPr>
          <p:spPr>
            <a:xfrm>
              <a:off x="4513671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34"/>
            <p:cNvSpPr/>
            <p:nvPr/>
          </p:nvSpPr>
          <p:spPr>
            <a:xfrm>
              <a:off x="4513671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34"/>
            <p:cNvSpPr/>
            <p:nvPr/>
          </p:nvSpPr>
          <p:spPr>
            <a:xfrm>
              <a:off x="4513566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34"/>
            <p:cNvSpPr/>
            <p:nvPr/>
          </p:nvSpPr>
          <p:spPr>
            <a:xfrm>
              <a:off x="4513671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34"/>
            <p:cNvSpPr/>
            <p:nvPr/>
          </p:nvSpPr>
          <p:spPr>
            <a:xfrm>
              <a:off x="4449339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34"/>
            <p:cNvSpPr/>
            <p:nvPr/>
          </p:nvSpPr>
          <p:spPr>
            <a:xfrm>
              <a:off x="4449465" y="3453848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34"/>
            <p:cNvSpPr/>
            <p:nvPr/>
          </p:nvSpPr>
          <p:spPr>
            <a:xfrm>
              <a:off x="4449465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34"/>
            <p:cNvSpPr/>
            <p:nvPr/>
          </p:nvSpPr>
          <p:spPr>
            <a:xfrm>
              <a:off x="4385238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34"/>
            <p:cNvSpPr/>
            <p:nvPr/>
          </p:nvSpPr>
          <p:spPr>
            <a:xfrm>
              <a:off x="4385238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34"/>
            <p:cNvSpPr/>
            <p:nvPr/>
          </p:nvSpPr>
          <p:spPr>
            <a:xfrm>
              <a:off x="4385238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34"/>
            <p:cNvSpPr/>
            <p:nvPr/>
          </p:nvSpPr>
          <p:spPr>
            <a:xfrm>
              <a:off x="4321032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34"/>
            <p:cNvSpPr/>
            <p:nvPr/>
          </p:nvSpPr>
          <p:spPr>
            <a:xfrm>
              <a:off x="4321032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34"/>
            <p:cNvSpPr/>
            <p:nvPr/>
          </p:nvSpPr>
          <p:spPr>
            <a:xfrm>
              <a:off x="4321032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34"/>
            <p:cNvSpPr/>
            <p:nvPr/>
          </p:nvSpPr>
          <p:spPr>
            <a:xfrm>
              <a:off x="4256804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34"/>
            <p:cNvSpPr/>
            <p:nvPr/>
          </p:nvSpPr>
          <p:spPr>
            <a:xfrm>
              <a:off x="4256804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34"/>
            <p:cNvSpPr/>
            <p:nvPr/>
          </p:nvSpPr>
          <p:spPr>
            <a:xfrm>
              <a:off x="4256804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34"/>
            <p:cNvSpPr/>
            <p:nvPr/>
          </p:nvSpPr>
          <p:spPr>
            <a:xfrm>
              <a:off x="4256804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34"/>
            <p:cNvSpPr/>
            <p:nvPr/>
          </p:nvSpPr>
          <p:spPr>
            <a:xfrm>
              <a:off x="4192767" y="3389810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34"/>
            <p:cNvSpPr/>
            <p:nvPr/>
          </p:nvSpPr>
          <p:spPr>
            <a:xfrm>
              <a:off x="4192767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34"/>
            <p:cNvSpPr/>
            <p:nvPr/>
          </p:nvSpPr>
          <p:spPr>
            <a:xfrm>
              <a:off x="4192767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34"/>
            <p:cNvSpPr/>
            <p:nvPr/>
          </p:nvSpPr>
          <p:spPr>
            <a:xfrm>
              <a:off x="4192767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34"/>
            <p:cNvSpPr/>
            <p:nvPr/>
          </p:nvSpPr>
          <p:spPr>
            <a:xfrm>
              <a:off x="4128540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34"/>
            <p:cNvSpPr/>
            <p:nvPr/>
          </p:nvSpPr>
          <p:spPr>
            <a:xfrm>
              <a:off x="4128540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34"/>
            <p:cNvSpPr/>
            <p:nvPr/>
          </p:nvSpPr>
          <p:spPr>
            <a:xfrm>
              <a:off x="4128540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34"/>
            <p:cNvSpPr/>
            <p:nvPr/>
          </p:nvSpPr>
          <p:spPr>
            <a:xfrm>
              <a:off x="4128540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34"/>
            <p:cNvSpPr/>
            <p:nvPr/>
          </p:nvSpPr>
          <p:spPr>
            <a:xfrm>
              <a:off x="4064334" y="332558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34"/>
            <p:cNvSpPr/>
            <p:nvPr/>
          </p:nvSpPr>
          <p:spPr>
            <a:xfrm>
              <a:off x="4064334" y="3261377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34"/>
            <p:cNvSpPr/>
            <p:nvPr/>
          </p:nvSpPr>
          <p:spPr>
            <a:xfrm>
              <a:off x="4064334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34"/>
            <p:cNvSpPr/>
            <p:nvPr/>
          </p:nvSpPr>
          <p:spPr>
            <a:xfrm>
              <a:off x="4064334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34"/>
            <p:cNvSpPr/>
            <p:nvPr/>
          </p:nvSpPr>
          <p:spPr>
            <a:xfrm>
              <a:off x="4064334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34"/>
            <p:cNvSpPr/>
            <p:nvPr/>
          </p:nvSpPr>
          <p:spPr>
            <a:xfrm>
              <a:off x="4898823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34"/>
            <p:cNvSpPr/>
            <p:nvPr/>
          </p:nvSpPr>
          <p:spPr>
            <a:xfrm>
              <a:off x="4000106" y="165679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34"/>
            <p:cNvSpPr/>
            <p:nvPr/>
          </p:nvSpPr>
          <p:spPr>
            <a:xfrm>
              <a:off x="3936069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34"/>
            <p:cNvSpPr/>
            <p:nvPr/>
          </p:nvSpPr>
          <p:spPr>
            <a:xfrm>
              <a:off x="5027067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34"/>
            <p:cNvSpPr/>
            <p:nvPr/>
          </p:nvSpPr>
          <p:spPr>
            <a:xfrm>
              <a:off x="5027067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34"/>
            <p:cNvSpPr/>
            <p:nvPr/>
          </p:nvSpPr>
          <p:spPr>
            <a:xfrm>
              <a:off x="5027067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34"/>
            <p:cNvSpPr/>
            <p:nvPr/>
          </p:nvSpPr>
          <p:spPr>
            <a:xfrm>
              <a:off x="5027067" y="2298622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34"/>
            <p:cNvSpPr/>
            <p:nvPr/>
          </p:nvSpPr>
          <p:spPr>
            <a:xfrm>
              <a:off x="5027067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34"/>
            <p:cNvSpPr/>
            <p:nvPr/>
          </p:nvSpPr>
          <p:spPr>
            <a:xfrm>
              <a:off x="5027067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34"/>
            <p:cNvSpPr/>
            <p:nvPr/>
          </p:nvSpPr>
          <p:spPr>
            <a:xfrm>
              <a:off x="5027067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34"/>
            <p:cNvSpPr/>
            <p:nvPr/>
          </p:nvSpPr>
          <p:spPr>
            <a:xfrm>
              <a:off x="4706332" y="2298622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34"/>
            <p:cNvSpPr/>
            <p:nvPr/>
          </p:nvSpPr>
          <p:spPr>
            <a:xfrm>
              <a:off x="4706332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34"/>
            <p:cNvSpPr/>
            <p:nvPr/>
          </p:nvSpPr>
          <p:spPr>
            <a:xfrm>
              <a:off x="4449465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34"/>
            <p:cNvSpPr/>
            <p:nvPr/>
          </p:nvSpPr>
          <p:spPr>
            <a:xfrm>
              <a:off x="4513671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34"/>
            <p:cNvSpPr/>
            <p:nvPr/>
          </p:nvSpPr>
          <p:spPr>
            <a:xfrm>
              <a:off x="4513671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34"/>
            <p:cNvSpPr/>
            <p:nvPr/>
          </p:nvSpPr>
          <p:spPr>
            <a:xfrm>
              <a:off x="4577898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34"/>
            <p:cNvSpPr/>
            <p:nvPr/>
          </p:nvSpPr>
          <p:spPr>
            <a:xfrm>
              <a:off x="464210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34"/>
            <p:cNvSpPr/>
            <p:nvPr/>
          </p:nvSpPr>
          <p:spPr>
            <a:xfrm>
              <a:off x="4642104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34"/>
            <p:cNvSpPr/>
            <p:nvPr/>
          </p:nvSpPr>
          <p:spPr>
            <a:xfrm>
              <a:off x="4706332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34"/>
            <p:cNvSpPr/>
            <p:nvPr/>
          </p:nvSpPr>
          <p:spPr>
            <a:xfrm>
              <a:off x="4706332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34"/>
            <p:cNvSpPr/>
            <p:nvPr/>
          </p:nvSpPr>
          <p:spPr>
            <a:xfrm>
              <a:off x="4770369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34"/>
            <p:cNvSpPr/>
            <p:nvPr/>
          </p:nvSpPr>
          <p:spPr>
            <a:xfrm>
              <a:off x="4770369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34"/>
            <p:cNvSpPr/>
            <p:nvPr/>
          </p:nvSpPr>
          <p:spPr>
            <a:xfrm>
              <a:off x="4770369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34"/>
            <p:cNvSpPr/>
            <p:nvPr/>
          </p:nvSpPr>
          <p:spPr>
            <a:xfrm>
              <a:off x="4770369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34"/>
            <p:cNvSpPr/>
            <p:nvPr/>
          </p:nvSpPr>
          <p:spPr>
            <a:xfrm>
              <a:off x="4834596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34"/>
            <p:cNvSpPr/>
            <p:nvPr/>
          </p:nvSpPr>
          <p:spPr>
            <a:xfrm>
              <a:off x="4834596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34"/>
            <p:cNvSpPr/>
            <p:nvPr/>
          </p:nvSpPr>
          <p:spPr>
            <a:xfrm>
              <a:off x="4834596" y="2298622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34"/>
            <p:cNvSpPr/>
            <p:nvPr/>
          </p:nvSpPr>
          <p:spPr>
            <a:xfrm>
              <a:off x="4834596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34"/>
            <p:cNvSpPr/>
            <p:nvPr/>
          </p:nvSpPr>
          <p:spPr>
            <a:xfrm>
              <a:off x="4834596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34"/>
            <p:cNvSpPr/>
            <p:nvPr/>
          </p:nvSpPr>
          <p:spPr>
            <a:xfrm>
              <a:off x="4834596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34"/>
            <p:cNvSpPr/>
            <p:nvPr/>
          </p:nvSpPr>
          <p:spPr>
            <a:xfrm>
              <a:off x="4898823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34"/>
            <p:cNvSpPr/>
            <p:nvPr/>
          </p:nvSpPr>
          <p:spPr>
            <a:xfrm>
              <a:off x="4898823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34"/>
            <p:cNvSpPr/>
            <p:nvPr/>
          </p:nvSpPr>
          <p:spPr>
            <a:xfrm>
              <a:off x="4898823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34"/>
            <p:cNvSpPr/>
            <p:nvPr/>
          </p:nvSpPr>
          <p:spPr>
            <a:xfrm>
              <a:off x="4898823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34"/>
            <p:cNvSpPr/>
            <p:nvPr/>
          </p:nvSpPr>
          <p:spPr>
            <a:xfrm>
              <a:off x="4898823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34"/>
            <p:cNvSpPr/>
            <p:nvPr/>
          </p:nvSpPr>
          <p:spPr>
            <a:xfrm>
              <a:off x="4898823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34"/>
            <p:cNvSpPr/>
            <p:nvPr/>
          </p:nvSpPr>
          <p:spPr>
            <a:xfrm>
              <a:off x="4898823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34"/>
            <p:cNvSpPr/>
            <p:nvPr/>
          </p:nvSpPr>
          <p:spPr>
            <a:xfrm>
              <a:off x="4963030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34"/>
            <p:cNvSpPr/>
            <p:nvPr/>
          </p:nvSpPr>
          <p:spPr>
            <a:xfrm>
              <a:off x="4963030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34"/>
            <p:cNvSpPr/>
            <p:nvPr/>
          </p:nvSpPr>
          <p:spPr>
            <a:xfrm>
              <a:off x="4963030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34"/>
            <p:cNvSpPr/>
            <p:nvPr/>
          </p:nvSpPr>
          <p:spPr>
            <a:xfrm>
              <a:off x="4963030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34"/>
            <p:cNvSpPr/>
            <p:nvPr/>
          </p:nvSpPr>
          <p:spPr>
            <a:xfrm>
              <a:off x="4963030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34"/>
            <p:cNvSpPr/>
            <p:nvPr/>
          </p:nvSpPr>
          <p:spPr>
            <a:xfrm>
              <a:off x="4963030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34"/>
            <p:cNvSpPr/>
            <p:nvPr/>
          </p:nvSpPr>
          <p:spPr>
            <a:xfrm>
              <a:off x="4963030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34"/>
            <p:cNvSpPr/>
            <p:nvPr/>
          </p:nvSpPr>
          <p:spPr>
            <a:xfrm>
              <a:off x="4963030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34"/>
            <p:cNvSpPr/>
            <p:nvPr/>
          </p:nvSpPr>
          <p:spPr>
            <a:xfrm>
              <a:off x="5027067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34"/>
            <p:cNvSpPr/>
            <p:nvPr/>
          </p:nvSpPr>
          <p:spPr>
            <a:xfrm>
              <a:off x="5091294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34"/>
            <p:cNvSpPr/>
            <p:nvPr/>
          </p:nvSpPr>
          <p:spPr>
            <a:xfrm>
              <a:off x="5091294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34"/>
            <p:cNvSpPr/>
            <p:nvPr/>
          </p:nvSpPr>
          <p:spPr>
            <a:xfrm>
              <a:off x="5091294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34"/>
            <p:cNvSpPr/>
            <p:nvPr/>
          </p:nvSpPr>
          <p:spPr>
            <a:xfrm>
              <a:off x="5091294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34"/>
            <p:cNvSpPr/>
            <p:nvPr/>
          </p:nvSpPr>
          <p:spPr>
            <a:xfrm>
              <a:off x="5091294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34"/>
            <p:cNvSpPr/>
            <p:nvPr/>
          </p:nvSpPr>
          <p:spPr>
            <a:xfrm>
              <a:off x="5091294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34"/>
            <p:cNvSpPr/>
            <p:nvPr/>
          </p:nvSpPr>
          <p:spPr>
            <a:xfrm>
              <a:off x="5091294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34"/>
            <p:cNvSpPr/>
            <p:nvPr/>
          </p:nvSpPr>
          <p:spPr>
            <a:xfrm>
              <a:off x="5091294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34"/>
            <p:cNvSpPr/>
            <p:nvPr/>
          </p:nvSpPr>
          <p:spPr>
            <a:xfrm>
              <a:off x="5091294" y="2041924"/>
              <a:ext cx="52536" cy="44868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34"/>
            <p:cNvSpPr/>
            <p:nvPr/>
          </p:nvSpPr>
          <p:spPr>
            <a:xfrm>
              <a:off x="5027067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34"/>
            <p:cNvSpPr/>
            <p:nvPr/>
          </p:nvSpPr>
          <p:spPr>
            <a:xfrm>
              <a:off x="4963030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34"/>
            <p:cNvSpPr/>
            <p:nvPr/>
          </p:nvSpPr>
          <p:spPr>
            <a:xfrm>
              <a:off x="4963030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34"/>
            <p:cNvSpPr/>
            <p:nvPr/>
          </p:nvSpPr>
          <p:spPr>
            <a:xfrm>
              <a:off x="4898823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34"/>
            <p:cNvSpPr/>
            <p:nvPr/>
          </p:nvSpPr>
          <p:spPr>
            <a:xfrm>
              <a:off x="4898823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34"/>
            <p:cNvSpPr/>
            <p:nvPr/>
          </p:nvSpPr>
          <p:spPr>
            <a:xfrm>
              <a:off x="4898823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34"/>
            <p:cNvSpPr/>
            <p:nvPr/>
          </p:nvSpPr>
          <p:spPr>
            <a:xfrm>
              <a:off x="4898823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34"/>
            <p:cNvSpPr/>
            <p:nvPr/>
          </p:nvSpPr>
          <p:spPr>
            <a:xfrm>
              <a:off x="4834596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34"/>
            <p:cNvSpPr/>
            <p:nvPr/>
          </p:nvSpPr>
          <p:spPr>
            <a:xfrm>
              <a:off x="4834596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34"/>
            <p:cNvSpPr/>
            <p:nvPr/>
          </p:nvSpPr>
          <p:spPr>
            <a:xfrm>
              <a:off x="4834596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34"/>
            <p:cNvSpPr/>
            <p:nvPr/>
          </p:nvSpPr>
          <p:spPr>
            <a:xfrm>
              <a:off x="4834596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34"/>
            <p:cNvSpPr/>
            <p:nvPr/>
          </p:nvSpPr>
          <p:spPr>
            <a:xfrm>
              <a:off x="4834596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34"/>
            <p:cNvSpPr/>
            <p:nvPr/>
          </p:nvSpPr>
          <p:spPr>
            <a:xfrm>
              <a:off x="4834596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34"/>
            <p:cNvSpPr/>
            <p:nvPr/>
          </p:nvSpPr>
          <p:spPr>
            <a:xfrm>
              <a:off x="4770369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34"/>
            <p:cNvSpPr/>
            <p:nvPr/>
          </p:nvSpPr>
          <p:spPr>
            <a:xfrm>
              <a:off x="4770369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34"/>
            <p:cNvSpPr/>
            <p:nvPr/>
          </p:nvSpPr>
          <p:spPr>
            <a:xfrm>
              <a:off x="4770369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34"/>
            <p:cNvSpPr/>
            <p:nvPr/>
          </p:nvSpPr>
          <p:spPr>
            <a:xfrm>
              <a:off x="4770369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34"/>
            <p:cNvSpPr/>
            <p:nvPr/>
          </p:nvSpPr>
          <p:spPr>
            <a:xfrm>
              <a:off x="4770369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34"/>
            <p:cNvSpPr/>
            <p:nvPr/>
          </p:nvSpPr>
          <p:spPr>
            <a:xfrm>
              <a:off x="4770369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34"/>
            <p:cNvSpPr/>
            <p:nvPr/>
          </p:nvSpPr>
          <p:spPr>
            <a:xfrm>
              <a:off x="4770369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34"/>
            <p:cNvSpPr/>
            <p:nvPr/>
          </p:nvSpPr>
          <p:spPr>
            <a:xfrm>
              <a:off x="4770369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34"/>
            <p:cNvSpPr/>
            <p:nvPr/>
          </p:nvSpPr>
          <p:spPr>
            <a:xfrm>
              <a:off x="4706332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34"/>
            <p:cNvSpPr/>
            <p:nvPr/>
          </p:nvSpPr>
          <p:spPr>
            <a:xfrm>
              <a:off x="4706332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34"/>
            <p:cNvSpPr/>
            <p:nvPr/>
          </p:nvSpPr>
          <p:spPr>
            <a:xfrm>
              <a:off x="4706332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34"/>
            <p:cNvSpPr/>
            <p:nvPr/>
          </p:nvSpPr>
          <p:spPr>
            <a:xfrm>
              <a:off x="470633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34"/>
            <p:cNvSpPr/>
            <p:nvPr/>
          </p:nvSpPr>
          <p:spPr>
            <a:xfrm>
              <a:off x="4706332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34"/>
            <p:cNvSpPr/>
            <p:nvPr/>
          </p:nvSpPr>
          <p:spPr>
            <a:xfrm>
              <a:off x="4706332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34"/>
            <p:cNvSpPr/>
            <p:nvPr/>
          </p:nvSpPr>
          <p:spPr>
            <a:xfrm>
              <a:off x="4706332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34"/>
            <p:cNvSpPr/>
            <p:nvPr/>
          </p:nvSpPr>
          <p:spPr>
            <a:xfrm>
              <a:off x="4706332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34"/>
            <p:cNvSpPr/>
            <p:nvPr/>
          </p:nvSpPr>
          <p:spPr>
            <a:xfrm>
              <a:off x="4706332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34"/>
            <p:cNvSpPr/>
            <p:nvPr/>
          </p:nvSpPr>
          <p:spPr>
            <a:xfrm>
              <a:off x="4642104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34"/>
            <p:cNvSpPr/>
            <p:nvPr/>
          </p:nvSpPr>
          <p:spPr>
            <a:xfrm>
              <a:off x="4642104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34"/>
            <p:cNvSpPr/>
            <p:nvPr/>
          </p:nvSpPr>
          <p:spPr>
            <a:xfrm>
              <a:off x="4642104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34"/>
            <p:cNvSpPr/>
            <p:nvPr/>
          </p:nvSpPr>
          <p:spPr>
            <a:xfrm>
              <a:off x="4642104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34"/>
            <p:cNvSpPr/>
            <p:nvPr/>
          </p:nvSpPr>
          <p:spPr>
            <a:xfrm>
              <a:off x="4642104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34"/>
            <p:cNvSpPr/>
            <p:nvPr/>
          </p:nvSpPr>
          <p:spPr>
            <a:xfrm>
              <a:off x="4642104" y="2041924"/>
              <a:ext cx="52389" cy="44868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4642104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34"/>
            <p:cNvSpPr/>
            <p:nvPr/>
          </p:nvSpPr>
          <p:spPr>
            <a:xfrm>
              <a:off x="4642104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34"/>
            <p:cNvSpPr/>
            <p:nvPr/>
          </p:nvSpPr>
          <p:spPr>
            <a:xfrm>
              <a:off x="4642104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34"/>
            <p:cNvSpPr/>
            <p:nvPr/>
          </p:nvSpPr>
          <p:spPr>
            <a:xfrm>
              <a:off x="4642104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34"/>
            <p:cNvSpPr/>
            <p:nvPr/>
          </p:nvSpPr>
          <p:spPr>
            <a:xfrm>
              <a:off x="4577898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34"/>
            <p:cNvSpPr/>
            <p:nvPr/>
          </p:nvSpPr>
          <p:spPr>
            <a:xfrm>
              <a:off x="4577898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34"/>
            <p:cNvSpPr/>
            <p:nvPr/>
          </p:nvSpPr>
          <p:spPr>
            <a:xfrm>
              <a:off x="4577898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34"/>
            <p:cNvSpPr/>
            <p:nvPr/>
          </p:nvSpPr>
          <p:spPr>
            <a:xfrm>
              <a:off x="4577898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34"/>
            <p:cNvSpPr/>
            <p:nvPr/>
          </p:nvSpPr>
          <p:spPr>
            <a:xfrm>
              <a:off x="4577898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34"/>
            <p:cNvSpPr/>
            <p:nvPr/>
          </p:nvSpPr>
          <p:spPr>
            <a:xfrm>
              <a:off x="4577898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34"/>
            <p:cNvSpPr/>
            <p:nvPr/>
          </p:nvSpPr>
          <p:spPr>
            <a:xfrm>
              <a:off x="4577898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34"/>
            <p:cNvSpPr/>
            <p:nvPr/>
          </p:nvSpPr>
          <p:spPr>
            <a:xfrm>
              <a:off x="4577898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34"/>
            <p:cNvSpPr/>
            <p:nvPr/>
          </p:nvSpPr>
          <p:spPr>
            <a:xfrm>
              <a:off x="4577898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34"/>
            <p:cNvSpPr/>
            <p:nvPr/>
          </p:nvSpPr>
          <p:spPr>
            <a:xfrm>
              <a:off x="4577898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34"/>
            <p:cNvSpPr/>
            <p:nvPr/>
          </p:nvSpPr>
          <p:spPr>
            <a:xfrm>
              <a:off x="4577898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34"/>
            <p:cNvSpPr/>
            <p:nvPr/>
          </p:nvSpPr>
          <p:spPr>
            <a:xfrm>
              <a:off x="4513671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34"/>
            <p:cNvSpPr/>
            <p:nvPr/>
          </p:nvSpPr>
          <p:spPr>
            <a:xfrm>
              <a:off x="4513671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34"/>
            <p:cNvSpPr/>
            <p:nvPr/>
          </p:nvSpPr>
          <p:spPr>
            <a:xfrm>
              <a:off x="4513671" y="2298622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34"/>
            <p:cNvSpPr/>
            <p:nvPr/>
          </p:nvSpPr>
          <p:spPr>
            <a:xfrm>
              <a:off x="4513671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34"/>
            <p:cNvSpPr/>
            <p:nvPr/>
          </p:nvSpPr>
          <p:spPr>
            <a:xfrm>
              <a:off x="4513671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34"/>
            <p:cNvSpPr/>
            <p:nvPr/>
          </p:nvSpPr>
          <p:spPr>
            <a:xfrm>
              <a:off x="4513671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34"/>
            <p:cNvSpPr/>
            <p:nvPr/>
          </p:nvSpPr>
          <p:spPr>
            <a:xfrm>
              <a:off x="4513671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34"/>
            <p:cNvSpPr/>
            <p:nvPr/>
          </p:nvSpPr>
          <p:spPr>
            <a:xfrm>
              <a:off x="4513671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34"/>
            <p:cNvSpPr/>
            <p:nvPr/>
          </p:nvSpPr>
          <p:spPr>
            <a:xfrm>
              <a:off x="4513671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34"/>
            <p:cNvSpPr/>
            <p:nvPr/>
          </p:nvSpPr>
          <p:spPr>
            <a:xfrm>
              <a:off x="4449465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34"/>
            <p:cNvSpPr/>
            <p:nvPr/>
          </p:nvSpPr>
          <p:spPr>
            <a:xfrm>
              <a:off x="4449465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34"/>
            <p:cNvSpPr/>
            <p:nvPr/>
          </p:nvSpPr>
          <p:spPr>
            <a:xfrm>
              <a:off x="4449465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34"/>
            <p:cNvSpPr/>
            <p:nvPr/>
          </p:nvSpPr>
          <p:spPr>
            <a:xfrm>
              <a:off x="4449465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34"/>
            <p:cNvSpPr/>
            <p:nvPr/>
          </p:nvSpPr>
          <p:spPr>
            <a:xfrm>
              <a:off x="4449465" y="2041924"/>
              <a:ext cx="52368" cy="44868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34"/>
            <p:cNvSpPr/>
            <p:nvPr/>
          </p:nvSpPr>
          <p:spPr>
            <a:xfrm>
              <a:off x="4385238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34"/>
            <p:cNvSpPr/>
            <p:nvPr/>
          </p:nvSpPr>
          <p:spPr>
            <a:xfrm>
              <a:off x="4385238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34"/>
            <p:cNvSpPr/>
            <p:nvPr/>
          </p:nvSpPr>
          <p:spPr>
            <a:xfrm>
              <a:off x="4385238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34"/>
            <p:cNvSpPr/>
            <p:nvPr/>
          </p:nvSpPr>
          <p:spPr>
            <a:xfrm>
              <a:off x="4385238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34"/>
            <p:cNvSpPr/>
            <p:nvPr/>
          </p:nvSpPr>
          <p:spPr>
            <a:xfrm>
              <a:off x="4385238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34"/>
            <p:cNvSpPr/>
            <p:nvPr/>
          </p:nvSpPr>
          <p:spPr>
            <a:xfrm>
              <a:off x="4321032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34"/>
            <p:cNvSpPr/>
            <p:nvPr/>
          </p:nvSpPr>
          <p:spPr>
            <a:xfrm>
              <a:off x="4321032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34"/>
            <p:cNvSpPr/>
            <p:nvPr/>
          </p:nvSpPr>
          <p:spPr>
            <a:xfrm>
              <a:off x="4321032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34"/>
            <p:cNvSpPr/>
            <p:nvPr/>
          </p:nvSpPr>
          <p:spPr>
            <a:xfrm>
              <a:off x="4321032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34"/>
            <p:cNvSpPr/>
            <p:nvPr/>
          </p:nvSpPr>
          <p:spPr>
            <a:xfrm>
              <a:off x="4321032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34"/>
            <p:cNvSpPr/>
            <p:nvPr/>
          </p:nvSpPr>
          <p:spPr>
            <a:xfrm>
              <a:off x="4321032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34"/>
            <p:cNvSpPr/>
            <p:nvPr/>
          </p:nvSpPr>
          <p:spPr>
            <a:xfrm>
              <a:off x="4321032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34"/>
            <p:cNvSpPr/>
            <p:nvPr/>
          </p:nvSpPr>
          <p:spPr>
            <a:xfrm>
              <a:off x="4256804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34"/>
            <p:cNvSpPr/>
            <p:nvPr/>
          </p:nvSpPr>
          <p:spPr>
            <a:xfrm>
              <a:off x="4256804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34"/>
            <p:cNvSpPr/>
            <p:nvPr/>
          </p:nvSpPr>
          <p:spPr>
            <a:xfrm>
              <a:off x="4256804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34"/>
            <p:cNvSpPr/>
            <p:nvPr/>
          </p:nvSpPr>
          <p:spPr>
            <a:xfrm>
              <a:off x="4256804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34"/>
            <p:cNvSpPr/>
            <p:nvPr/>
          </p:nvSpPr>
          <p:spPr>
            <a:xfrm>
              <a:off x="4256804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34"/>
            <p:cNvSpPr/>
            <p:nvPr/>
          </p:nvSpPr>
          <p:spPr>
            <a:xfrm>
              <a:off x="4256804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34"/>
            <p:cNvSpPr/>
            <p:nvPr/>
          </p:nvSpPr>
          <p:spPr>
            <a:xfrm>
              <a:off x="4256804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34"/>
            <p:cNvSpPr/>
            <p:nvPr/>
          </p:nvSpPr>
          <p:spPr>
            <a:xfrm>
              <a:off x="4192767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34"/>
            <p:cNvSpPr/>
            <p:nvPr/>
          </p:nvSpPr>
          <p:spPr>
            <a:xfrm>
              <a:off x="4192767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34"/>
            <p:cNvSpPr/>
            <p:nvPr/>
          </p:nvSpPr>
          <p:spPr>
            <a:xfrm>
              <a:off x="4192767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34"/>
            <p:cNvSpPr/>
            <p:nvPr/>
          </p:nvSpPr>
          <p:spPr>
            <a:xfrm>
              <a:off x="4192767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34"/>
            <p:cNvSpPr/>
            <p:nvPr/>
          </p:nvSpPr>
          <p:spPr>
            <a:xfrm>
              <a:off x="4128540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34"/>
            <p:cNvSpPr/>
            <p:nvPr/>
          </p:nvSpPr>
          <p:spPr>
            <a:xfrm>
              <a:off x="4000106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34"/>
            <p:cNvSpPr/>
            <p:nvPr/>
          </p:nvSpPr>
          <p:spPr>
            <a:xfrm>
              <a:off x="3936069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34"/>
            <p:cNvSpPr/>
            <p:nvPr/>
          </p:nvSpPr>
          <p:spPr>
            <a:xfrm>
              <a:off x="3936069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34"/>
            <p:cNvSpPr/>
            <p:nvPr/>
          </p:nvSpPr>
          <p:spPr>
            <a:xfrm>
              <a:off x="3871842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34"/>
            <p:cNvSpPr/>
            <p:nvPr/>
          </p:nvSpPr>
          <p:spPr>
            <a:xfrm>
              <a:off x="387184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34"/>
            <p:cNvSpPr/>
            <p:nvPr/>
          </p:nvSpPr>
          <p:spPr>
            <a:xfrm>
              <a:off x="3871842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34"/>
            <p:cNvSpPr/>
            <p:nvPr/>
          </p:nvSpPr>
          <p:spPr>
            <a:xfrm>
              <a:off x="3871842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34"/>
            <p:cNvSpPr/>
            <p:nvPr/>
          </p:nvSpPr>
          <p:spPr>
            <a:xfrm>
              <a:off x="3871842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34"/>
            <p:cNvSpPr/>
            <p:nvPr/>
          </p:nvSpPr>
          <p:spPr>
            <a:xfrm>
              <a:off x="3871842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34"/>
            <p:cNvSpPr/>
            <p:nvPr/>
          </p:nvSpPr>
          <p:spPr>
            <a:xfrm>
              <a:off x="3807635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34"/>
            <p:cNvSpPr/>
            <p:nvPr/>
          </p:nvSpPr>
          <p:spPr>
            <a:xfrm>
              <a:off x="3807635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34"/>
            <p:cNvSpPr/>
            <p:nvPr/>
          </p:nvSpPr>
          <p:spPr>
            <a:xfrm>
              <a:off x="3807635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34"/>
            <p:cNvSpPr/>
            <p:nvPr/>
          </p:nvSpPr>
          <p:spPr>
            <a:xfrm>
              <a:off x="3807635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34"/>
            <p:cNvSpPr/>
            <p:nvPr/>
          </p:nvSpPr>
          <p:spPr>
            <a:xfrm>
              <a:off x="3807635" y="1721020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34"/>
            <p:cNvSpPr/>
            <p:nvPr/>
          </p:nvSpPr>
          <p:spPr>
            <a:xfrm>
              <a:off x="3807635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34"/>
            <p:cNvSpPr/>
            <p:nvPr/>
          </p:nvSpPr>
          <p:spPr>
            <a:xfrm>
              <a:off x="3807635" y="1592587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34"/>
            <p:cNvSpPr/>
            <p:nvPr/>
          </p:nvSpPr>
          <p:spPr>
            <a:xfrm>
              <a:off x="3743408" y="2041924"/>
              <a:ext cx="52368" cy="44868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34"/>
            <p:cNvSpPr/>
            <p:nvPr/>
          </p:nvSpPr>
          <p:spPr>
            <a:xfrm>
              <a:off x="3743408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34"/>
            <p:cNvSpPr/>
            <p:nvPr/>
          </p:nvSpPr>
          <p:spPr>
            <a:xfrm>
              <a:off x="3743408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34"/>
            <p:cNvSpPr/>
            <p:nvPr/>
          </p:nvSpPr>
          <p:spPr>
            <a:xfrm>
              <a:off x="3743408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34"/>
            <p:cNvSpPr/>
            <p:nvPr/>
          </p:nvSpPr>
          <p:spPr>
            <a:xfrm>
              <a:off x="3743408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34"/>
            <p:cNvSpPr/>
            <p:nvPr/>
          </p:nvSpPr>
          <p:spPr>
            <a:xfrm>
              <a:off x="3743408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34"/>
            <p:cNvSpPr/>
            <p:nvPr/>
          </p:nvSpPr>
          <p:spPr>
            <a:xfrm>
              <a:off x="3743408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34"/>
            <p:cNvSpPr/>
            <p:nvPr/>
          </p:nvSpPr>
          <p:spPr>
            <a:xfrm>
              <a:off x="3743408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34"/>
            <p:cNvSpPr/>
            <p:nvPr/>
          </p:nvSpPr>
          <p:spPr>
            <a:xfrm>
              <a:off x="3679202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34"/>
            <p:cNvSpPr/>
            <p:nvPr/>
          </p:nvSpPr>
          <p:spPr>
            <a:xfrm>
              <a:off x="3679202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34"/>
            <p:cNvSpPr/>
            <p:nvPr/>
          </p:nvSpPr>
          <p:spPr>
            <a:xfrm>
              <a:off x="3679202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34"/>
            <p:cNvSpPr/>
            <p:nvPr/>
          </p:nvSpPr>
          <p:spPr>
            <a:xfrm>
              <a:off x="3679202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34"/>
            <p:cNvSpPr/>
            <p:nvPr/>
          </p:nvSpPr>
          <p:spPr>
            <a:xfrm>
              <a:off x="3679202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34"/>
            <p:cNvSpPr/>
            <p:nvPr/>
          </p:nvSpPr>
          <p:spPr>
            <a:xfrm>
              <a:off x="3679202" y="1721020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34"/>
            <p:cNvSpPr/>
            <p:nvPr/>
          </p:nvSpPr>
          <p:spPr>
            <a:xfrm>
              <a:off x="3679202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34"/>
            <p:cNvSpPr/>
            <p:nvPr/>
          </p:nvSpPr>
          <p:spPr>
            <a:xfrm>
              <a:off x="3679202" y="1592587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34"/>
            <p:cNvSpPr/>
            <p:nvPr/>
          </p:nvSpPr>
          <p:spPr>
            <a:xfrm>
              <a:off x="3615143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34"/>
            <p:cNvSpPr/>
            <p:nvPr/>
          </p:nvSpPr>
          <p:spPr>
            <a:xfrm>
              <a:off x="3615143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34"/>
            <p:cNvSpPr/>
            <p:nvPr/>
          </p:nvSpPr>
          <p:spPr>
            <a:xfrm>
              <a:off x="3615143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34"/>
            <p:cNvSpPr/>
            <p:nvPr/>
          </p:nvSpPr>
          <p:spPr>
            <a:xfrm>
              <a:off x="3615143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34"/>
            <p:cNvSpPr/>
            <p:nvPr/>
          </p:nvSpPr>
          <p:spPr>
            <a:xfrm>
              <a:off x="3615143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34"/>
            <p:cNvSpPr/>
            <p:nvPr/>
          </p:nvSpPr>
          <p:spPr>
            <a:xfrm>
              <a:off x="3615143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34"/>
            <p:cNvSpPr/>
            <p:nvPr/>
          </p:nvSpPr>
          <p:spPr>
            <a:xfrm>
              <a:off x="3615143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34"/>
            <p:cNvSpPr/>
            <p:nvPr/>
          </p:nvSpPr>
          <p:spPr>
            <a:xfrm>
              <a:off x="3615143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34"/>
            <p:cNvSpPr/>
            <p:nvPr/>
          </p:nvSpPr>
          <p:spPr>
            <a:xfrm>
              <a:off x="3550937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34"/>
            <p:cNvSpPr/>
            <p:nvPr/>
          </p:nvSpPr>
          <p:spPr>
            <a:xfrm>
              <a:off x="3550937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34"/>
            <p:cNvSpPr/>
            <p:nvPr/>
          </p:nvSpPr>
          <p:spPr>
            <a:xfrm>
              <a:off x="3550937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34"/>
            <p:cNvSpPr/>
            <p:nvPr/>
          </p:nvSpPr>
          <p:spPr>
            <a:xfrm>
              <a:off x="3550937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34"/>
            <p:cNvSpPr/>
            <p:nvPr/>
          </p:nvSpPr>
          <p:spPr>
            <a:xfrm>
              <a:off x="3550937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34"/>
            <p:cNvSpPr/>
            <p:nvPr/>
          </p:nvSpPr>
          <p:spPr>
            <a:xfrm>
              <a:off x="3550937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34"/>
            <p:cNvSpPr/>
            <p:nvPr/>
          </p:nvSpPr>
          <p:spPr>
            <a:xfrm>
              <a:off x="3550937" y="1721020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34"/>
            <p:cNvSpPr/>
            <p:nvPr/>
          </p:nvSpPr>
          <p:spPr>
            <a:xfrm>
              <a:off x="3550937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34"/>
            <p:cNvSpPr/>
            <p:nvPr/>
          </p:nvSpPr>
          <p:spPr>
            <a:xfrm>
              <a:off x="3550937" y="1592587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34"/>
            <p:cNvSpPr/>
            <p:nvPr/>
          </p:nvSpPr>
          <p:spPr>
            <a:xfrm>
              <a:off x="3486710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34"/>
            <p:cNvSpPr/>
            <p:nvPr/>
          </p:nvSpPr>
          <p:spPr>
            <a:xfrm>
              <a:off x="3486710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34"/>
            <p:cNvSpPr/>
            <p:nvPr/>
          </p:nvSpPr>
          <p:spPr>
            <a:xfrm>
              <a:off x="3486710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34"/>
            <p:cNvSpPr/>
            <p:nvPr/>
          </p:nvSpPr>
          <p:spPr>
            <a:xfrm>
              <a:off x="3486710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34"/>
            <p:cNvSpPr/>
            <p:nvPr/>
          </p:nvSpPr>
          <p:spPr>
            <a:xfrm>
              <a:off x="3486710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34"/>
            <p:cNvSpPr/>
            <p:nvPr/>
          </p:nvSpPr>
          <p:spPr>
            <a:xfrm>
              <a:off x="3486710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34"/>
            <p:cNvSpPr/>
            <p:nvPr/>
          </p:nvSpPr>
          <p:spPr>
            <a:xfrm>
              <a:off x="3486710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34"/>
            <p:cNvSpPr/>
            <p:nvPr/>
          </p:nvSpPr>
          <p:spPr>
            <a:xfrm>
              <a:off x="3486710" y="1721020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34"/>
            <p:cNvSpPr/>
            <p:nvPr/>
          </p:nvSpPr>
          <p:spPr>
            <a:xfrm>
              <a:off x="3486710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34"/>
            <p:cNvSpPr/>
            <p:nvPr/>
          </p:nvSpPr>
          <p:spPr>
            <a:xfrm>
              <a:off x="3486710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34"/>
            <p:cNvSpPr/>
            <p:nvPr/>
          </p:nvSpPr>
          <p:spPr>
            <a:xfrm>
              <a:off x="3422504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34"/>
            <p:cNvSpPr/>
            <p:nvPr/>
          </p:nvSpPr>
          <p:spPr>
            <a:xfrm>
              <a:off x="3422504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34"/>
            <p:cNvSpPr/>
            <p:nvPr/>
          </p:nvSpPr>
          <p:spPr>
            <a:xfrm>
              <a:off x="3422504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34"/>
            <p:cNvSpPr/>
            <p:nvPr/>
          </p:nvSpPr>
          <p:spPr>
            <a:xfrm>
              <a:off x="3422504" y="1977718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34"/>
            <p:cNvSpPr/>
            <p:nvPr/>
          </p:nvSpPr>
          <p:spPr>
            <a:xfrm>
              <a:off x="3422504" y="191349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34"/>
            <p:cNvSpPr/>
            <p:nvPr/>
          </p:nvSpPr>
          <p:spPr>
            <a:xfrm>
              <a:off x="3422504" y="184926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34"/>
            <p:cNvSpPr/>
            <p:nvPr/>
          </p:nvSpPr>
          <p:spPr>
            <a:xfrm>
              <a:off x="3422504" y="1785057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34"/>
            <p:cNvSpPr/>
            <p:nvPr/>
          </p:nvSpPr>
          <p:spPr>
            <a:xfrm>
              <a:off x="3422504" y="1721020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34"/>
            <p:cNvSpPr/>
            <p:nvPr/>
          </p:nvSpPr>
          <p:spPr>
            <a:xfrm>
              <a:off x="3422504" y="1656793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34"/>
            <p:cNvSpPr/>
            <p:nvPr/>
          </p:nvSpPr>
          <p:spPr>
            <a:xfrm>
              <a:off x="3422504" y="1592587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34"/>
            <p:cNvSpPr/>
            <p:nvPr/>
          </p:nvSpPr>
          <p:spPr>
            <a:xfrm>
              <a:off x="3358445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34"/>
            <p:cNvSpPr/>
            <p:nvPr/>
          </p:nvSpPr>
          <p:spPr>
            <a:xfrm>
              <a:off x="3358445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34"/>
            <p:cNvSpPr/>
            <p:nvPr/>
          </p:nvSpPr>
          <p:spPr>
            <a:xfrm>
              <a:off x="3358445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34"/>
            <p:cNvSpPr/>
            <p:nvPr/>
          </p:nvSpPr>
          <p:spPr>
            <a:xfrm>
              <a:off x="3358445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34"/>
            <p:cNvSpPr/>
            <p:nvPr/>
          </p:nvSpPr>
          <p:spPr>
            <a:xfrm>
              <a:off x="3358445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34"/>
            <p:cNvSpPr/>
            <p:nvPr/>
          </p:nvSpPr>
          <p:spPr>
            <a:xfrm>
              <a:off x="3358445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34"/>
            <p:cNvSpPr/>
            <p:nvPr/>
          </p:nvSpPr>
          <p:spPr>
            <a:xfrm>
              <a:off x="3358445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34"/>
            <p:cNvSpPr/>
            <p:nvPr/>
          </p:nvSpPr>
          <p:spPr>
            <a:xfrm>
              <a:off x="3358445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34"/>
            <p:cNvSpPr/>
            <p:nvPr/>
          </p:nvSpPr>
          <p:spPr>
            <a:xfrm>
              <a:off x="3358445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34"/>
            <p:cNvSpPr/>
            <p:nvPr/>
          </p:nvSpPr>
          <p:spPr>
            <a:xfrm>
              <a:off x="3294239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34"/>
            <p:cNvSpPr/>
            <p:nvPr/>
          </p:nvSpPr>
          <p:spPr>
            <a:xfrm>
              <a:off x="3294239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34"/>
            <p:cNvSpPr/>
            <p:nvPr/>
          </p:nvSpPr>
          <p:spPr>
            <a:xfrm>
              <a:off x="3294239" y="1721020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34"/>
            <p:cNvSpPr/>
            <p:nvPr/>
          </p:nvSpPr>
          <p:spPr>
            <a:xfrm>
              <a:off x="3294239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34"/>
            <p:cNvSpPr/>
            <p:nvPr/>
          </p:nvSpPr>
          <p:spPr>
            <a:xfrm>
              <a:off x="3229844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34"/>
            <p:cNvSpPr/>
            <p:nvPr/>
          </p:nvSpPr>
          <p:spPr>
            <a:xfrm>
              <a:off x="3229844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34"/>
            <p:cNvSpPr/>
            <p:nvPr/>
          </p:nvSpPr>
          <p:spPr>
            <a:xfrm>
              <a:off x="3229844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34"/>
            <p:cNvSpPr/>
            <p:nvPr/>
          </p:nvSpPr>
          <p:spPr>
            <a:xfrm>
              <a:off x="3165616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34"/>
            <p:cNvSpPr/>
            <p:nvPr/>
          </p:nvSpPr>
          <p:spPr>
            <a:xfrm>
              <a:off x="3165616" y="1721020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34"/>
            <p:cNvSpPr/>
            <p:nvPr/>
          </p:nvSpPr>
          <p:spPr>
            <a:xfrm>
              <a:off x="3679202" y="3774773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34"/>
            <p:cNvSpPr/>
            <p:nvPr/>
          </p:nvSpPr>
          <p:spPr>
            <a:xfrm>
              <a:off x="3679202" y="3710714"/>
              <a:ext cx="52536" cy="44911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34"/>
            <p:cNvSpPr/>
            <p:nvPr/>
          </p:nvSpPr>
          <p:spPr>
            <a:xfrm>
              <a:off x="3679202" y="3646508"/>
              <a:ext cx="52536" cy="44890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34"/>
            <p:cNvSpPr/>
            <p:nvPr/>
          </p:nvSpPr>
          <p:spPr>
            <a:xfrm>
              <a:off x="3615143" y="3967581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34"/>
            <p:cNvSpPr/>
            <p:nvPr/>
          </p:nvSpPr>
          <p:spPr>
            <a:xfrm>
              <a:off x="3614975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34"/>
            <p:cNvSpPr/>
            <p:nvPr/>
          </p:nvSpPr>
          <p:spPr>
            <a:xfrm>
              <a:off x="3615143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34"/>
            <p:cNvSpPr/>
            <p:nvPr/>
          </p:nvSpPr>
          <p:spPr>
            <a:xfrm>
              <a:off x="3615143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34"/>
            <p:cNvSpPr/>
            <p:nvPr/>
          </p:nvSpPr>
          <p:spPr>
            <a:xfrm>
              <a:off x="3615143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34"/>
            <p:cNvSpPr/>
            <p:nvPr/>
          </p:nvSpPr>
          <p:spPr>
            <a:xfrm>
              <a:off x="3615143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34"/>
            <p:cNvSpPr/>
            <p:nvPr/>
          </p:nvSpPr>
          <p:spPr>
            <a:xfrm>
              <a:off x="3550937" y="3967581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34"/>
            <p:cNvSpPr/>
            <p:nvPr/>
          </p:nvSpPr>
          <p:spPr>
            <a:xfrm>
              <a:off x="3550937" y="3903206"/>
              <a:ext cx="52578" cy="45058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34"/>
            <p:cNvSpPr/>
            <p:nvPr/>
          </p:nvSpPr>
          <p:spPr>
            <a:xfrm>
              <a:off x="3550937" y="3838979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34"/>
            <p:cNvSpPr/>
            <p:nvPr/>
          </p:nvSpPr>
          <p:spPr>
            <a:xfrm>
              <a:off x="3550937" y="3774773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34"/>
            <p:cNvSpPr/>
            <p:nvPr/>
          </p:nvSpPr>
          <p:spPr>
            <a:xfrm>
              <a:off x="3550937" y="3710714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34"/>
            <p:cNvSpPr/>
            <p:nvPr/>
          </p:nvSpPr>
          <p:spPr>
            <a:xfrm>
              <a:off x="3550937" y="3646508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34"/>
            <p:cNvSpPr/>
            <p:nvPr/>
          </p:nvSpPr>
          <p:spPr>
            <a:xfrm>
              <a:off x="3486710" y="4031640"/>
              <a:ext cx="52431" cy="45058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34"/>
            <p:cNvSpPr/>
            <p:nvPr/>
          </p:nvSpPr>
          <p:spPr>
            <a:xfrm>
              <a:off x="3486710" y="3967581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34"/>
            <p:cNvSpPr/>
            <p:nvPr/>
          </p:nvSpPr>
          <p:spPr>
            <a:xfrm>
              <a:off x="3486710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34"/>
            <p:cNvSpPr/>
            <p:nvPr/>
          </p:nvSpPr>
          <p:spPr>
            <a:xfrm>
              <a:off x="3486710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34"/>
            <p:cNvSpPr/>
            <p:nvPr/>
          </p:nvSpPr>
          <p:spPr>
            <a:xfrm>
              <a:off x="3486710" y="3774773"/>
              <a:ext cx="52431" cy="45058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34"/>
            <p:cNvSpPr/>
            <p:nvPr/>
          </p:nvSpPr>
          <p:spPr>
            <a:xfrm>
              <a:off x="3486710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34"/>
            <p:cNvSpPr/>
            <p:nvPr/>
          </p:nvSpPr>
          <p:spPr>
            <a:xfrm>
              <a:off x="3486710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34"/>
            <p:cNvSpPr/>
            <p:nvPr/>
          </p:nvSpPr>
          <p:spPr>
            <a:xfrm>
              <a:off x="3486710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34"/>
            <p:cNvSpPr/>
            <p:nvPr/>
          </p:nvSpPr>
          <p:spPr>
            <a:xfrm>
              <a:off x="3422504" y="4160073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34"/>
            <p:cNvSpPr/>
            <p:nvPr/>
          </p:nvSpPr>
          <p:spPr>
            <a:xfrm>
              <a:off x="3422504" y="4095846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34"/>
            <p:cNvSpPr/>
            <p:nvPr/>
          </p:nvSpPr>
          <p:spPr>
            <a:xfrm>
              <a:off x="3422504" y="4031640"/>
              <a:ext cx="52410" cy="45058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34"/>
            <p:cNvSpPr/>
            <p:nvPr/>
          </p:nvSpPr>
          <p:spPr>
            <a:xfrm>
              <a:off x="3422504" y="3967581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34"/>
            <p:cNvSpPr/>
            <p:nvPr/>
          </p:nvSpPr>
          <p:spPr>
            <a:xfrm>
              <a:off x="3422504" y="3903206"/>
              <a:ext cx="52578" cy="45058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34"/>
            <p:cNvSpPr/>
            <p:nvPr/>
          </p:nvSpPr>
          <p:spPr>
            <a:xfrm>
              <a:off x="3422504" y="3838979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34"/>
            <p:cNvSpPr/>
            <p:nvPr/>
          </p:nvSpPr>
          <p:spPr>
            <a:xfrm>
              <a:off x="3422504" y="3774773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34"/>
            <p:cNvSpPr/>
            <p:nvPr/>
          </p:nvSpPr>
          <p:spPr>
            <a:xfrm>
              <a:off x="3422504" y="3710714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34"/>
            <p:cNvSpPr/>
            <p:nvPr/>
          </p:nvSpPr>
          <p:spPr>
            <a:xfrm>
              <a:off x="3422504" y="3646508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34"/>
            <p:cNvSpPr/>
            <p:nvPr/>
          </p:nvSpPr>
          <p:spPr>
            <a:xfrm>
              <a:off x="3422504" y="358228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34"/>
            <p:cNvSpPr/>
            <p:nvPr/>
          </p:nvSpPr>
          <p:spPr>
            <a:xfrm>
              <a:off x="3422504" y="3518075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34"/>
            <p:cNvSpPr/>
            <p:nvPr/>
          </p:nvSpPr>
          <p:spPr>
            <a:xfrm>
              <a:off x="3358445" y="4288338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34"/>
            <p:cNvSpPr/>
            <p:nvPr/>
          </p:nvSpPr>
          <p:spPr>
            <a:xfrm>
              <a:off x="3358445" y="4224279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34"/>
            <p:cNvSpPr/>
            <p:nvPr/>
          </p:nvSpPr>
          <p:spPr>
            <a:xfrm>
              <a:off x="3358445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34"/>
            <p:cNvSpPr/>
            <p:nvPr/>
          </p:nvSpPr>
          <p:spPr>
            <a:xfrm>
              <a:off x="3358445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34"/>
            <p:cNvSpPr/>
            <p:nvPr/>
          </p:nvSpPr>
          <p:spPr>
            <a:xfrm>
              <a:off x="3358277" y="4031640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34"/>
            <p:cNvSpPr/>
            <p:nvPr/>
          </p:nvSpPr>
          <p:spPr>
            <a:xfrm>
              <a:off x="3358277" y="3967581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34"/>
            <p:cNvSpPr/>
            <p:nvPr/>
          </p:nvSpPr>
          <p:spPr>
            <a:xfrm>
              <a:off x="3358277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34"/>
            <p:cNvSpPr/>
            <p:nvPr/>
          </p:nvSpPr>
          <p:spPr>
            <a:xfrm>
              <a:off x="3358445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34"/>
            <p:cNvSpPr/>
            <p:nvPr/>
          </p:nvSpPr>
          <p:spPr>
            <a:xfrm>
              <a:off x="3358445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34"/>
            <p:cNvSpPr/>
            <p:nvPr/>
          </p:nvSpPr>
          <p:spPr>
            <a:xfrm>
              <a:off x="3358277" y="3710714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34"/>
            <p:cNvSpPr/>
            <p:nvPr/>
          </p:nvSpPr>
          <p:spPr>
            <a:xfrm>
              <a:off x="3358277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34"/>
            <p:cNvSpPr/>
            <p:nvPr/>
          </p:nvSpPr>
          <p:spPr>
            <a:xfrm>
              <a:off x="3358277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34"/>
            <p:cNvSpPr/>
            <p:nvPr/>
          </p:nvSpPr>
          <p:spPr>
            <a:xfrm>
              <a:off x="3358277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34"/>
            <p:cNvSpPr/>
            <p:nvPr/>
          </p:nvSpPr>
          <p:spPr>
            <a:xfrm>
              <a:off x="3358277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34"/>
            <p:cNvSpPr/>
            <p:nvPr/>
          </p:nvSpPr>
          <p:spPr>
            <a:xfrm>
              <a:off x="3294239" y="435254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34"/>
            <p:cNvSpPr/>
            <p:nvPr/>
          </p:nvSpPr>
          <p:spPr>
            <a:xfrm>
              <a:off x="3294239" y="4288338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34"/>
            <p:cNvSpPr/>
            <p:nvPr/>
          </p:nvSpPr>
          <p:spPr>
            <a:xfrm>
              <a:off x="3294239" y="4224279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34"/>
            <p:cNvSpPr/>
            <p:nvPr/>
          </p:nvSpPr>
          <p:spPr>
            <a:xfrm>
              <a:off x="3294239" y="416007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34"/>
            <p:cNvSpPr/>
            <p:nvPr/>
          </p:nvSpPr>
          <p:spPr>
            <a:xfrm>
              <a:off x="3294239" y="4095846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34"/>
            <p:cNvSpPr/>
            <p:nvPr/>
          </p:nvSpPr>
          <p:spPr>
            <a:xfrm>
              <a:off x="3294050" y="4031640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34"/>
            <p:cNvSpPr/>
            <p:nvPr/>
          </p:nvSpPr>
          <p:spPr>
            <a:xfrm>
              <a:off x="3294239" y="3967581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34"/>
            <p:cNvSpPr/>
            <p:nvPr/>
          </p:nvSpPr>
          <p:spPr>
            <a:xfrm>
              <a:off x="3294050" y="3903206"/>
              <a:ext cx="52768" cy="45058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34"/>
            <p:cNvSpPr/>
            <p:nvPr/>
          </p:nvSpPr>
          <p:spPr>
            <a:xfrm>
              <a:off x="3294239" y="3838979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34"/>
            <p:cNvSpPr/>
            <p:nvPr/>
          </p:nvSpPr>
          <p:spPr>
            <a:xfrm>
              <a:off x="3294239" y="3774773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34"/>
            <p:cNvSpPr/>
            <p:nvPr/>
          </p:nvSpPr>
          <p:spPr>
            <a:xfrm>
              <a:off x="3294239" y="3710714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34"/>
            <p:cNvSpPr/>
            <p:nvPr/>
          </p:nvSpPr>
          <p:spPr>
            <a:xfrm>
              <a:off x="3294239" y="3646508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34"/>
            <p:cNvSpPr/>
            <p:nvPr/>
          </p:nvSpPr>
          <p:spPr>
            <a:xfrm>
              <a:off x="3294239" y="35822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34"/>
            <p:cNvSpPr/>
            <p:nvPr/>
          </p:nvSpPr>
          <p:spPr>
            <a:xfrm>
              <a:off x="3294113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34"/>
            <p:cNvSpPr/>
            <p:nvPr/>
          </p:nvSpPr>
          <p:spPr>
            <a:xfrm>
              <a:off x="3294113" y="3453848"/>
              <a:ext cx="52536" cy="45037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34"/>
            <p:cNvSpPr/>
            <p:nvPr/>
          </p:nvSpPr>
          <p:spPr>
            <a:xfrm>
              <a:off x="3294239" y="3389810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34"/>
            <p:cNvSpPr/>
            <p:nvPr/>
          </p:nvSpPr>
          <p:spPr>
            <a:xfrm>
              <a:off x="3294239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34"/>
            <p:cNvSpPr/>
            <p:nvPr/>
          </p:nvSpPr>
          <p:spPr>
            <a:xfrm>
              <a:off x="3229844" y="441677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34"/>
            <p:cNvSpPr/>
            <p:nvPr/>
          </p:nvSpPr>
          <p:spPr>
            <a:xfrm>
              <a:off x="3229844" y="435254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34"/>
            <p:cNvSpPr/>
            <p:nvPr/>
          </p:nvSpPr>
          <p:spPr>
            <a:xfrm>
              <a:off x="3229844" y="4288338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34"/>
            <p:cNvSpPr/>
            <p:nvPr/>
          </p:nvSpPr>
          <p:spPr>
            <a:xfrm>
              <a:off x="3229844" y="4224279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34"/>
            <p:cNvSpPr/>
            <p:nvPr/>
          </p:nvSpPr>
          <p:spPr>
            <a:xfrm>
              <a:off x="3229844" y="416007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34"/>
            <p:cNvSpPr/>
            <p:nvPr/>
          </p:nvSpPr>
          <p:spPr>
            <a:xfrm>
              <a:off x="3229844" y="4095846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34"/>
            <p:cNvSpPr/>
            <p:nvPr/>
          </p:nvSpPr>
          <p:spPr>
            <a:xfrm>
              <a:off x="3229844" y="4031640"/>
              <a:ext cx="52431" cy="45058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34"/>
            <p:cNvSpPr/>
            <p:nvPr/>
          </p:nvSpPr>
          <p:spPr>
            <a:xfrm>
              <a:off x="3229844" y="3967581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34"/>
            <p:cNvSpPr/>
            <p:nvPr/>
          </p:nvSpPr>
          <p:spPr>
            <a:xfrm>
              <a:off x="3229844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34"/>
            <p:cNvSpPr/>
            <p:nvPr/>
          </p:nvSpPr>
          <p:spPr>
            <a:xfrm>
              <a:off x="3229844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34"/>
            <p:cNvSpPr/>
            <p:nvPr/>
          </p:nvSpPr>
          <p:spPr>
            <a:xfrm>
              <a:off x="3229844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34"/>
            <p:cNvSpPr/>
            <p:nvPr/>
          </p:nvSpPr>
          <p:spPr>
            <a:xfrm>
              <a:off x="3229844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34"/>
            <p:cNvSpPr/>
            <p:nvPr/>
          </p:nvSpPr>
          <p:spPr>
            <a:xfrm>
              <a:off x="3229844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34"/>
            <p:cNvSpPr/>
            <p:nvPr/>
          </p:nvSpPr>
          <p:spPr>
            <a:xfrm>
              <a:off x="3229844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34"/>
            <p:cNvSpPr/>
            <p:nvPr/>
          </p:nvSpPr>
          <p:spPr>
            <a:xfrm>
              <a:off x="3229844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34"/>
            <p:cNvSpPr/>
            <p:nvPr/>
          </p:nvSpPr>
          <p:spPr>
            <a:xfrm>
              <a:off x="3229844" y="3453848"/>
              <a:ext cx="52599" cy="45079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34"/>
            <p:cNvSpPr/>
            <p:nvPr/>
          </p:nvSpPr>
          <p:spPr>
            <a:xfrm>
              <a:off x="3229844" y="3389810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34"/>
            <p:cNvSpPr/>
            <p:nvPr/>
          </p:nvSpPr>
          <p:spPr>
            <a:xfrm>
              <a:off x="3229844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34"/>
            <p:cNvSpPr/>
            <p:nvPr/>
          </p:nvSpPr>
          <p:spPr>
            <a:xfrm>
              <a:off x="3229844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34"/>
            <p:cNvSpPr/>
            <p:nvPr/>
          </p:nvSpPr>
          <p:spPr>
            <a:xfrm>
              <a:off x="322984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34"/>
            <p:cNvSpPr/>
            <p:nvPr/>
          </p:nvSpPr>
          <p:spPr>
            <a:xfrm>
              <a:off x="3165616" y="460924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34"/>
            <p:cNvSpPr/>
            <p:nvPr/>
          </p:nvSpPr>
          <p:spPr>
            <a:xfrm>
              <a:off x="3165616" y="441677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34"/>
            <p:cNvSpPr/>
            <p:nvPr/>
          </p:nvSpPr>
          <p:spPr>
            <a:xfrm>
              <a:off x="3165616" y="435254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34"/>
            <p:cNvSpPr/>
            <p:nvPr/>
          </p:nvSpPr>
          <p:spPr>
            <a:xfrm>
              <a:off x="3165616" y="4288338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34"/>
            <p:cNvSpPr/>
            <p:nvPr/>
          </p:nvSpPr>
          <p:spPr>
            <a:xfrm>
              <a:off x="3165616" y="4224279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34"/>
            <p:cNvSpPr/>
            <p:nvPr/>
          </p:nvSpPr>
          <p:spPr>
            <a:xfrm>
              <a:off x="3165616" y="416007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34"/>
            <p:cNvSpPr/>
            <p:nvPr/>
          </p:nvSpPr>
          <p:spPr>
            <a:xfrm>
              <a:off x="3165616" y="4095846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34"/>
            <p:cNvSpPr/>
            <p:nvPr/>
          </p:nvSpPr>
          <p:spPr>
            <a:xfrm>
              <a:off x="3165616" y="4031640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34"/>
            <p:cNvSpPr/>
            <p:nvPr/>
          </p:nvSpPr>
          <p:spPr>
            <a:xfrm>
              <a:off x="3165616" y="3967581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34"/>
            <p:cNvSpPr/>
            <p:nvPr/>
          </p:nvSpPr>
          <p:spPr>
            <a:xfrm>
              <a:off x="3165616" y="3903206"/>
              <a:ext cx="52599" cy="45058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34"/>
            <p:cNvSpPr/>
            <p:nvPr/>
          </p:nvSpPr>
          <p:spPr>
            <a:xfrm>
              <a:off x="3165616" y="3838979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34"/>
            <p:cNvSpPr/>
            <p:nvPr/>
          </p:nvSpPr>
          <p:spPr>
            <a:xfrm>
              <a:off x="3165616" y="3774773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34"/>
            <p:cNvSpPr/>
            <p:nvPr/>
          </p:nvSpPr>
          <p:spPr>
            <a:xfrm>
              <a:off x="3165616" y="3710714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34"/>
            <p:cNvSpPr/>
            <p:nvPr/>
          </p:nvSpPr>
          <p:spPr>
            <a:xfrm>
              <a:off x="3165616" y="3646508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34"/>
            <p:cNvSpPr/>
            <p:nvPr/>
          </p:nvSpPr>
          <p:spPr>
            <a:xfrm>
              <a:off x="3165616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34"/>
            <p:cNvSpPr/>
            <p:nvPr/>
          </p:nvSpPr>
          <p:spPr>
            <a:xfrm>
              <a:off x="3165616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34"/>
            <p:cNvSpPr/>
            <p:nvPr/>
          </p:nvSpPr>
          <p:spPr>
            <a:xfrm>
              <a:off x="3165616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34"/>
            <p:cNvSpPr/>
            <p:nvPr/>
          </p:nvSpPr>
          <p:spPr>
            <a:xfrm>
              <a:off x="3165616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34"/>
            <p:cNvSpPr/>
            <p:nvPr/>
          </p:nvSpPr>
          <p:spPr>
            <a:xfrm>
              <a:off x="3165616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34"/>
            <p:cNvSpPr/>
            <p:nvPr/>
          </p:nvSpPr>
          <p:spPr>
            <a:xfrm>
              <a:off x="3165616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34"/>
            <p:cNvSpPr/>
            <p:nvPr/>
          </p:nvSpPr>
          <p:spPr>
            <a:xfrm>
              <a:off x="3165616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34"/>
            <p:cNvSpPr/>
            <p:nvPr/>
          </p:nvSpPr>
          <p:spPr>
            <a:xfrm>
              <a:off x="3165616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34"/>
            <p:cNvSpPr/>
            <p:nvPr/>
          </p:nvSpPr>
          <p:spPr>
            <a:xfrm>
              <a:off x="3165616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34"/>
            <p:cNvSpPr/>
            <p:nvPr/>
          </p:nvSpPr>
          <p:spPr>
            <a:xfrm>
              <a:off x="3165616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34"/>
            <p:cNvSpPr/>
            <p:nvPr/>
          </p:nvSpPr>
          <p:spPr>
            <a:xfrm>
              <a:off x="3165616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34"/>
            <p:cNvSpPr/>
            <p:nvPr/>
          </p:nvSpPr>
          <p:spPr>
            <a:xfrm>
              <a:off x="3165616" y="1592587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34"/>
            <p:cNvSpPr/>
            <p:nvPr/>
          </p:nvSpPr>
          <p:spPr>
            <a:xfrm>
              <a:off x="3101579" y="460924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34"/>
            <p:cNvSpPr/>
            <p:nvPr/>
          </p:nvSpPr>
          <p:spPr>
            <a:xfrm>
              <a:off x="3101579" y="4545204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34"/>
            <p:cNvSpPr/>
            <p:nvPr/>
          </p:nvSpPr>
          <p:spPr>
            <a:xfrm>
              <a:off x="3101579" y="448097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34"/>
            <p:cNvSpPr/>
            <p:nvPr/>
          </p:nvSpPr>
          <p:spPr>
            <a:xfrm>
              <a:off x="3101579" y="441677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34"/>
            <p:cNvSpPr/>
            <p:nvPr/>
          </p:nvSpPr>
          <p:spPr>
            <a:xfrm>
              <a:off x="3101579" y="435254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34"/>
            <p:cNvSpPr/>
            <p:nvPr/>
          </p:nvSpPr>
          <p:spPr>
            <a:xfrm>
              <a:off x="3101579" y="4288338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34"/>
            <p:cNvSpPr/>
            <p:nvPr/>
          </p:nvSpPr>
          <p:spPr>
            <a:xfrm>
              <a:off x="3101579" y="4224279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34"/>
            <p:cNvSpPr/>
            <p:nvPr/>
          </p:nvSpPr>
          <p:spPr>
            <a:xfrm>
              <a:off x="3101579" y="3838979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34"/>
            <p:cNvSpPr/>
            <p:nvPr/>
          </p:nvSpPr>
          <p:spPr>
            <a:xfrm>
              <a:off x="3101579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34"/>
            <p:cNvSpPr/>
            <p:nvPr/>
          </p:nvSpPr>
          <p:spPr>
            <a:xfrm>
              <a:off x="3101579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34"/>
            <p:cNvSpPr/>
            <p:nvPr/>
          </p:nvSpPr>
          <p:spPr>
            <a:xfrm>
              <a:off x="3101579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34"/>
            <p:cNvSpPr/>
            <p:nvPr/>
          </p:nvSpPr>
          <p:spPr>
            <a:xfrm>
              <a:off x="3101452" y="3582281"/>
              <a:ext cx="52557" cy="44953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34"/>
            <p:cNvSpPr/>
            <p:nvPr/>
          </p:nvSpPr>
          <p:spPr>
            <a:xfrm>
              <a:off x="3101452" y="3518075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34"/>
            <p:cNvSpPr/>
            <p:nvPr/>
          </p:nvSpPr>
          <p:spPr>
            <a:xfrm>
              <a:off x="3101452" y="3453848"/>
              <a:ext cx="52557" cy="45037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34"/>
            <p:cNvSpPr/>
            <p:nvPr/>
          </p:nvSpPr>
          <p:spPr>
            <a:xfrm>
              <a:off x="3101579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34"/>
            <p:cNvSpPr/>
            <p:nvPr/>
          </p:nvSpPr>
          <p:spPr>
            <a:xfrm>
              <a:off x="3101579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34"/>
            <p:cNvSpPr/>
            <p:nvPr/>
          </p:nvSpPr>
          <p:spPr>
            <a:xfrm>
              <a:off x="3101579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34"/>
            <p:cNvSpPr/>
            <p:nvPr/>
          </p:nvSpPr>
          <p:spPr>
            <a:xfrm>
              <a:off x="3101579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34"/>
            <p:cNvSpPr/>
            <p:nvPr/>
          </p:nvSpPr>
          <p:spPr>
            <a:xfrm>
              <a:off x="3101579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34"/>
            <p:cNvSpPr/>
            <p:nvPr/>
          </p:nvSpPr>
          <p:spPr>
            <a:xfrm>
              <a:off x="3101579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34"/>
            <p:cNvSpPr/>
            <p:nvPr/>
          </p:nvSpPr>
          <p:spPr>
            <a:xfrm>
              <a:off x="3101579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34"/>
            <p:cNvSpPr/>
            <p:nvPr/>
          </p:nvSpPr>
          <p:spPr>
            <a:xfrm>
              <a:off x="3101579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34"/>
            <p:cNvSpPr/>
            <p:nvPr/>
          </p:nvSpPr>
          <p:spPr>
            <a:xfrm>
              <a:off x="3101579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34"/>
            <p:cNvSpPr/>
            <p:nvPr/>
          </p:nvSpPr>
          <p:spPr>
            <a:xfrm>
              <a:off x="3101579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34"/>
            <p:cNvSpPr/>
            <p:nvPr/>
          </p:nvSpPr>
          <p:spPr>
            <a:xfrm>
              <a:off x="3101579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34"/>
            <p:cNvSpPr/>
            <p:nvPr/>
          </p:nvSpPr>
          <p:spPr>
            <a:xfrm>
              <a:off x="3101579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34"/>
            <p:cNvSpPr/>
            <p:nvPr/>
          </p:nvSpPr>
          <p:spPr>
            <a:xfrm>
              <a:off x="3101579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34"/>
            <p:cNvSpPr/>
            <p:nvPr/>
          </p:nvSpPr>
          <p:spPr>
            <a:xfrm>
              <a:off x="3101579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34"/>
            <p:cNvSpPr/>
            <p:nvPr/>
          </p:nvSpPr>
          <p:spPr>
            <a:xfrm>
              <a:off x="3037352" y="4545204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34"/>
            <p:cNvSpPr/>
            <p:nvPr/>
          </p:nvSpPr>
          <p:spPr>
            <a:xfrm>
              <a:off x="3037352" y="448097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34"/>
            <p:cNvSpPr/>
            <p:nvPr/>
          </p:nvSpPr>
          <p:spPr>
            <a:xfrm>
              <a:off x="3037352" y="441677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34"/>
            <p:cNvSpPr/>
            <p:nvPr/>
          </p:nvSpPr>
          <p:spPr>
            <a:xfrm>
              <a:off x="3037352" y="3774773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34"/>
            <p:cNvSpPr/>
            <p:nvPr/>
          </p:nvSpPr>
          <p:spPr>
            <a:xfrm>
              <a:off x="3037352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34"/>
            <p:cNvSpPr/>
            <p:nvPr/>
          </p:nvSpPr>
          <p:spPr>
            <a:xfrm>
              <a:off x="3037352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34"/>
            <p:cNvSpPr/>
            <p:nvPr/>
          </p:nvSpPr>
          <p:spPr>
            <a:xfrm>
              <a:off x="3037352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34"/>
            <p:cNvSpPr/>
            <p:nvPr/>
          </p:nvSpPr>
          <p:spPr>
            <a:xfrm>
              <a:off x="3037246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34"/>
            <p:cNvSpPr/>
            <p:nvPr/>
          </p:nvSpPr>
          <p:spPr>
            <a:xfrm>
              <a:off x="3037246" y="3453848"/>
              <a:ext cx="52536" cy="45037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34"/>
            <p:cNvSpPr/>
            <p:nvPr/>
          </p:nvSpPr>
          <p:spPr>
            <a:xfrm>
              <a:off x="3037352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34"/>
            <p:cNvSpPr/>
            <p:nvPr/>
          </p:nvSpPr>
          <p:spPr>
            <a:xfrm>
              <a:off x="3037352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34"/>
            <p:cNvSpPr/>
            <p:nvPr/>
          </p:nvSpPr>
          <p:spPr>
            <a:xfrm>
              <a:off x="3037352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34"/>
            <p:cNvSpPr/>
            <p:nvPr/>
          </p:nvSpPr>
          <p:spPr>
            <a:xfrm>
              <a:off x="3037352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34"/>
            <p:cNvSpPr/>
            <p:nvPr/>
          </p:nvSpPr>
          <p:spPr>
            <a:xfrm>
              <a:off x="3037352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34"/>
            <p:cNvSpPr/>
            <p:nvPr/>
          </p:nvSpPr>
          <p:spPr>
            <a:xfrm>
              <a:off x="3037352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34"/>
            <p:cNvSpPr/>
            <p:nvPr/>
          </p:nvSpPr>
          <p:spPr>
            <a:xfrm>
              <a:off x="3037352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34"/>
            <p:cNvSpPr/>
            <p:nvPr/>
          </p:nvSpPr>
          <p:spPr>
            <a:xfrm>
              <a:off x="3037352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34"/>
            <p:cNvSpPr/>
            <p:nvPr/>
          </p:nvSpPr>
          <p:spPr>
            <a:xfrm>
              <a:off x="3037352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34"/>
            <p:cNvSpPr/>
            <p:nvPr/>
          </p:nvSpPr>
          <p:spPr>
            <a:xfrm>
              <a:off x="3037352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34"/>
            <p:cNvSpPr/>
            <p:nvPr/>
          </p:nvSpPr>
          <p:spPr>
            <a:xfrm>
              <a:off x="3037352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34"/>
            <p:cNvSpPr/>
            <p:nvPr/>
          </p:nvSpPr>
          <p:spPr>
            <a:xfrm>
              <a:off x="303735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34"/>
            <p:cNvSpPr/>
            <p:nvPr/>
          </p:nvSpPr>
          <p:spPr>
            <a:xfrm>
              <a:off x="3037352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34"/>
            <p:cNvSpPr/>
            <p:nvPr/>
          </p:nvSpPr>
          <p:spPr>
            <a:xfrm>
              <a:off x="3037352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34"/>
            <p:cNvSpPr/>
            <p:nvPr/>
          </p:nvSpPr>
          <p:spPr>
            <a:xfrm>
              <a:off x="3037352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34"/>
            <p:cNvSpPr/>
            <p:nvPr/>
          </p:nvSpPr>
          <p:spPr>
            <a:xfrm>
              <a:off x="3037352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34"/>
            <p:cNvSpPr/>
            <p:nvPr/>
          </p:nvSpPr>
          <p:spPr>
            <a:xfrm>
              <a:off x="3037352" y="1592587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34"/>
            <p:cNvSpPr/>
            <p:nvPr/>
          </p:nvSpPr>
          <p:spPr>
            <a:xfrm>
              <a:off x="2973145" y="371071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34"/>
            <p:cNvSpPr/>
            <p:nvPr/>
          </p:nvSpPr>
          <p:spPr>
            <a:xfrm>
              <a:off x="2973145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34"/>
            <p:cNvSpPr/>
            <p:nvPr/>
          </p:nvSpPr>
          <p:spPr>
            <a:xfrm>
              <a:off x="2973145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34"/>
            <p:cNvSpPr/>
            <p:nvPr/>
          </p:nvSpPr>
          <p:spPr>
            <a:xfrm>
              <a:off x="2973145" y="3518075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34"/>
            <p:cNvSpPr/>
            <p:nvPr/>
          </p:nvSpPr>
          <p:spPr>
            <a:xfrm>
              <a:off x="2973145" y="3453848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34"/>
            <p:cNvSpPr/>
            <p:nvPr/>
          </p:nvSpPr>
          <p:spPr>
            <a:xfrm>
              <a:off x="2973145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34"/>
            <p:cNvSpPr/>
            <p:nvPr/>
          </p:nvSpPr>
          <p:spPr>
            <a:xfrm>
              <a:off x="2973145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34"/>
            <p:cNvSpPr/>
            <p:nvPr/>
          </p:nvSpPr>
          <p:spPr>
            <a:xfrm>
              <a:off x="2973145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34"/>
            <p:cNvSpPr/>
            <p:nvPr/>
          </p:nvSpPr>
          <p:spPr>
            <a:xfrm>
              <a:off x="2973145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34"/>
            <p:cNvSpPr/>
            <p:nvPr/>
          </p:nvSpPr>
          <p:spPr>
            <a:xfrm>
              <a:off x="2973145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34"/>
            <p:cNvSpPr/>
            <p:nvPr/>
          </p:nvSpPr>
          <p:spPr>
            <a:xfrm>
              <a:off x="2973145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34"/>
            <p:cNvSpPr/>
            <p:nvPr/>
          </p:nvSpPr>
          <p:spPr>
            <a:xfrm>
              <a:off x="2973145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34"/>
            <p:cNvSpPr/>
            <p:nvPr/>
          </p:nvSpPr>
          <p:spPr>
            <a:xfrm>
              <a:off x="2973145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34"/>
            <p:cNvSpPr/>
            <p:nvPr/>
          </p:nvSpPr>
          <p:spPr>
            <a:xfrm>
              <a:off x="2973145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34"/>
            <p:cNvSpPr/>
            <p:nvPr/>
          </p:nvSpPr>
          <p:spPr>
            <a:xfrm>
              <a:off x="2973145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34"/>
            <p:cNvSpPr/>
            <p:nvPr/>
          </p:nvSpPr>
          <p:spPr>
            <a:xfrm>
              <a:off x="2973145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34"/>
            <p:cNvSpPr/>
            <p:nvPr/>
          </p:nvSpPr>
          <p:spPr>
            <a:xfrm>
              <a:off x="2973145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34"/>
            <p:cNvSpPr/>
            <p:nvPr/>
          </p:nvSpPr>
          <p:spPr>
            <a:xfrm>
              <a:off x="2973145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34"/>
            <p:cNvSpPr/>
            <p:nvPr/>
          </p:nvSpPr>
          <p:spPr>
            <a:xfrm>
              <a:off x="2908918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34"/>
            <p:cNvSpPr/>
            <p:nvPr/>
          </p:nvSpPr>
          <p:spPr>
            <a:xfrm>
              <a:off x="2908918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34"/>
            <p:cNvSpPr/>
            <p:nvPr/>
          </p:nvSpPr>
          <p:spPr>
            <a:xfrm>
              <a:off x="2908918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34"/>
            <p:cNvSpPr/>
            <p:nvPr/>
          </p:nvSpPr>
          <p:spPr>
            <a:xfrm>
              <a:off x="2908918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34"/>
            <p:cNvSpPr/>
            <p:nvPr/>
          </p:nvSpPr>
          <p:spPr>
            <a:xfrm>
              <a:off x="2908918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34"/>
            <p:cNvSpPr/>
            <p:nvPr/>
          </p:nvSpPr>
          <p:spPr>
            <a:xfrm>
              <a:off x="2908918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34"/>
            <p:cNvSpPr/>
            <p:nvPr/>
          </p:nvSpPr>
          <p:spPr>
            <a:xfrm>
              <a:off x="2908918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34"/>
            <p:cNvSpPr/>
            <p:nvPr/>
          </p:nvSpPr>
          <p:spPr>
            <a:xfrm>
              <a:off x="2908918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34"/>
            <p:cNvSpPr/>
            <p:nvPr/>
          </p:nvSpPr>
          <p:spPr>
            <a:xfrm>
              <a:off x="2908918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34"/>
            <p:cNvSpPr/>
            <p:nvPr/>
          </p:nvSpPr>
          <p:spPr>
            <a:xfrm>
              <a:off x="2908918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34"/>
            <p:cNvSpPr/>
            <p:nvPr/>
          </p:nvSpPr>
          <p:spPr>
            <a:xfrm>
              <a:off x="2908918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34"/>
            <p:cNvSpPr/>
            <p:nvPr/>
          </p:nvSpPr>
          <p:spPr>
            <a:xfrm>
              <a:off x="2908918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34"/>
            <p:cNvSpPr/>
            <p:nvPr/>
          </p:nvSpPr>
          <p:spPr>
            <a:xfrm>
              <a:off x="2908918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34"/>
            <p:cNvSpPr/>
            <p:nvPr/>
          </p:nvSpPr>
          <p:spPr>
            <a:xfrm>
              <a:off x="2908918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34"/>
            <p:cNvSpPr/>
            <p:nvPr/>
          </p:nvSpPr>
          <p:spPr>
            <a:xfrm>
              <a:off x="2908918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34"/>
            <p:cNvSpPr/>
            <p:nvPr/>
          </p:nvSpPr>
          <p:spPr>
            <a:xfrm>
              <a:off x="2908918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34"/>
            <p:cNvSpPr/>
            <p:nvPr/>
          </p:nvSpPr>
          <p:spPr>
            <a:xfrm>
              <a:off x="2908918" y="1721020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34"/>
            <p:cNvSpPr/>
            <p:nvPr/>
          </p:nvSpPr>
          <p:spPr>
            <a:xfrm>
              <a:off x="2908918" y="165679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34"/>
            <p:cNvSpPr/>
            <p:nvPr/>
          </p:nvSpPr>
          <p:spPr>
            <a:xfrm>
              <a:off x="2844881" y="3389810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34"/>
            <p:cNvSpPr/>
            <p:nvPr/>
          </p:nvSpPr>
          <p:spPr>
            <a:xfrm>
              <a:off x="2844881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34"/>
            <p:cNvSpPr/>
            <p:nvPr/>
          </p:nvSpPr>
          <p:spPr>
            <a:xfrm>
              <a:off x="2844881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34"/>
            <p:cNvSpPr/>
            <p:nvPr/>
          </p:nvSpPr>
          <p:spPr>
            <a:xfrm>
              <a:off x="2844881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34"/>
            <p:cNvSpPr/>
            <p:nvPr/>
          </p:nvSpPr>
          <p:spPr>
            <a:xfrm>
              <a:off x="2844881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34"/>
            <p:cNvSpPr/>
            <p:nvPr/>
          </p:nvSpPr>
          <p:spPr>
            <a:xfrm>
              <a:off x="2844881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34"/>
            <p:cNvSpPr/>
            <p:nvPr/>
          </p:nvSpPr>
          <p:spPr>
            <a:xfrm>
              <a:off x="2844881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34"/>
            <p:cNvSpPr/>
            <p:nvPr/>
          </p:nvSpPr>
          <p:spPr>
            <a:xfrm>
              <a:off x="2844881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34"/>
            <p:cNvSpPr/>
            <p:nvPr/>
          </p:nvSpPr>
          <p:spPr>
            <a:xfrm>
              <a:off x="2844881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34"/>
            <p:cNvSpPr/>
            <p:nvPr/>
          </p:nvSpPr>
          <p:spPr>
            <a:xfrm>
              <a:off x="2844881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34"/>
            <p:cNvSpPr/>
            <p:nvPr/>
          </p:nvSpPr>
          <p:spPr>
            <a:xfrm>
              <a:off x="2844881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34"/>
            <p:cNvSpPr/>
            <p:nvPr/>
          </p:nvSpPr>
          <p:spPr>
            <a:xfrm>
              <a:off x="2844881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34"/>
            <p:cNvSpPr/>
            <p:nvPr/>
          </p:nvSpPr>
          <p:spPr>
            <a:xfrm>
              <a:off x="2844881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34"/>
            <p:cNvSpPr/>
            <p:nvPr/>
          </p:nvSpPr>
          <p:spPr>
            <a:xfrm>
              <a:off x="2844881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34"/>
            <p:cNvSpPr/>
            <p:nvPr/>
          </p:nvSpPr>
          <p:spPr>
            <a:xfrm>
              <a:off x="2844881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34"/>
            <p:cNvSpPr/>
            <p:nvPr/>
          </p:nvSpPr>
          <p:spPr>
            <a:xfrm>
              <a:off x="2844881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34"/>
            <p:cNvSpPr/>
            <p:nvPr/>
          </p:nvSpPr>
          <p:spPr>
            <a:xfrm>
              <a:off x="2780653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34"/>
            <p:cNvSpPr/>
            <p:nvPr/>
          </p:nvSpPr>
          <p:spPr>
            <a:xfrm>
              <a:off x="2780653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34"/>
            <p:cNvSpPr/>
            <p:nvPr/>
          </p:nvSpPr>
          <p:spPr>
            <a:xfrm>
              <a:off x="2780653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34"/>
            <p:cNvSpPr/>
            <p:nvPr/>
          </p:nvSpPr>
          <p:spPr>
            <a:xfrm>
              <a:off x="2780653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34"/>
            <p:cNvSpPr/>
            <p:nvPr/>
          </p:nvSpPr>
          <p:spPr>
            <a:xfrm>
              <a:off x="2780653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34"/>
            <p:cNvSpPr/>
            <p:nvPr/>
          </p:nvSpPr>
          <p:spPr>
            <a:xfrm>
              <a:off x="2780653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34"/>
            <p:cNvSpPr/>
            <p:nvPr/>
          </p:nvSpPr>
          <p:spPr>
            <a:xfrm>
              <a:off x="2780653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34"/>
            <p:cNvSpPr/>
            <p:nvPr/>
          </p:nvSpPr>
          <p:spPr>
            <a:xfrm>
              <a:off x="2780653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34"/>
            <p:cNvSpPr/>
            <p:nvPr/>
          </p:nvSpPr>
          <p:spPr>
            <a:xfrm>
              <a:off x="2780653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34"/>
            <p:cNvSpPr/>
            <p:nvPr/>
          </p:nvSpPr>
          <p:spPr>
            <a:xfrm>
              <a:off x="2780653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34"/>
            <p:cNvSpPr/>
            <p:nvPr/>
          </p:nvSpPr>
          <p:spPr>
            <a:xfrm>
              <a:off x="2780653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34"/>
            <p:cNvSpPr/>
            <p:nvPr/>
          </p:nvSpPr>
          <p:spPr>
            <a:xfrm>
              <a:off x="2780653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34"/>
            <p:cNvSpPr/>
            <p:nvPr/>
          </p:nvSpPr>
          <p:spPr>
            <a:xfrm>
              <a:off x="2780653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34"/>
            <p:cNvSpPr/>
            <p:nvPr/>
          </p:nvSpPr>
          <p:spPr>
            <a:xfrm>
              <a:off x="2780653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34"/>
            <p:cNvSpPr/>
            <p:nvPr/>
          </p:nvSpPr>
          <p:spPr>
            <a:xfrm>
              <a:off x="2780653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34"/>
            <p:cNvSpPr/>
            <p:nvPr/>
          </p:nvSpPr>
          <p:spPr>
            <a:xfrm>
              <a:off x="2780653" y="165679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34"/>
            <p:cNvSpPr/>
            <p:nvPr/>
          </p:nvSpPr>
          <p:spPr>
            <a:xfrm>
              <a:off x="2716447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34"/>
            <p:cNvSpPr/>
            <p:nvPr/>
          </p:nvSpPr>
          <p:spPr>
            <a:xfrm>
              <a:off x="2716447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34"/>
            <p:cNvSpPr/>
            <p:nvPr/>
          </p:nvSpPr>
          <p:spPr>
            <a:xfrm>
              <a:off x="2716447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34"/>
            <p:cNvSpPr/>
            <p:nvPr/>
          </p:nvSpPr>
          <p:spPr>
            <a:xfrm>
              <a:off x="2716447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34"/>
            <p:cNvSpPr/>
            <p:nvPr/>
          </p:nvSpPr>
          <p:spPr>
            <a:xfrm>
              <a:off x="2716447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34"/>
            <p:cNvSpPr/>
            <p:nvPr/>
          </p:nvSpPr>
          <p:spPr>
            <a:xfrm>
              <a:off x="2716447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34"/>
            <p:cNvSpPr/>
            <p:nvPr/>
          </p:nvSpPr>
          <p:spPr>
            <a:xfrm>
              <a:off x="2716447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34"/>
            <p:cNvSpPr/>
            <p:nvPr/>
          </p:nvSpPr>
          <p:spPr>
            <a:xfrm>
              <a:off x="2716447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34"/>
            <p:cNvSpPr/>
            <p:nvPr/>
          </p:nvSpPr>
          <p:spPr>
            <a:xfrm>
              <a:off x="2716447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34"/>
            <p:cNvSpPr/>
            <p:nvPr/>
          </p:nvSpPr>
          <p:spPr>
            <a:xfrm>
              <a:off x="2716447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34"/>
            <p:cNvSpPr/>
            <p:nvPr/>
          </p:nvSpPr>
          <p:spPr>
            <a:xfrm>
              <a:off x="2716447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34"/>
            <p:cNvSpPr/>
            <p:nvPr/>
          </p:nvSpPr>
          <p:spPr>
            <a:xfrm>
              <a:off x="2716447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34"/>
            <p:cNvSpPr/>
            <p:nvPr/>
          </p:nvSpPr>
          <p:spPr>
            <a:xfrm>
              <a:off x="2716447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34"/>
            <p:cNvSpPr/>
            <p:nvPr/>
          </p:nvSpPr>
          <p:spPr>
            <a:xfrm>
              <a:off x="2716447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34"/>
            <p:cNvSpPr/>
            <p:nvPr/>
          </p:nvSpPr>
          <p:spPr>
            <a:xfrm>
              <a:off x="2716447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34"/>
            <p:cNvSpPr/>
            <p:nvPr/>
          </p:nvSpPr>
          <p:spPr>
            <a:xfrm>
              <a:off x="2716447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34"/>
            <p:cNvSpPr/>
            <p:nvPr/>
          </p:nvSpPr>
          <p:spPr>
            <a:xfrm>
              <a:off x="2716447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34"/>
            <p:cNvSpPr/>
            <p:nvPr/>
          </p:nvSpPr>
          <p:spPr>
            <a:xfrm>
              <a:off x="2716447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34"/>
            <p:cNvSpPr/>
            <p:nvPr/>
          </p:nvSpPr>
          <p:spPr>
            <a:xfrm>
              <a:off x="2652220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34"/>
            <p:cNvSpPr/>
            <p:nvPr/>
          </p:nvSpPr>
          <p:spPr>
            <a:xfrm>
              <a:off x="2652220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34"/>
            <p:cNvSpPr/>
            <p:nvPr/>
          </p:nvSpPr>
          <p:spPr>
            <a:xfrm>
              <a:off x="2652220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34"/>
            <p:cNvSpPr/>
            <p:nvPr/>
          </p:nvSpPr>
          <p:spPr>
            <a:xfrm>
              <a:off x="2652220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34"/>
            <p:cNvSpPr/>
            <p:nvPr/>
          </p:nvSpPr>
          <p:spPr>
            <a:xfrm>
              <a:off x="2652220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34"/>
            <p:cNvSpPr/>
            <p:nvPr/>
          </p:nvSpPr>
          <p:spPr>
            <a:xfrm>
              <a:off x="2652220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34"/>
            <p:cNvSpPr/>
            <p:nvPr/>
          </p:nvSpPr>
          <p:spPr>
            <a:xfrm>
              <a:off x="2652220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34"/>
            <p:cNvSpPr/>
            <p:nvPr/>
          </p:nvSpPr>
          <p:spPr>
            <a:xfrm>
              <a:off x="2652220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34"/>
            <p:cNvSpPr/>
            <p:nvPr/>
          </p:nvSpPr>
          <p:spPr>
            <a:xfrm>
              <a:off x="2652220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34"/>
            <p:cNvSpPr/>
            <p:nvPr/>
          </p:nvSpPr>
          <p:spPr>
            <a:xfrm>
              <a:off x="2652220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34"/>
            <p:cNvSpPr/>
            <p:nvPr/>
          </p:nvSpPr>
          <p:spPr>
            <a:xfrm>
              <a:off x="2652220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34"/>
            <p:cNvSpPr/>
            <p:nvPr/>
          </p:nvSpPr>
          <p:spPr>
            <a:xfrm>
              <a:off x="2652220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34"/>
            <p:cNvSpPr/>
            <p:nvPr/>
          </p:nvSpPr>
          <p:spPr>
            <a:xfrm>
              <a:off x="2652220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34"/>
            <p:cNvSpPr/>
            <p:nvPr/>
          </p:nvSpPr>
          <p:spPr>
            <a:xfrm>
              <a:off x="2652220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34"/>
            <p:cNvSpPr/>
            <p:nvPr/>
          </p:nvSpPr>
          <p:spPr>
            <a:xfrm>
              <a:off x="2652220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34"/>
            <p:cNvSpPr/>
            <p:nvPr/>
          </p:nvSpPr>
          <p:spPr>
            <a:xfrm>
              <a:off x="2652220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34"/>
            <p:cNvSpPr/>
            <p:nvPr/>
          </p:nvSpPr>
          <p:spPr>
            <a:xfrm>
              <a:off x="2588014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34"/>
            <p:cNvSpPr/>
            <p:nvPr/>
          </p:nvSpPr>
          <p:spPr>
            <a:xfrm>
              <a:off x="2588014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34"/>
            <p:cNvSpPr/>
            <p:nvPr/>
          </p:nvSpPr>
          <p:spPr>
            <a:xfrm>
              <a:off x="2588014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34"/>
            <p:cNvSpPr/>
            <p:nvPr/>
          </p:nvSpPr>
          <p:spPr>
            <a:xfrm>
              <a:off x="2588014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34"/>
            <p:cNvSpPr/>
            <p:nvPr/>
          </p:nvSpPr>
          <p:spPr>
            <a:xfrm>
              <a:off x="2588014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34"/>
            <p:cNvSpPr/>
            <p:nvPr/>
          </p:nvSpPr>
          <p:spPr>
            <a:xfrm>
              <a:off x="2588014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34"/>
            <p:cNvSpPr/>
            <p:nvPr/>
          </p:nvSpPr>
          <p:spPr>
            <a:xfrm>
              <a:off x="2588014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34"/>
            <p:cNvSpPr/>
            <p:nvPr/>
          </p:nvSpPr>
          <p:spPr>
            <a:xfrm>
              <a:off x="2588014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34"/>
            <p:cNvSpPr/>
            <p:nvPr/>
          </p:nvSpPr>
          <p:spPr>
            <a:xfrm>
              <a:off x="2588014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34"/>
            <p:cNvSpPr/>
            <p:nvPr/>
          </p:nvSpPr>
          <p:spPr>
            <a:xfrm>
              <a:off x="2588014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34"/>
            <p:cNvSpPr/>
            <p:nvPr/>
          </p:nvSpPr>
          <p:spPr>
            <a:xfrm>
              <a:off x="2588014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34"/>
            <p:cNvSpPr/>
            <p:nvPr/>
          </p:nvSpPr>
          <p:spPr>
            <a:xfrm>
              <a:off x="2588014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34"/>
            <p:cNvSpPr/>
            <p:nvPr/>
          </p:nvSpPr>
          <p:spPr>
            <a:xfrm>
              <a:off x="2588014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34"/>
            <p:cNvSpPr/>
            <p:nvPr/>
          </p:nvSpPr>
          <p:spPr>
            <a:xfrm>
              <a:off x="2588014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34"/>
            <p:cNvSpPr/>
            <p:nvPr/>
          </p:nvSpPr>
          <p:spPr>
            <a:xfrm>
              <a:off x="2588014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34"/>
            <p:cNvSpPr/>
            <p:nvPr/>
          </p:nvSpPr>
          <p:spPr>
            <a:xfrm>
              <a:off x="2588014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34"/>
            <p:cNvSpPr/>
            <p:nvPr/>
          </p:nvSpPr>
          <p:spPr>
            <a:xfrm>
              <a:off x="2588014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34"/>
            <p:cNvSpPr/>
            <p:nvPr/>
          </p:nvSpPr>
          <p:spPr>
            <a:xfrm>
              <a:off x="2588014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34"/>
            <p:cNvSpPr/>
            <p:nvPr/>
          </p:nvSpPr>
          <p:spPr>
            <a:xfrm>
              <a:off x="2588014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34"/>
            <p:cNvSpPr/>
            <p:nvPr/>
          </p:nvSpPr>
          <p:spPr>
            <a:xfrm>
              <a:off x="2523955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34"/>
            <p:cNvSpPr/>
            <p:nvPr/>
          </p:nvSpPr>
          <p:spPr>
            <a:xfrm>
              <a:off x="2523955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34"/>
            <p:cNvSpPr/>
            <p:nvPr/>
          </p:nvSpPr>
          <p:spPr>
            <a:xfrm>
              <a:off x="2523955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34"/>
            <p:cNvSpPr/>
            <p:nvPr/>
          </p:nvSpPr>
          <p:spPr>
            <a:xfrm>
              <a:off x="2523955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34"/>
            <p:cNvSpPr/>
            <p:nvPr/>
          </p:nvSpPr>
          <p:spPr>
            <a:xfrm>
              <a:off x="2523955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34"/>
            <p:cNvSpPr/>
            <p:nvPr/>
          </p:nvSpPr>
          <p:spPr>
            <a:xfrm>
              <a:off x="2523955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34"/>
            <p:cNvSpPr/>
            <p:nvPr/>
          </p:nvSpPr>
          <p:spPr>
            <a:xfrm>
              <a:off x="2523955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34"/>
            <p:cNvSpPr/>
            <p:nvPr/>
          </p:nvSpPr>
          <p:spPr>
            <a:xfrm>
              <a:off x="2523955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34"/>
            <p:cNvSpPr/>
            <p:nvPr/>
          </p:nvSpPr>
          <p:spPr>
            <a:xfrm>
              <a:off x="2523955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34"/>
            <p:cNvSpPr/>
            <p:nvPr/>
          </p:nvSpPr>
          <p:spPr>
            <a:xfrm>
              <a:off x="2523955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34"/>
            <p:cNvSpPr/>
            <p:nvPr/>
          </p:nvSpPr>
          <p:spPr>
            <a:xfrm>
              <a:off x="2523955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34"/>
            <p:cNvSpPr/>
            <p:nvPr/>
          </p:nvSpPr>
          <p:spPr>
            <a:xfrm>
              <a:off x="2523955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34"/>
            <p:cNvSpPr/>
            <p:nvPr/>
          </p:nvSpPr>
          <p:spPr>
            <a:xfrm>
              <a:off x="2523955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34"/>
            <p:cNvSpPr/>
            <p:nvPr/>
          </p:nvSpPr>
          <p:spPr>
            <a:xfrm>
              <a:off x="2523955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34"/>
            <p:cNvSpPr/>
            <p:nvPr/>
          </p:nvSpPr>
          <p:spPr>
            <a:xfrm>
              <a:off x="2523955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34"/>
            <p:cNvSpPr/>
            <p:nvPr/>
          </p:nvSpPr>
          <p:spPr>
            <a:xfrm>
              <a:off x="2523955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34"/>
            <p:cNvSpPr/>
            <p:nvPr/>
          </p:nvSpPr>
          <p:spPr>
            <a:xfrm>
              <a:off x="2523955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34"/>
            <p:cNvSpPr/>
            <p:nvPr/>
          </p:nvSpPr>
          <p:spPr>
            <a:xfrm>
              <a:off x="2523955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34"/>
            <p:cNvSpPr/>
            <p:nvPr/>
          </p:nvSpPr>
          <p:spPr>
            <a:xfrm>
              <a:off x="2459749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34"/>
            <p:cNvSpPr/>
            <p:nvPr/>
          </p:nvSpPr>
          <p:spPr>
            <a:xfrm>
              <a:off x="2459749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34"/>
            <p:cNvSpPr/>
            <p:nvPr/>
          </p:nvSpPr>
          <p:spPr>
            <a:xfrm>
              <a:off x="2459749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34"/>
            <p:cNvSpPr/>
            <p:nvPr/>
          </p:nvSpPr>
          <p:spPr>
            <a:xfrm>
              <a:off x="2459749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34"/>
            <p:cNvSpPr/>
            <p:nvPr/>
          </p:nvSpPr>
          <p:spPr>
            <a:xfrm>
              <a:off x="2459749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34"/>
            <p:cNvSpPr/>
            <p:nvPr/>
          </p:nvSpPr>
          <p:spPr>
            <a:xfrm>
              <a:off x="2459749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34"/>
            <p:cNvSpPr/>
            <p:nvPr/>
          </p:nvSpPr>
          <p:spPr>
            <a:xfrm>
              <a:off x="2459749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34"/>
            <p:cNvSpPr/>
            <p:nvPr/>
          </p:nvSpPr>
          <p:spPr>
            <a:xfrm>
              <a:off x="2459749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34"/>
            <p:cNvSpPr/>
            <p:nvPr/>
          </p:nvSpPr>
          <p:spPr>
            <a:xfrm>
              <a:off x="2459749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34"/>
            <p:cNvSpPr/>
            <p:nvPr/>
          </p:nvSpPr>
          <p:spPr>
            <a:xfrm>
              <a:off x="2459749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34"/>
            <p:cNvSpPr/>
            <p:nvPr/>
          </p:nvSpPr>
          <p:spPr>
            <a:xfrm>
              <a:off x="2459749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34"/>
            <p:cNvSpPr/>
            <p:nvPr/>
          </p:nvSpPr>
          <p:spPr>
            <a:xfrm>
              <a:off x="2459749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34"/>
            <p:cNvSpPr/>
            <p:nvPr/>
          </p:nvSpPr>
          <p:spPr>
            <a:xfrm>
              <a:off x="2459749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34"/>
            <p:cNvSpPr/>
            <p:nvPr/>
          </p:nvSpPr>
          <p:spPr>
            <a:xfrm>
              <a:off x="2459749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34"/>
            <p:cNvSpPr/>
            <p:nvPr/>
          </p:nvSpPr>
          <p:spPr>
            <a:xfrm>
              <a:off x="2459749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34"/>
            <p:cNvSpPr/>
            <p:nvPr/>
          </p:nvSpPr>
          <p:spPr>
            <a:xfrm>
              <a:off x="2459749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34"/>
            <p:cNvSpPr/>
            <p:nvPr/>
          </p:nvSpPr>
          <p:spPr>
            <a:xfrm>
              <a:off x="2459749" y="1721020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34"/>
            <p:cNvSpPr/>
            <p:nvPr/>
          </p:nvSpPr>
          <p:spPr>
            <a:xfrm>
              <a:off x="2395522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34"/>
            <p:cNvSpPr/>
            <p:nvPr/>
          </p:nvSpPr>
          <p:spPr>
            <a:xfrm>
              <a:off x="2395522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34"/>
            <p:cNvSpPr/>
            <p:nvPr/>
          </p:nvSpPr>
          <p:spPr>
            <a:xfrm>
              <a:off x="2395522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34"/>
            <p:cNvSpPr/>
            <p:nvPr/>
          </p:nvSpPr>
          <p:spPr>
            <a:xfrm>
              <a:off x="2395522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34"/>
            <p:cNvSpPr/>
            <p:nvPr/>
          </p:nvSpPr>
          <p:spPr>
            <a:xfrm>
              <a:off x="2395522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34"/>
            <p:cNvSpPr/>
            <p:nvPr/>
          </p:nvSpPr>
          <p:spPr>
            <a:xfrm>
              <a:off x="2395522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34"/>
            <p:cNvSpPr/>
            <p:nvPr/>
          </p:nvSpPr>
          <p:spPr>
            <a:xfrm>
              <a:off x="2395522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34"/>
            <p:cNvSpPr/>
            <p:nvPr/>
          </p:nvSpPr>
          <p:spPr>
            <a:xfrm>
              <a:off x="2395522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34"/>
            <p:cNvSpPr/>
            <p:nvPr/>
          </p:nvSpPr>
          <p:spPr>
            <a:xfrm>
              <a:off x="2395522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34"/>
            <p:cNvSpPr/>
            <p:nvPr/>
          </p:nvSpPr>
          <p:spPr>
            <a:xfrm>
              <a:off x="2395522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34"/>
            <p:cNvSpPr/>
            <p:nvPr/>
          </p:nvSpPr>
          <p:spPr>
            <a:xfrm>
              <a:off x="2395522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34"/>
            <p:cNvSpPr/>
            <p:nvPr/>
          </p:nvSpPr>
          <p:spPr>
            <a:xfrm>
              <a:off x="2395522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34"/>
            <p:cNvSpPr/>
            <p:nvPr/>
          </p:nvSpPr>
          <p:spPr>
            <a:xfrm>
              <a:off x="2395522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34"/>
            <p:cNvSpPr/>
            <p:nvPr/>
          </p:nvSpPr>
          <p:spPr>
            <a:xfrm>
              <a:off x="2395522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34"/>
            <p:cNvSpPr/>
            <p:nvPr/>
          </p:nvSpPr>
          <p:spPr>
            <a:xfrm>
              <a:off x="239552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34"/>
            <p:cNvSpPr/>
            <p:nvPr/>
          </p:nvSpPr>
          <p:spPr>
            <a:xfrm>
              <a:off x="2395522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34"/>
            <p:cNvSpPr/>
            <p:nvPr/>
          </p:nvSpPr>
          <p:spPr>
            <a:xfrm>
              <a:off x="2395522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34"/>
            <p:cNvSpPr/>
            <p:nvPr/>
          </p:nvSpPr>
          <p:spPr>
            <a:xfrm>
              <a:off x="2395522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34"/>
            <p:cNvSpPr/>
            <p:nvPr/>
          </p:nvSpPr>
          <p:spPr>
            <a:xfrm>
              <a:off x="2331316" y="287624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34"/>
            <p:cNvSpPr/>
            <p:nvPr/>
          </p:nvSpPr>
          <p:spPr>
            <a:xfrm>
              <a:off x="2331316" y="2812187"/>
              <a:ext cx="52578" cy="44911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34"/>
            <p:cNvSpPr/>
            <p:nvPr/>
          </p:nvSpPr>
          <p:spPr>
            <a:xfrm>
              <a:off x="2331316" y="274798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34"/>
            <p:cNvSpPr/>
            <p:nvPr/>
          </p:nvSpPr>
          <p:spPr>
            <a:xfrm>
              <a:off x="2331316" y="268375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34"/>
            <p:cNvSpPr/>
            <p:nvPr/>
          </p:nvSpPr>
          <p:spPr>
            <a:xfrm>
              <a:off x="2331316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34"/>
            <p:cNvSpPr/>
            <p:nvPr/>
          </p:nvSpPr>
          <p:spPr>
            <a:xfrm>
              <a:off x="2331316" y="2555320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34"/>
            <p:cNvSpPr/>
            <p:nvPr/>
          </p:nvSpPr>
          <p:spPr>
            <a:xfrm>
              <a:off x="2331316" y="2491114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34"/>
            <p:cNvSpPr/>
            <p:nvPr/>
          </p:nvSpPr>
          <p:spPr>
            <a:xfrm>
              <a:off x="2331316" y="2426887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34"/>
            <p:cNvSpPr/>
            <p:nvPr/>
          </p:nvSpPr>
          <p:spPr>
            <a:xfrm>
              <a:off x="2331316" y="2362660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34"/>
            <p:cNvSpPr/>
            <p:nvPr/>
          </p:nvSpPr>
          <p:spPr>
            <a:xfrm>
              <a:off x="2331316" y="2298622"/>
              <a:ext cx="52578" cy="44890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34"/>
            <p:cNvSpPr/>
            <p:nvPr/>
          </p:nvSpPr>
          <p:spPr>
            <a:xfrm>
              <a:off x="2331316" y="2234416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34"/>
            <p:cNvSpPr/>
            <p:nvPr/>
          </p:nvSpPr>
          <p:spPr>
            <a:xfrm>
              <a:off x="2331316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34"/>
            <p:cNvSpPr/>
            <p:nvPr/>
          </p:nvSpPr>
          <p:spPr>
            <a:xfrm>
              <a:off x="2331316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34"/>
            <p:cNvSpPr/>
            <p:nvPr/>
          </p:nvSpPr>
          <p:spPr>
            <a:xfrm>
              <a:off x="2331316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34"/>
            <p:cNvSpPr/>
            <p:nvPr/>
          </p:nvSpPr>
          <p:spPr>
            <a:xfrm>
              <a:off x="2331316" y="184926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34"/>
            <p:cNvSpPr/>
            <p:nvPr/>
          </p:nvSpPr>
          <p:spPr>
            <a:xfrm>
              <a:off x="2267089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34"/>
            <p:cNvSpPr/>
            <p:nvPr/>
          </p:nvSpPr>
          <p:spPr>
            <a:xfrm>
              <a:off x="2267089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34"/>
            <p:cNvSpPr/>
            <p:nvPr/>
          </p:nvSpPr>
          <p:spPr>
            <a:xfrm>
              <a:off x="2267089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34"/>
            <p:cNvSpPr/>
            <p:nvPr/>
          </p:nvSpPr>
          <p:spPr>
            <a:xfrm>
              <a:off x="2267089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34"/>
            <p:cNvSpPr/>
            <p:nvPr/>
          </p:nvSpPr>
          <p:spPr>
            <a:xfrm>
              <a:off x="2267089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34"/>
            <p:cNvSpPr/>
            <p:nvPr/>
          </p:nvSpPr>
          <p:spPr>
            <a:xfrm>
              <a:off x="2267089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34"/>
            <p:cNvSpPr/>
            <p:nvPr/>
          </p:nvSpPr>
          <p:spPr>
            <a:xfrm>
              <a:off x="2267089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34"/>
            <p:cNvSpPr/>
            <p:nvPr/>
          </p:nvSpPr>
          <p:spPr>
            <a:xfrm>
              <a:off x="2267089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34"/>
            <p:cNvSpPr/>
            <p:nvPr/>
          </p:nvSpPr>
          <p:spPr>
            <a:xfrm>
              <a:off x="2267089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34"/>
            <p:cNvSpPr/>
            <p:nvPr/>
          </p:nvSpPr>
          <p:spPr>
            <a:xfrm>
              <a:off x="2267089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34"/>
            <p:cNvSpPr/>
            <p:nvPr/>
          </p:nvSpPr>
          <p:spPr>
            <a:xfrm>
              <a:off x="2267089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34"/>
            <p:cNvSpPr/>
            <p:nvPr/>
          </p:nvSpPr>
          <p:spPr>
            <a:xfrm>
              <a:off x="2267089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34"/>
            <p:cNvSpPr/>
            <p:nvPr/>
          </p:nvSpPr>
          <p:spPr>
            <a:xfrm>
              <a:off x="2267089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34"/>
            <p:cNvSpPr/>
            <p:nvPr/>
          </p:nvSpPr>
          <p:spPr>
            <a:xfrm>
              <a:off x="2267089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34"/>
            <p:cNvSpPr/>
            <p:nvPr/>
          </p:nvSpPr>
          <p:spPr>
            <a:xfrm>
              <a:off x="2267089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34"/>
            <p:cNvSpPr/>
            <p:nvPr/>
          </p:nvSpPr>
          <p:spPr>
            <a:xfrm>
              <a:off x="2203051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34"/>
            <p:cNvSpPr/>
            <p:nvPr/>
          </p:nvSpPr>
          <p:spPr>
            <a:xfrm>
              <a:off x="2203051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34"/>
            <p:cNvSpPr/>
            <p:nvPr/>
          </p:nvSpPr>
          <p:spPr>
            <a:xfrm>
              <a:off x="2203051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34"/>
            <p:cNvSpPr/>
            <p:nvPr/>
          </p:nvSpPr>
          <p:spPr>
            <a:xfrm>
              <a:off x="2203051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34"/>
            <p:cNvSpPr/>
            <p:nvPr/>
          </p:nvSpPr>
          <p:spPr>
            <a:xfrm>
              <a:off x="2203051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34"/>
            <p:cNvSpPr/>
            <p:nvPr/>
          </p:nvSpPr>
          <p:spPr>
            <a:xfrm>
              <a:off x="2203051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34"/>
            <p:cNvSpPr/>
            <p:nvPr/>
          </p:nvSpPr>
          <p:spPr>
            <a:xfrm>
              <a:off x="2203051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34"/>
            <p:cNvSpPr/>
            <p:nvPr/>
          </p:nvSpPr>
          <p:spPr>
            <a:xfrm>
              <a:off x="2203051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34"/>
            <p:cNvSpPr/>
            <p:nvPr/>
          </p:nvSpPr>
          <p:spPr>
            <a:xfrm>
              <a:off x="2203051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34"/>
            <p:cNvSpPr/>
            <p:nvPr/>
          </p:nvSpPr>
          <p:spPr>
            <a:xfrm>
              <a:off x="2138824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34"/>
            <p:cNvSpPr/>
            <p:nvPr/>
          </p:nvSpPr>
          <p:spPr>
            <a:xfrm>
              <a:off x="213882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34"/>
            <p:cNvSpPr/>
            <p:nvPr/>
          </p:nvSpPr>
          <p:spPr>
            <a:xfrm>
              <a:off x="2138824" y="2298622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34"/>
            <p:cNvSpPr/>
            <p:nvPr/>
          </p:nvSpPr>
          <p:spPr>
            <a:xfrm>
              <a:off x="2138824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34"/>
            <p:cNvSpPr/>
            <p:nvPr/>
          </p:nvSpPr>
          <p:spPr>
            <a:xfrm>
              <a:off x="2138824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34"/>
            <p:cNvSpPr/>
            <p:nvPr/>
          </p:nvSpPr>
          <p:spPr>
            <a:xfrm>
              <a:off x="2138824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34"/>
            <p:cNvSpPr/>
            <p:nvPr/>
          </p:nvSpPr>
          <p:spPr>
            <a:xfrm>
              <a:off x="2138824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34"/>
            <p:cNvSpPr/>
            <p:nvPr/>
          </p:nvSpPr>
          <p:spPr>
            <a:xfrm>
              <a:off x="2074618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34"/>
            <p:cNvSpPr/>
            <p:nvPr/>
          </p:nvSpPr>
          <p:spPr>
            <a:xfrm>
              <a:off x="2074618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34"/>
            <p:cNvSpPr/>
            <p:nvPr/>
          </p:nvSpPr>
          <p:spPr>
            <a:xfrm>
              <a:off x="2074618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34"/>
            <p:cNvSpPr/>
            <p:nvPr/>
          </p:nvSpPr>
          <p:spPr>
            <a:xfrm>
              <a:off x="2074618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34"/>
            <p:cNvSpPr/>
            <p:nvPr/>
          </p:nvSpPr>
          <p:spPr>
            <a:xfrm>
              <a:off x="2074618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34"/>
            <p:cNvSpPr/>
            <p:nvPr/>
          </p:nvSpPr>
          <p:spPr>
            <a:xfrm>
              <a:off x="2074618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34"/>
            <p:cNvSpPr/>
            <p:nvPr/>
          </p:nvSpPr>
          <p:spPr>
            <a:xfrm>
              <a:off x="2010391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34"/>
            <p:cNvSpPr/>
            <p:nvPr/>
          </p:nvSpPr>
          <p:spPr>
            <a:xfrm>
              <a:off x="2010391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34"/>
            <p:cNvSpPr/>
            <p:nvPr/>
          </p:nvSpPr>
          <p:spPr>
            <a:xfrm>
              <a:off x="2010391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34"/>
            <p:cNvSpPr/>
            <p:nvPr/>
          </p:nvSpPr>
          <p:spPr>
            <a:xfrm>
              <a:off x="2010391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34"/>
            <p:cNvSpPr/>
            <p:nvPr/>
          </p:nvSpPr>
          <p:spPr>
            <a:xfrm>
              <a:off x="1946185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34"/>
            <p:cNvSpPr/>
            <p:nvPr/>
          </p:nvSpPr>
          <p:spPr>
            <a:xfrm>
              <a:off x="1946185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34"/>
            <p:cNvSpPr/>
            <p:nvPr/>
          </p:nvSpPr>
          <p:spPr>
            <a:xfrm>
              <a:off x="1946185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34"/>
            <p:cNvSpPr/>
            <p:nvPr/>
          </p:nvSpPr>
          <p:spPr>
            <a:xfrm>
              <a:off x="1946185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34"/>
            <p:cNvSpPr/>
            <p:nvPr/>
          </p:nvSpPr>
          <p:spPr>
            <a:xfrm>
              <a:off x="1881957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34"/>
            <p:cNvSpPr/>
            <p:nvPr/>
          </p:nvSpPr>
          <p:spPr>
            <a:xfrm>
              <a:off x="1881957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34"/>
            <p:cNvSpPr/>
            <p:nvPr/>
          </p:nvSpPr>
          <p:spPr>
            <a:xfrm>
              <a:off x="1881957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34"/>
            <p:cNvSpPr/>
            <p:nvPr/>
          </p:nvSpPr>
          <p:spPr>
            <a:xfrm>
              <a:off x="1881957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34"/>
            <p:cNvSpPr/>
            <p:nvPr/>
          </p:nvSpPr>
          <p:spPr>
            <a:xfrm>
              <a:off x="1817751" y="2234416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34"/>
            <p:cNvSpPr/>
            <p:nvPr/>
          </p:nvSpPr>
          <p:spPr>
            <a:xfrm>
              <a:off x="1817751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34"/>
            <p:cNvSpPr/>
            <p:nvPr/>
          </p:nvSpPr>
          <p:spPr>
            <a:xfrm>
              <a:off x="1817751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34"/>
            <p:cNvSpPr/>
            <p:nvPr/>
          </p:nvSpPr>
          <p:spPr>
            <a:xfrm>
              <a:off x="1817751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34"/>
            <p:cNvSpPr/>
            <p:nvPr/>
          </p:nvSpPr>
          <p:spPr>
            <a:xfrm>
              <a:off x="1753524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34"/>
            <p:cNvSpPr/>
            <p:nvPr/>
          </p:nvSpPr>
          <p:spPr>
            <a:xfrm>
              <a:off x="1753524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34"/>
            <p:cNvSpPr/>
            <p:nvPr/>
          </p:nvSpPr>
          <p:spPr>
            <a:xfrm>
              <a:off x="1753524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34"/>
            <p:cNvSpPr/>
            <p:nvPr/>
          </p:nvSpPr>
          <p:spPr>
            <a:xfrm>
              <a:off x="1753524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34"/>
            <p:cNvSpPr/>
            <p:nvPr/>
          </p:nvSpPr>
          <p:spPr>
            <a:xfrm>
              <a:off x="1689486" y="2298622"/>
              <a:ext cx="52536" cy="44890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34"/>
            <p:cNvSpPr/>
            <p:nvPr/>
          </p:nvSpPr>
          <p:spPr>
            <a:xfrm>
              <a:off x="1689486" y="2234395"/>
              <a:ext cx="52536" cy="44911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34"/>
            <p:cNvSpPr/>
            <p:nvPr/>
          </p:nvSpPr>
          <p:spPr>
            <a:xfrm>
              <a:off x="1689486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34"/>
            <p:cNvSpPr/>
            <p:nvPr/>
          </p:nvSpPr>
          <p:spPr>
            <a:xfrm>
              <a:off x="1689486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34"/>
            <p:cNvSpPr/>
            <p:nvPr/>
          </p:nvSpPr>
          <p:spPr>
            <a:xfrm>
              <a:off x="1689486" y="2041924"/>
              <a:ext cx="52536" cy="44890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34"/>
            <p:cNvSpPr/>
            <p:nvPr/>
          </p:nvSpPr>
          <p:spPr>
            <a:xfrm>
              <a:off x="1625259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34"/>
            <p:cNvSpPr/>
            <p:nvPr/>
          </p:nvSpPr>
          <p:spPr>
            <a:xfrm>
              <a:off x="1625259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34"/>
            <p:cNvSpPr/>
            <p:nvPr/>
          </p:nvSpPr>
          <p:spPr>
            <a:xfrm>
              <a:off x="1625259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34"/>
            <p:cNvSpPr/>
            <p:nvPr/>
          </p:nvSpPr>
          <p:spPr>
            <a:xfrm>
              <a:off x="1625259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34"/>
            <p:cNvSpPr/>
            <p:nvPr/>
          </p:nvSpPr>
          <p:spPr>
            <a:xfrm>
              <a:off x="1625259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34"/>
            <p:cNvSpPr/>
            <p:nvPr/>
          </p:nvSpPr>
          <p:spPr>
            <a:xfrm>
              <a:off x="1625259" y="2041924"/>
              <a:ext cx="52368" cy="44868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34"/>
            <p:cNvSpPr/>
            <p:nvPr/>
          </p:nvSpPr>
          <p:spPr>
            <a:xfrm>
              <a:off x="1561053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34"/>
            <p:cNvSpPr/>
            <p:nvPr/>
          </p:nvSpPr>
          <p:spPr>
            <a:xfrm>
              <a:off x="1561053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34"/>
            <p:cNvSpPr/>
            <p:nvPr/>
          </p:nvSpPr>
          <p:spPr>
            <a:xfrm>
              <a:off x="1561053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34"/>
            <p:cNvSpPr/>
            <p:nvPr/>
          </p:nvSpPr>
          <p:spPr>
            <a:xfrm>
              <a:off x="1561053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34"/>
            <p:cNvSpPr/>
            <p:nvPr/>
          </p:nvSpPr>
          <p:spPr>
            <a:xfrm>
              <a:off x="5091294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34"/>
            <p:cNvSpPr/>
            <p:nvPr/>
          </p:nvSpPr>
          <p:spPr>
            <a:xfrm>
              <a:off x="5091294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34"/>
            <p:cNvSpPr/>
            <p:nvPr/>
          </p:nvSpPr>
          <p:spPr>
            <a:xfrm>
              <a:off x="5155522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34"/>
            <p:cNvSpPr/>
            <p:nvPr/>
          </p:nvSpPr>
          <p:spPr>
            <a:xfrm>
              <a:off x="5155522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34"/>
            <p:cNvSpPr/>
            <p:nvPr/>
          </p:nvSpPr>
          <p:spPr>
            <a:xfrm>
              <a:off x="5219728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34"/>
            <p:cNvSpPr/>
            <p:nvPr/>
          </p:nvSpPr>
          <p:spPr>
            <a:xfrm>
              <a:off x="5155522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34"/>
            <p:cNvSpPr/>
            <p:nvPr/>
          </p:nvSpPr>
          <p:spPr>
            <a:xfrm>
              <a:off x="5668918" y="1977718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34"/>
            <p:cNvSpPr/>
            <p:nvPr/>
          </p:nvSpPr>
          <p:spPr>
            <a:xfrm>
              <a:off x="5668918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34"/>
            <p:cNvSpPr/>
            <p:nvPr/>
          </p:nvSpPr>
          <p:spPr>
            <a:xfrm>
              <a:off x="5668918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34"/>
            <p:cNvSpPr/>
            <p:nvPr/>
          </p:nvSpPr>
          <p:spPr>
            <a:xfrm>
              <a:off x="5668918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34"/>
            <p:cNvSpPr/>
            <p:nvPr/>
          </p:nvSpPr>
          <p:spPr>
            <a:xfrm>
              <a:off x="5668918" y="2234416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34"/>
            <p:cNvSpPr/>
            <p:nvPr/>
          </p:nvSpPr>
          <p:spPr>
            <a:xfrm>
              <a:off x="5668918" y="2298622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34"/>
            <p:cNvSpPr/>
            <p:nvPr/>
          </p:nvSpPr>
          <p:spPr>
            <a:xfrm>
              <a:off x="5668918" y="2362660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34"/>
            <p:cNvSpPr/>
            <p:nvPr/>
          </p:nvSpPr>
          <p:spPr>
            <a:xfrm>
              <a:off x="5668918" y="2426887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34"/>
            <p:cNvSpPr/>
            <p:nvPr/>
          </p:nvSpPr>
          <p:spPr>
            <a:xfrm>
              <a:off x="5668918" y="2491114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34"/>
            <p:cNvSpPr/>
            <p:nvPr/>
          </p:nvSpPr>
          <p:spPr>
            <a:xfrm>
              <a:off x="5668918" y="2555320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34"/>
            <p:cNvSpPr/>
            <p:nvPr/>
          </p:nvSpPr>
          <p:spPr>
            <a:xfrm>
              <a:off x="5668918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34"/>
            <p:cNvSpPr/>
            <p:nvPr/>
          </p:nvSpPr>
          <p:spPr>
            <a:xfrm>
              <a:off x="5668918" y="268375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34"/>
            <p:cNvSpPr/>
            <p:nvPr/>
          </p:nvSpPr>
          <p:spPr>
            <a:xfrm>
              <a:off x="5668918" y="274798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34"/>
            <p:cNvSpPr/>
            <p:nvPr/>
          </p:nvSpPr>
          <p:spPr>
            <a:xfrm>
              <a:off x="5668918" y="2812187"/>
              <a:ext cx="52578" cy="44911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34"/>
            <p:cNvSpPr/>
            <p:nvPr/>
          </p:nvSpPr>
          <p:spPr>
            <a:xfrm>
              <a:off x="5347992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34"/>
            <p:cNvSpPr/>
            <p:nvPr/>
          </p:nvSpPr>
          <p:spPr>
            <a:xfrm>
              <a:off x="5347992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34"/>
            <p:cNvSpPr/>
            <p:nvPr/>
          </p:nvSpPr>
          <p:spPr>
            <a:xfrm>
              <a:off x="5347992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34"/>
            <p:cNvSpPr/>
            <p:nvPr/>
          </p:nvSpPr>
          <p:spPr>
            <a:xfrm>
              <a:off x="5347992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34"/>
            <p:cNvSpPr/>
            <p:nvPr/>
          </p:nvSpPr>
          <p:spPr>
            <a:xfrm>
              <a:off x="5347992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34"/>
            <p:cNvSpPr/>
            <p:nvPr/>
          </p:nvSpPr>
          <p:spPr>
            <a:xfrm>
              <a:off x="5347992" y="2298622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34"/>
            <p:cNvSpPr/>
            <p:nvPr/>
          </p:nvSpPr>
          <p:spPr>
            <a:xfrm>
              <a:off x="5347992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34"/>
            <p:cNvSpPr/>
            <p:nvPr/>
          </p:nvSpPr>
          <p:spPr>
            <a:xfrm>
              <a:off x="5347992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34"/>
            <p:cNvSpPr/>
            <p:nvPr/>
          </p:nvSpPr>
          <p:spPr>
            <a:xfrm>
              <a:off x="5347992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34"/>
            <p:cNvSpPr/>
            <p:nvPr/>
          </p:nvSpPr>
          <p:spPr>
            <a:xfrm>
              <a:off x="5347992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34"/>
            <p:cNvSpPr/>
            <p:nvPr/>
          </p:nvSpPr>
          <p:spPr>
            <a:xfrm>
              <a:off x="5347992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34"/>
            <p:cNvSpPr/>
            <p:nvPr/>
          </p:nvSpPr>
          <p:spPr>
            <a:xfrm>
              <a:off x="5347992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34"/>
            <p:cNvSpPr/>
            <p:nvPr/>
          </p:nvSpPr>
          <p:spPr>
            <a:xfrm>
              <a:off x="5027067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34"/>
            <p:cNvSpPr/>
            <p:nvPr/>
          </p:nvSpPr>
          <p:spPr>
            <a:xfrm>
              <a:off x="5027067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34"/>
            <p:cNvSpPr/>
            <p:nvPr/>
          </p:nvSpPr>
          <p:spPr>
            <a:xfrm>
              <a:off x="5027067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34"/>
            <p:cNvSpPr/>
            <p:nvPr/>
          </p:nvSpPr>
          <p:spPr>
            <a:xfrm>
              <a:off x="5027067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34"/>
            <p:cNvSpPr/>
            <p:nvPr/>
          </p:nvSpPr>
          <p:spPr>
            <a:xfrm>
              <a:off x="5091294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34"/>
            <p:cNvSpPr/>
            <p:nvPr/>
          </p:nvSpPr>
          <p:spPr>
            <a:xfrm>
              <a:off x="5091294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34"/>
            <p:cNvSpPr/>
            <p:nvPr/>
          </p:nvSpPr>
          <p:spPr>
            <a:xfrm>
              <a:off x="5155522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34"/>
            <p:cNvSpPr/>
            <p:nvPr/>
          </p:nvSpPr>
          <p:spPr>
            <a:xfrm>
              <a:off x="5155522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34"/>
            <p:cNvSpPr/>
            <p:nvPr/>
          </p:nvSpPr>
          <p:spPr>
            <a:xfrm>
              <a:off x="5155522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34"/>
            <p:cNvSpPr/>
            <p:nvPr/>
          </p:nvSpPr>
          <p:spPr>
            <a:xfrm>
              <a:off x="5155522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34"/>
            <p:cNvSpPr/>
            <p:nvPr/>
          </p:nvSpPr>
          <p:spPr>
            <a:xfrm>
              <a:off x="5155522" y="2298622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34"/>
            <p:cNvSpPr/>
            <p:nvPr/>
          </p:nvSpPr>
          <p:spPr>
            <a:xfrm>
              <a:off x="5155522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34"/>
            <p:cNvSpPr/>
            <p:nvPr/>
          </p:nvSpPr>
          <p:spPr>
            <a:xfrm>
              <a:off x="5155522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34"/>
            <p:cNvSpPr/>
            <p:nvPr/>
          </p:nvSpPr>
          <p:spPr>
            <a:xfrm>
              <a:off x="5155522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34"/>
            <p:cNvSpPr/>
            <p:nvPr/>
          </p:nvSpPr>
          <p:spPr>
            <a:xfrm>
              <a:off x="5155522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34"/>
            <p:cNvSpPr/>
            <p:nvPr/>
          </p:nvSpPr>
          <p:spPr>
            <a:xfrm>
              <a:off x="5155522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34"/>
            <p:cNvSpPr/>
            <p:nvPr/>
          </p:nvSpPr>
          <p:spPr>
            <a:xfrm>
              <a:off x="5155522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34"/>
            <p:cNvSpPr/>
            <p:nvPr/>
          </p:nvSpPr>
          <p:spPr>
            <a:xfrm>
              <a:off x="5155522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34"/>
            <p:cNvSpPr/>
            <p:nvPr/>
          </p:nvSpPr>
          <p:spPr>
            <a:xfrm>
              <a:off x="5219728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34"/>
            <p:cNvSpPr/>
            <p:nvPr/>
          </p:nvSpPr>
          <p:spPr>
            <a:xfrm>
              <a:off x="5219728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34"/>
            <p:cNvSpPr/>
            <p:nvPr/>
          </p:nvSpPr>
          <p:spPr>
            <a:xfrm>
              <a:off x="5219728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34"/>
            <p:cNvSpPr/>
            <p:nvPr/>
          </p:nvSpPr>
          <p:spPr>
            <a:xfrm>
              <a:off x="5219728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34"/>
            <p:cNvSpPr/>
            <p:nvPr/>
          </p:nvSpPr>
          <p:spPr>
            <a:xfrm>
              <a:off x="5219728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34"/>
            <p:cNvSpPr/>
            <p:nvPr/>
          </p:nvSpPr>
          <p:spPr>
            <a:xfrm>
              <a:off x="5219728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34"/>
            <p:cNvSpPr/>
            <p:nvPr/>
          </p:nvSpPr>
          <p:spPr>
            <a:xfrm>
              <a:off x="5219728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34"/>
            <p:cNvSpPr/>
            <p:nvPr/>
          </p:nvSpPr>
          <p:spPr>
            <a:xfrm>
              <a:off x="5219728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34"/>
            <p:cNvSpPr/>
            <p:nvPr/>
          </p:nvSpPr>
          <p:spPr>
            <a:xfrm>
              <a:off x="5219728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34"/>
            <p:cNvSpPr/>
            <p:nvPr/>
          </p:nvSpPr>
          <p:spPr>
            <a:xfrm>
              <a:off x="5219728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34"/>
            <p:cNvSpPr/>
            <p:nvPr/>
          </p:nvSpPr>
          <p:spPr>
            <a:xfrm>
              <a:off x="5219728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34"/>
            <p:cNvSpPr/>
            <p:nvPr/>
          </p:nvSpPr>
          <p:spPr>
            <a:xfrm>
              <a:off x="5219728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34"/>
            <p:cNvSpPr/>
            <p:nvPr/>
          </p:nvSpPr>
          <p:spPr>
            <a:xfrm>
              <a:off x="5283955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34"/>
            <p:cNvSpPr/>
            <p:nvPr/>
          </p:nvSpPr>
          <p:spPr>
            <a:xfrm>
              <a:off x="5283955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34"/>
            <p:cNvSpPr/>
            <p:nvPr/>
          </p:nvSpPr>
          <p:spPr>
            <a:xfrm>
              <a:off x="5283955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34"/>
            <p:cNvSpPr/>
            <p:nvPr/>
          </p:nvSpPr>
          <p:spPr>
            <a:xfrm>
              <a:off x="5283955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34"/>
            <p:cNvSpPr/>
            <p:nvPr/>
          </p:nvSpPr>
          <p:spPr>
            <a:xfrm>
              <a:off x="5283955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34"/>
            <p:cNvSpPr/>
            <p:nvPr/>
          </p:nvSpPr>
          <p:spPr>
            <a:xfrm>
              <a:off x="5283955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34"/>
            <p:cNvSpPr/>
            <p:nvPr/>
          </p:nvSpPr>
          <p:spPr>
            <a:xfrm>
              <a:off x="5283955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34"/>
            <p:cNvSpPr/>
            <p:nvPr/>
          </p:nvSpPr>
          <p:spPr>
            <a:xfrm>
              <a:off x="5283955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34"/>
            <p:cNvSpPr/>
            <p:nvPr/>
          </p:nvSpPr>
          <p:spPr>
            <a:xfrm>
              <a:off x="5283955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34"/>
            <p:cNvSpPr/>
            <p:nvPr/>
          </p:nvSpPr>
          <p:spPr>
            <a:xfrm>
              <a:off x="5283955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4"/>
            <p:cNvSpPr/>
            <p:nvPr/>
          </p:nvSpPr>
          <p:spPr>
            <a:xfrm>
              <a:off x="5283955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34"/>
            <p:cNvSpPr/>
            <p:nvPr/>
          </p:nvSpPr>
          <p:spPr>
            <a:xfrm>
              <a:off x="5283955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34"/>
            <p:cNvSpPr/>
            <p:nvPr/>
          </p:nvSpPr>
          <p:spPr>
            <a:xfrm>
              <a:off x="5347992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34"/>
            <p:cNvSpPr/>
            <p:nvPr/>
          </p:nvSpPr>
          <p:spPr>
            <a:xfrm>
              <a:off x="5347992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4"/>
            <p:cNvSpPr/>
            <p:nvPr/>
          </p:nvSpPr>
          <p:spPr>
            <a:xfrm>
              <a:off x="5412220" y="1977718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34"/>
            <p:cNvSpPr/>
            <p:nvPr/>
          </p:nvSpPr>
          <p:spPr>
            <a:xfrm>
              <a:off x="5412220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34"/>
            <p:cNvSpPr/>
            <p:nvPr/>
          </p:nvSpPr>
          <p:spPr>
            <a:xfrm>
              <a:off x="5412220" y="210596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34"/>
            <p:cNvSpPr/>
            <p:nvPr/>
          </p:nvSpPr>
          <p:spPr>
            <a:xfrm>
              <a:off x="5412220" y="217018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34"/>
            <p:cNvSpPr/>
            <p:nvPr/>
          </p:nvSpPr>
          <p:spPr>
            <a:xfrm>
              <a:off x="5412220" y="2234416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34"/>
            <p:cNvSpPr/>
            <p:nvPr/>
          </p:nvSpPr>
          <p:spPr>
            <a:xfrm>
              <a:off x="5412220" y="2298622"/>
              <a:ext cx="52578" cy="44890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34"/>
            <p:cNvSpPr/>
            <p:nvPr/>
          </p:nvSpPr>
          <p:spPr>
            <a:xfrm>
              <a:off x="5412220" y="2362660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34"/>
            <p:cNvSpPr/>
            <p:nvPr/>
          </p:nvSpPr>
          <p:spPr>
            <a:xfrm>
              <a:off x="5412220" y="2426887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34"/>
            <p:cNvSpPr/>
            <p:nvPr/>
          </p:nvSpPr>
          <p:spPr>
            <a:xfrm>
              <a:off x="5412220" y="2491114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34"/>
            <p:cNvSpPr/>
            <p:nvPr/>
          </p:nvSpPr>
          <p:spPr>
            <a:xfrm>
              <a:off x="5412220" y="2555320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34"/>
            <p:cNvSpPr/>
            <p:nvPr/>
          </p:nvSpPr>
          <p:spPr>
            <a:xfrm>
              <a:off x="5412220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34"/>
            <p:cNvSpPr/>
            <p:nvPr/>
          </p:nvSpPr>
          <p:spPr>
            <a:xfrm>
              <a:off x="5412220" y="268375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34"/>
            <p:cNvSpPr/>
            <p:nvPr/>
          </p:nvSpPr>
          <p:spPr>
            <a:xfrm>
              <a:off x="5412220" y="274798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34"/>
            <p:cNvSpPr/>
            <p:nvPr/>
          </p:nvSpPr>
          <p:spPr>
            <a:xfrm>
              <a:off x="5412220" y="2812187"/>
              <a:ext cx="52578" cy="44911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34"/>
            <p:cNvSpPr/>
            <p:nvPr/>
          </p:nvSpPr>
          <p:spPr>
            <a:xfrm>
              <a:off x="5476426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34"/>
            <p:cNvSpPr/>
            <p:nvPr/>
          </p:nvSpPr>
          <p:spPr>
            <a:xfrm>
              <a:off x="5476426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34"/>
            <p:cNvSpPr/>
            <p:nvPr/>
          </p:nvSpPr>
          <p:spPr>
            <a:xfrm>
              <a:off x="5476426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34"/>
            <p:cNvSpPr/>
            <p:nvPr/>
          </p:nvSpPr>
          <p:spPr>
            <a:xfrm>
              <a:off x="5476426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34"/>
            <p:cNvSpPr/>
            <p:nvPr/>
          </p:nvSpPr>
          <p:spPr>
            <a:xfrm>
              <a:off x="5476426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34"/>
            <p:cNvSpPr/>
            <p:nvPr/>
          </p:nvSpPr>
          <p:spPr>
            <a:xfrm>
              <a:off x="5476426" y="2298622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34"/>
            <p:cNvSpPr/>
            <p:nvPr/>
          </p:nvSpPr>
          <p:spPr>
            <a:xfrm>
              <a:off x="5476426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34"/>
            <p:cNvSpPr/>
            <p:nvPr/>
          </p:nvSpPr>
          <p:spPr>
            <a:xfrm>
              <a:off x="5476426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34"/>
            <p:cNvSpPr/>
            <p:nvPr/>
          </p:nvSpPr>
          <p:spPr>
            <a:xfrm>
              <a:off x="5476426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34"/>
            <p:cNvSpPr/>
            <p:nvPr/>
          </p:nvSpPr>
          <p:spPr>
            <a:xfrm>
              <a:off x="5476426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34"/>
            <p:cNvSpPr/>
            <p:nvPr/>
          </p:nvSpPr>
          <p:spPr>
            <a:xfrm>
              <a:off x="5476426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34"/>
            <p:cNvSpPr/>
            <p:nvPr/>
          </p:nvSpPr>
          <p:spPr>
            <a:xfrm>
              <a:off x="5476426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34"/>
            <p:cNvSpPr/>
            <p:nvPr/>
          </p:nvSpPr>
          <p:spPr>
            <a:xfrm>
              <a:off x="5476426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34"/>
            <p:cNvSpPr/>
            <p:nvPr/>
          </p:nvSpPr>
          <p:spPr>
            <a:xfrm>
              <a:off x="5476426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34"/>
            <p:cNvSpPr/>
            <p:nvPr/>
          </p:nvSpPr>
          <p:spPr>
            <a:xfrm>
              <a:off x="5476426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34"/>
            <p:cNvSpPr/>
            <p:nvPr/>
          </p:nvSpPr>
          <p:spPr>
            <a:xfrm>
              <a:off x="5540653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34"/>
            <p:cNvSpPr/>
            <p:nvPr/>
          </p:nvSpPr>
          <p:spPr>
            <a:xfrm>
              <a:off x="5540653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34"/>
            <p:cNvSpPr/>
            <p:nvPr/>
          </p:nvSpPr>
          <p:spPr>
            <a:xfrm>
              <a:off x="5540653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34"/>
            <p:cNvSpPr/>
            <p:nvPr/>
          </p:nvSpPr>
          <p:spPr>
            <a:xfrm>
              <a:off x="5540653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34"/>
            <p:cNvSpPr/>
            <p:nvPr/>
          </p:nvSpPr>
          <p:spPr>
            <a:xfrm>
              <a:off x="5540653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34"/>
            <p:cNvSpPr/>
            <p:nvPr/>
          </p:nvSpPr>
          <p:spPr>
            <a:xfrm>
              <a:off x="5540653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34"/>
            <p:cNvSpPr/>
            <p:nvPr/>
          </p:nvSpPr>
          <p:spPr>
            <a:xfrm>
              <a:off x="5540653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34"/>
            <p:cNvSpPr/>
            <p:nvPr/>
          </p:nvSpPr>
          <p:spPr>
            <a:xfrm>
              <a:off x="5540653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4"/>
            <p:cNvSpPr/>
            <p:nvPr/>
          </p:nvSpPr>
          <p:spPr>
            <a:xfrm>
              <a:off x="5540653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34"/>
            <p:cNvSpPr/>
            <p:nvPr/>
          </p:nvSpPr>
          <p:spPr>
            <a:xfrm>
              <a:off x="5540653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34"/>
            <p:cNvSpPr/>
            <p:nvPr/>
          </p:nvSpPr>
          <p:spPr>
            <a:xfrm>
              <a:off x="5540653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34"/>
            <p:cNvSpPr/>
            <p:nvPr/>
          </p:nvSpPr>
          <p:spPr>
            <a:xfrm>
              <a:off x="5540653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34"/>
            <p:cNvSpPr/>
            <p:nvPr/>
          </p:nvSpPr>
          <p:spPr>
            <a:xfrm>
              <a:off x="5540653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34"/>
            <p:cNvSpPr/>
            <p:nvPr/>
          </p:nvSpPr>
          <p:spPr>
            <a:xfrm>
              <a:off x="5540653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34"/>
            <p:cNvSpPr/>
            <p:nvPr/>
          </p:nvSpPr>
          <p:spPr>
            <a:xfrm>
              <a:off x="5604859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34"/>
            <p:cNvSpPr/>
            <p:nvPr/>
          </p:nvSpPr>
          <p:spPr>
            <a:xfrm>
              <a:off x="5604859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34"/>
            <p:cNvSpPr/>
            <p:nvPr/>
          </p:nvSpPr>
          <p:spPr>
            <a:xfrm>
              <a:off x="5604859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34"/>
            <p:cNvSpPr/>
            <p:nvPr/>
          </p:nvSpPr>
          <p:spPr>
            <a:xfrm>
              <a:off x="5604859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34"/>
            <p:cNvSpPr/>
            <p:nvPr/>
          </p:nvSpPr>
          <p:spPr>
            <a:xfrm>
              <a:off x="5604859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34"/>
            <p:cNvSpPr/>
            <p:nvPr/>
          </p:nvSpPr>
          <p:spPr>
            <a:xfrm>
              <a:off x="5604859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34"/>
            <p:cNvSpPr/>
            <p:nvPr/>
          </p:nvSpPr>
          <p:spPr>
            <a:xfrm>
              <a:off x="5604859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34"/>
            <p:cNvSpPr/>
            <p:nvPr/>
          </p:nvSpPr>
          <p:spPr>
            <a:xfrm>
              <a:off x="5604859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34"/>
            <p:cNvSpPr/>
            <p:nvPr/>
          </p:nvSpPr>
          <p:spPr>
            <a:xfrm>
              <a:off x="5604859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34"/>
            <p:cNvSpPr/>
            <p:nvPr/>
          </p:nvSpPr>
          <p:spPr>
            <a:xfrm>
              <a:off x="5604859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34"/>
            <p:cNvSpPr/>
            <p:nvPr/>
          </p:nvSpPr>
          <p:spPr>
            <a:xfrm>
              <a:off x="5604859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34"/>
            <p:cNvSpPr/>
            <p:nvPr/>
          </p:nvSpPr>
          <p:spPr>
            <a:xfrm>
              <a:off x="5604859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34"/>
            <p:cNvSpPr/>
            <p:nvPr/>
          </p:nvSpPr>
          <p:spPr>
            <a:xfrm>
              <a:off x="5604859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4"/>
            <p:cNvSpPr/>
            <p:nvPr/>
          </p:nvSpPr>
          <p:spPr>
            <a:xfrm>
              <a:off x="5604859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4"/>
            <p:cNvSpPr/>
            <p:nvPr/>
          </p:nvSpPr>
          <p:spPr>
            <a:xfrm>
              <a:off x="5668918" y="287624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34"/>
            <p:cNvSpPr/>
            <p:nvPr/>
          </p:nvSpPr>
          <p:spPr>
            <a:xfrm>
              <a:off x="5668918" y="294045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34"/>
            <p:cNvSpPr/>
            <p:nvPr/>
          </p:nvSpPr>
          <p:spPr>
            <a:xfrm>
              <a:off x="5733124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4"/>
            <p:cNvSpPr/>
            <p:nvPr/>
          </p:nvSpPr>
          <p:spPr>
            <a:xfrm>
              <a:off x="5733124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34"/>
            <p:cNvSpPr/>
            <p:nvPr/>
          </p:nvSpPr>
          <p:spPr>
            <a:xfrm>
              <a:off x="5733124" y="2041924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34"/>
            <p:cNvSpPr/>
            <p:nvPr/>
          </p:nvSpPr>
          <p:spPr>
            <a:xfrm>
              <a:off x="5733124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34"/>
            <p:cNvSpPr/>
            <p:nvPr/>
          </p:nvSpPr>
          <p:spPr>
            <a:xfrm>
              <a:off x="5733124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34"/>
            <p:cNvSpPr/>
            <p:nvPr/>
          </p:nvSpPr>
          <p:spPr>
            <a:xfrm>
              <a:off x="5733124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34"/>
            <p:cNvSpPr/>
            <p:nvPr/>
          </p:nvSpPr>
          <p:spPr>
            <a:xfrm>
              <a:off x="5733124" y="2298622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34"/>
            <p:cNvSpPr/>
            <p:nvPr/>
          </p:nvSpPr>
          <p:spPr>
            <a:xfrm>
              <a:off x="573312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34"/>
            <p:cNvSpPr/>
            <p:nvPr/>
          </p:nvSpPr>
          <p:spPr>
            <a:xfrm>
              <a:off x="5733124" y="2426887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34"/>
            <p:cNvSpPr/>
            <p:nvPr/>
          </p:nvSpPr>
          <p:spPr>
            <a:xfrm>
              <a:off x="5733124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34"/>
            <p:cNvSpPr/>
            <p:nvPr/>
          </p:nvSpPr>
          <p:spPr>
            <a:xfrm>
              <a:off x="5733124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34"/>
            <p:cNvSpPr/>
            <p:nvPr/>
          </p:nvSpPr>
          <p:spPr>
            <a:xfrm>
              <a:off x="5733124" y="261954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34"/>
            <p:cNvSpPr/>
            <p:nvPr/>
          </p:nvSpPr>
          <p:spPr>
            <a:xfrm>
              <a:off x="5733124" y="2683754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34"/>
            <p:cNvSpPr/>
            <p:nvPr/>
          </p:nvSpPr>
          <p:spPr>
            <a:xfrm>
              <a:off x="5733124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34"/>
            <p:cNvSpPr/>
            <p:nvPr/>
          </p:nvSpPr>
          <p:spPr>
            <a:xfrm>
              <a:off x="5733124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34"/>
            <p:cNvSpPr/>
            <p:nvPr/>
          </p:nvSpPr>
          <p:spPr>
            <a:xfrm>
              <a:off x="5733124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5733124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5733124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34"/>
            <p:cNvSpPr/>
            <p:nvPr/>
          </p:nvSpPr>
          <p:spPr>
            <a:xfrm>
              <a:off x="5797351" y="1849264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34"/>
            <p:cNvSpPr/>
            <p:nvPr/>
          </p:nvSpPr>
          <p:spPr>
            <a:xfrm>
              <a:off x="5797351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34"/>
            <p:cNvSpPr/>
            <p:nvPr/>
          </p:nvSpPr>
          <p:spPr>
            <a:xfrm>
              <a:off x="5797351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34"/>
            <p:cNvSpPr/>
            <p:nvPr/>
          </p:nvSpPr>
          <p:spPr>
            <a:xfrm>
              <a:off x="5797351" y="2041924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34"/>
            <p:cNvSpPr/>
            <p:nvPr/>
          </p:nvSpPr>
          <p:spPr>
            <a:xfrm>
              <a:off x="5797351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34"/>
            <p:cNvSpPr/>
            <p:nvPr/>
          </p:nvSpPr>
          <p:spPr>
            <a:xfrm>
              <a:off x="5797351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34"/>
            <p:cNvSpPr/>
            <p:nvPr/>
          </p:nvSpPr>
          <p:spPr>
            <a:xfrm>
              <a:off x="5797351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34"/>
            <p:cNvSpPr/>
            <p:nvPr/>
          </p:nvSpPr>
          <p:spPr>
            <a:xfrm>
              <a:off x="5797351" y="2298622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34"/>
            <p:cNvSpPr/>
            <p:nvPr/>
          </p:nvSpPr>
          <p:spPr>
            <a:xfrm>
              <a:off x="5797351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34"/>
            <p:cNvSpPr/>
            <p:nvPr/>
          </p:nvSpPr>
          <p:spPr>
            <a:xfrm>
              <a:off x="5797351" y="2426887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34"/>
            <p:cNvSpPr/>
            <p:nvPr/>
          </p:nvSpPr>
          <p:spPr>
            <a:xfrm>
              <a:off x="5797351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34"/>
            <p:cNvSpPr/>
            <p:nvPr/>
          </p:nvSpPr>
          <p:spPr>
            <a:xfrm>
              <a:off x="5797351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34"/>
            <p:cNvSpPr/>
            <p:nvPr/>
          </p:nvSpPr>
          <p:spPr>
            <a:xfrm>
              <a:off x="5797351" y="2619547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34"/>
            <p:cNvSpPr/>
            <p:nvPr/>
          </p:nvSpPr>
          <p:spPr>
            <a:xfrm>
              <a:off x="5797351" y="2683754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34"/>
            <p:cNvSpPr/>
            <p:nvPr/>
          </p:nvSpPr>
          <p:spPr>
            <a:xfrm>
              <a:off x="5797351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34"/>
            <p:cNvSpPr/>
            <p:nvPr/>
          </p:nvSpPr>
          <p:spPr>
            <a:xfrm>
              <a:off x="5797351" y="2812187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34"/>
            <p:cNvSpPr/>
            <p:nvPr/>
          </p:nvSpPr>
          <p:spPr>
            <a:xfrm>
              <a:off x="5797351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34"/>
            <p:cNvSpPr/>
            <p:nvPr/>
          </p:nvSpPr>
          <p:spPr>
            <a:xfrm>
              <a:off x="5797351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34"/>
            <p:cNvSpPr/>
            <p:nvPr/>
          </p:nvSpPr>
          <p:spPr>
            <a:xfrm>
              <a:off x="5861557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34"/>
            <p:cNvSpPr/>
            <p:nvPr/>
          </p:nvSpPr>
          <p:spPr>
            <a:xfrm>
              <a:off x="5861557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34"/>
            <p:cNvSpPr/>
            <p:nvPr/>
          </p:nvSpPr>
          <p:spPr>
            <a:xfrm>
              <a:off x="5861557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34"/>
            <p:cNvSpPr/>
            <p:nvPr/>
          </p:nvSpPr>
          <p:spPr>
            <a:xfrm>
              <a:off x="5861557" y="2041924"/>
              <a:ext cx="52557" cy="44868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34"/>
            <p:cNvSpPr/>
            <p:nvPr/>
          </p:nvSpPr>
          <p:spPr>
            <a:xfrm>
              <a:off x="5861557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34"/>
            <p:cNvSpPr/>
            <p:nvPr/>
          </p:nvSpPr>
          <p:spPr>
            <a:xfrm>
              <a:off x="5861557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34"/>
            <p:cNvSpPr/>
            <p:nvPr/>
          </p:nvSpPr>
          <p:spPr>
            <a:xfrm>
              <a:off x="5861557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34"/>
            <p:cNvSpPr/>
            <p:nvPr/>
          </p:nvSpPr>
          <p:spPr>
            <a:xfrm>
              <a:off x="5861557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34"/>
            <p:cNvSpPr/>
            <p:nvPr/>
          </p:nvSpPr>
          <p:spPr>
            <a:xfrm>
              <a:off x="5861557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34"/>
            <p:cNvSpPr/>
            <p:nvPr/>
          </p:nvSpPr>
          <p:spPr>
            <a:xfrm>
              <a:off x="5861557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34"/>
            <p:cNvSpPr/>
            <p:nvPr/>
          </p:nvSpPr>
          <p:spPr>
            <a:xfrm>
              <a:off x="5861557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34"/>
            <p:cNvSpPr/>
            <p:nvPr/>
          </p:nvSpPr>
          <p:spPr>
            <a:xfrm>
              <a:off x="5861557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34"/>
            <p:cNvSpPr/>
            <p:nvPr/>
          </p:nvSpPr>
          <p:spPr>
            <a:xfrm>
              <a:off x="5861557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34"/>
            <p:cNvSpPr/>
            <p:nvPr/>
          </p:nvSpPr>
          <p:spPr>
            <a:xfrm>
              <a:off x="5861557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34"/>
            <p:cNvSpPr/>
            <p:nvPr/>
          </p:nvSpPr>
          <p:spPr>
            <a:xfrm>
              <a:off x="5861557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34"/>
            <p:cNvSpPr/>
            <p:nvPr/>
          </p:nvSpPr>
          <p:spPr>
            <a:xfrm>
              <a:off x="5861557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34"/>
            <p:cNvSpPr/>
            <p:nvPr/>
          </p:nvSpPr>
          <p:spPr>
            <a:xfrm>
              <a:off x="5861557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34"/>
            <p:cNvSpPr/>
            <p:nvPr/>
          </p:nvSpPr>
          <p:spPr>
            <a:xfrm>
              <a:off x="5925784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34"/>
            <p:cNvSpPr/>
            <p:nvPr/>
          </p:nvSpPr>
          <p:spPr>
            <a:xfrm>
              <a:off x="5925784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34"/>
            <p:cNvSpPr/>
            <p:nvPr/>
          </p:nvSpPr>
          <p:spPr>
            <a:xfrm>
              <a:off x="5925784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34"/>
            <p:cNvSpPr/>
            <p:nvPr/>
          </p:nvSpPr>
          <p:spPr>
            <a:xfrm>
              <a:off x="5925784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34"/>
            <p:cNvSpPr/>
            <p:nvPr/>
          </p:nvSpPr>
          <p:spPr>
            <a:xfrm>
              <a:off x="5925784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34"/>
            <p:cNvSpPr/>
            <p:nvPr/>
          </p:nvSpPr>
          <p:spPr>
            <a:xfrm>
              <a:off x="5925784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34"/>
            <p:cNvSpPr/>
            <p:nvPr/>
          </p:nvSpPr>
          <p:spPr>
            <a:xfrm>
              <a:off x="5925784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34"/>
            <p:cNvSpPr/>
            <p:nvPr/>
          </p:nvSpPr>
          <p:spPr>
            <a:xfrm>
              <a:off x="5925784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34"/>
            <p:cNvSpPr/>
            <p:nvPr/>
          </p:nvSpPr>
          <p:spPr>
            <a:xfrm>
              <a:off x="5925784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34"/>
            <p:cNvSpPr/>
            <p:nvPr/>
          </p:nvSpPr>
          <p:spPr>
            <a:xfrm>
              <a:off x="5925784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34"/>
            <p:cNvSpPr/>
            <p:nvPr/>
          </p:nvSpPr>
          <p:spPr>
            <a:xfrm>
              <a:off x="5925784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34"/>
            <p:cNvSpPr/>
            <p:nvPr/>
          </p:nvSpPr>
          <p:spPr>
            <a:xfrm>
              <a:off x="5925784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34"/>
            <p:cNvSpPr/>
            <p:nvPr/>
          </p:nvSpPr>
          <p:spPr>
            <a:xfrm>
              <a:off x="5925784" y="2619547"/>
              <a:ext cx="52705" cy="45016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34"/>
            <p:cNvSpPr/>
            <p:nvPr/>
          </p:nvSpPr>
          <p:spPr>
            <a:xfrm>
              <a:off x="5925784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34"/>
            <p:cNvSpPr/>
            <p:nvPr/>
          </p:nvSpPr>
          <p:spPr>
            <a:xfrm>
              <a:off x="5925784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34"/>
            <p:cNvSpPr/>
            <p:nvPr/>
          </p:nvSpPr>
          <p:spPr>
            <a:xfrm>
              <a:off x="5925784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34"/>
            <p:cNvSpPr/>
            <p:nvPr/>
          </p:nvSpPr>
          <p:spPr>
            <a:xfrm>
              <a:off x="5925784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34"/>
            <p:cNvSpPr/>
            <p:nvPr/>
          </p:nvSpPr>
          <p:spPr>
            <a:xfrm>
              <a:off x="5925784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34"/>
            <p:cNvSpPr/>
            <p:nvPr/>
          </p:nvSpPr>
          <p:spPr>
            <a:xfrm>
              <a:off x="5989990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34"/>
            <p:cNvSpPr/>
            <p:nvPr/>
          </p:nvSpPr>
          <p:spPr>
            <a:xfrm>
              <a:off x="5989990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34"/>
            <p:cNvSpPr/>
            <p:nvPr/>
          </p:nvSpPr>
          <p:spPr>
            <a:xfrm>
              <a:off x="5989990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34"/>
            <p:cNvSpPr/>
            <p:nvPr/>
          </p:nvSpPr>
          <p:spPr>
            <a:xfrm>
              <a:off x="5989990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34"/>
            <p:cNvSpPr/>
            <p:nvPr/>
          </p:nvSpPr>
          <p:spPr>
            <a:xfrm>
              <a:off x="5989990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34"/>
            <p:cNvSpPr/>
            <p:nvPr/>
          </p:nvSpPr>
          <p:spPr>
            <a:xfrm>
              <a:off x="6696047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34"/>
            <p:cNvSpPr/>
            <p:nvPr/>
          </p:nvSpPr>
          <p:spPr>
            <a:xfrm>
              <a:off x="6696047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34"/>
            <p:cNvSpPr/>
            <p:nvPr/>
          </p:nvSpPr>
          <p:spPr>
            <a:xfrm>
              <a:off x="6760085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34"/>
            <p:cNvSpPr/>
            <p:nvPr/>
          </p:nvSpPr>
          <p:spPr>
            <a:xfrm>
              <a:off x="6760085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34"/>
            <p:cNvSpPr/>
            <p:nvPr/>
          </p:nvSpPr>
          <p:spPr>
            <a:xfrm>
              <a:off x="6824312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34"/>
            <p:cNvSpPr/>
            <p:nvPr/>
          </p:nvSpPr>
          <p:spPr>
            <a:xfrm>
              <a:off x="6824312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34"/>
            <p:cNvSpPr/>
            <p:nvPr/>
          </p:nvSpPr>
          <p:spPr>
            <a:xfrm>
              <a:off x="6824312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34"/>
            <p:cNvSpPr/>
            <p:nvPr/>
          </p:nvSpPr>
          <p:spPr>
            <a:xfrm>
              <a:off x="6888539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34"/>
            <p:cNvSpPr/>
            <p:nvPr/>
          </p:nvSpPr>
          <p:spPr>
            <a:xfrm>
              <a:off x="6888539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34"/>
            <p:cNvSpPr/>
            <p:nvPr/>
          </p:nvSpPr>
          <p:spPr>
            <a:xfrm>
              <a:off x="6952745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34"/>
            <p:cNvSpPr/>
            <p:nvPr/>
          </p:nvSpPr>
          <p:spPr>
            <a:xfrm>
              <a:off x="7337877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34"/>
            <p:cNvSpPr/>
            <p:nvPr/>
          </p:nvSpPr>
          <p:spPr>
            <a:xfrm>
              <a:off x="7016972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34"/>
            <p:cNvSpPr/>
            <p:nvPr/>
          </p:nvSpPr>
          <p:spPr>
            <a:xfrm>
              <a:off x="7081010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34"/>
            <p:cNvSpPr/>
            <p:nvPr/>
          </p:nvSpPr>
          <p:spPr>
            <a:xfrm>
              <a:off x="7145406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34"/>
            <p:cNvSpPr/>
            <p:nvPr/>
          </p:nvSpPr>
          <p:spPr>
            <a:xfrm>
              <a:off x="7273671" y="1977718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34"/>
            <p:cNvSpPr/>
            <p:nvPr/>
          </p:nvSpPr>
          <p:spPr>
            <a:xfrm>
              <a:off x="7209612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34"/>
            <p:cNvSpPr/>
            <p:nvPr/>
          </p:nvSpPr>
          <p:spPr>
            <a:xfrm>
              <a:off x="7145406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34"/>
            <p:cNvSpPr/>
            <p:nvPr/>
          </p:nvSpPr>
          <p:spPr>
            <a:xfrm>
              <a:off x="7081010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34"/>
            <p:cNvSpPr/>
            <p:nvPr/>
          </p:nvSpPr>
          <p:spPr>
            <a:xfrm>
              <a:off x="7016972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34"/>
            <p:cNvSpPr/>
            <p:nvPr/>
          </p:nvSpPr>
          <p:spPr>
            <a:xfrm>
              <a:off x="6952745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34"/>
            <p:cNvSpPr/>
            <p:nvPr/>
          </p:nvSpPr>
          <p:spPr>
            <a:xfrm>
              <a:off x="6952745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34"/>
            <p:cNvSpPr/>
            <p:nvPr/>
          </p:nvSpPr>
          <p:spPr>
            <a:xfrm>
              <a:off x="6888539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34"/>
            <p:cNvSpPr/>
            <p:nvPr/>
          </p:nvSpPr>
          <p:spPr>
            <a:xfrm>
              <a:off x="6824312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34"/>
            <p:cNvSpPr/>
            <p:nvPr/>
          </p:nvSpPr>
          <p:spPr>
            <a:xfrm>
              <a:off x="6760085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34"/>
            <p:cNvSpPr/>
            <p:nvPr/>
          </p:nvSpPr>
          <p:spPr>
            <a:xfrm>
              <a:off x="6696047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34"/>
            <p:cNvSpPr/>
            <p:nvPr/>
          </p:nvSpPr>
          <p:spPr>
            <a:xfrm>
              <a:off x="6310916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34"/>
            <p:cNvSpPr/>
            <p:nvPr/>
          </p:nvSpPr>
          <p:spPr>
            <a:xfrm>
              <a:off x="6310916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34"/>
            <p:cNvSpPr/>
            <p:nvPr/>
          </p:nvSpPr>
          <p:spPr>
            <a:xfrm>
              <a:off x="6375122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34"/>
            <p:cNvSpPr/>
            <p:nvPr/>
          </p:nvSpPr>
          <p:spPr>
            <a:xfrm>
              <a:off x="6375122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34"/>
            <p:cNvSpPr/>
            <p:nvPr/>
          </p:nvSpPr>
          <p:spPr>
            <a:xfrm>
              <a:off x="6375122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34"/>
            <p:cNvSpPr/>
            <p:nvPr/>
          </p:nvSpPr>
          <p:spPr>
            <a:xfrm>
              <a:off x="637512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34"/>
            <p:cNvSpPr/>
            <p:nvPr/>
          </p:nvSpPr>
          <p:spPr>
            <a:xfrm>
              <a:off x="6375122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34"/>
            <p:cNvSpPr/>
            <p:nvPr/>
          </p:nvSpPr>
          <p:spPr>
            <a:xfrm>
              <a:off x="6375122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34"/>
            <p:cNvSpPr/>
            <p:nvPr/>
          </p:nvSpPr>
          <p:spPr>
            <a:xfrm>
              <a:off x="6375122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34"/>
            <p:cNvSpPr/>
            <p:nvPr/>
          </p:nvSpPr>
          <p:spPr>
            <a:xfrm>
              <a:off x="6375122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34"/>
            <p:cNvSpPr/>
            <p:nvPr/>
          </p:nvSpPr>
          <p:spPr>
            <a:xfrm>
              <a:off x="6375122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34"/>
            <p:cNvSpPr/>
            <p:nvPr/>
          </p:nvSpPr>
          <p:spPr>
            <a:xfrm>
              <a:off x="6439181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34"/>
            <p:cNvSpPr/>
            <p:nvPr/>
          </p:nvSpPr>
          <p:spPr>
            <a:xfrm>
              <a:off x="6439181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34"/>
            <p:cNvSpPr/>
            <p:nvPr/>
          </p:nvSpPr>
          <p:spPr>
            <a:xfrm>
              <a:off x="6439181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34"/>
            <p:cNvSpPr/>
            <p:nvPr/>
          </p:nvSpPr>
          <p:spPr>
            <a:xfrm>
              <a:off x="6439181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34"/>
            <p:cNvSpPr/>
            <p:nvPr/>
          </p:nvSpPr>
          <p:spPr>
            <a:xfrm>
              <a:off x="6439181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34"/>
            <p:cNvSpPr/>
            <p:nvPr/>
          </p:nvSpPr>
          <p:spPr>
            <a:xfrm>
              <a:off x="6439181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34"/>
            <p:cNvSpPr/>
            <p:nvPr/>
          </p:nvSpPr>
          <p:spPr>
            <a:xfrm>
              <a:off x="6439181" y="2298622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34"/>
            <p:cNvSpPr/>
            <p:nvPr/>
          </p:nvSpPr>
          <p:spPr>
            <a:xfrm>
              <a:off x="6439181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34"/>
            <p:cNvSpPr/>
            <p:nvPr/>
          </p:nvSpPr>
          <p:spPr>
            <a:xfrm>
              <a:off x="6503387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34"/>
            <p:cNvSpPr/>
            <p:nvPr/>
          </p:nvSpPr>
          <p:spPr>
            <a:xfrm>
              <a:off x="6503387" y="1977718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34"/>
            <p:cNvSpPr/>
            <p:nvPr/>
          </p:nvSpPr>
          <p:spPr>
            <a:xfrm>
              <a:off x="6503387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34"/>
            <p:cNvSpPr/>
            <p:nvPr/>
          </p:nvSpPr>
          <p:spPr>
            <a:xfrm>
              <a:off x="6503387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34"/>
            <p:cNvSpPr/>
            <p:nvPr/>
          </p:nvSpPr>
          <p:spPr>
            <a:xfrm>
              <a:off x="6503387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34"/>
            <p:cNvSpPr/>
            <p:nvPr/>
          </p:nvSpPr>
          <p:spPr>
            <a:xfrm>
              <a:off x="6503387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34"/>
            <p:cNvSpPr/>
            <p:nvPr/>
          </p:nvSpPr>
          <p:spPr>
            <a:xfrm>
              <a:off x="6503387" y="229862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34"/>
            <p:cNvSpPr/>
            <p:nvPr/>
          </p:nvSpPr>
          <p:spPr>
            <a:xfrm>
              <a:off x="6503387" y="236266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34"/>
            <p:cNvSpPr/>
            <p:nvPr/>
          </p:nvSpPr>
          <p:spPr>
            <a:xfrm>
              <a:off x="6567614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34"/>
            <p:cNvSpPr/>
            <p:nvPr/>
          </p:nvSpPr>
          <p:spPr>
            <a:xfrm>
              <a:off x="6567614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34"/>
            <p:cNvSpPr/>
            <p:nvPr/>
          </p:nvSpPr>
          <p:spPr>
            <a:xfrm>
              <a:off x="6567614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34"/>
            <p:cNvSpPr/>
            <p:nvPr/>
          </p:nvSpPr>
          <p:spPr>
            <a:xfrm>
              <a:off x="6631841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34"/>
            <p:cNvSpPr/>
            <p:nvPr/>
          </p:nvSpPr>
          <p:spPr>
            <a:xfrm>
              <a:off x="6631841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34"/>
            <p:cNvSpPr/>
            <p:nvPr/>
          </p:nvSpPr>
          <p:spPr>
            <a:xfrm>
              <a:off x="6631841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34"/>
            <p:cNvSpPr/>
            <p:nvPr/>
          </p:nvSpPr>
          <p:spPr>
            <a:xfrm>
              <a:off x="6631841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34"/>
            <p:cNvSpPr/>
            <p:nvPr/>
          </p:nvSpPr>
          <p:spPr>
            <a:xfrm>
              <a:off x="6567614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34"/>
            <p:cNvSpPr/>
            <p:nvPr/>
          </p:nvSpPr>
          <p:spPr>
            <a:xfrm>
              <a:off x="6567614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34"/>
            <p:cNvSpPr/>
            <p:nvPr/>
          </p:nvSpPr>
          <p:spPr>
            <a:xfrm>
              <a:off x="6567614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34"/>
            <p:cNvSpPr/>
            <p:nvPr/>
          </p:nvSpPr>
          <p:spPr>
            <a:xfrm>
              <a:off x="6567614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34"/>
            <p:cNvSpPr/>
            <p:nvPr/>
          </p:nvSpPr>
          <p:spPr>
            <a:xfrm>
              <a:off x="656761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34"/>
            <p:cNvSpPr/>
            <p:nvPr/>
          </p:nvSpPr>
          <p:spPr>
            <a:xfrm>
              <a:off x="6567614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34"/>
            <p:cNvSpPr/>
            <p:nvPr/>
          </p:nvSpPr>
          <p:spPr>
            <a:xfrm>
              <a:off x="6503387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34"/>
            <p:cNvSpPr/>
            <p:nvPr/>
          </p:nvSpPr>
          <p:spPr>
            <a:xfrm>
              <a:off x="6439181" y="242688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34"/>
            <p:cNvSpPr/>
            <p:nvPr/>
          </p:nvSpPr>
          <p:spPr>
            <a:xfrm>
              <a:off x="6439181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34"/>
            <p:cNvSpPr/>
            <p:nvPr/>
          </p:nvSpPr>
          <p:spPr>
            <a:xfrm>
              <a:off x="6375122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34"/>
            <p:cNvSpPr/>
            <p:nvPr/>
          </p:nvSpPr>
          <p:spPr>
            <a:xfrm>
              <a:off x="5989990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34"/>
            <p:cNvSpPr/>
            <p:nvPr/>
          </p:nvSpPr>
          <p:spPr>
            <a:xfrm>
              <a:off x="5989990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34"/>
            <p:cNvSpPr/>
            <p:nvPr/>
          </p:nvSpPr>
          <p:spPr>
            <a:xfrm>
              <a:off x="5989990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34"/>
            <p:cNvSpPr/>
            <p:nvPr/>
          </p:nvSpPr>
          <p:spPr>
            <a:xfrm>
              <a:off x="5989990" y="2298622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34"/>
            <p:cNvSpPr/>
            <p:nvPr/>
          </p:nvSpPr>
          <p:spPr>
            <a:xfrm>
              <a:off x="5989990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34"/>
            <p:cNvSpPr/>
            <p:nvPr/>
          </p:nvSpPr>
          <p:spPr>
            <a:xfrm>
              <a:off x="5989990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34"/>
            <p:cNvSpPr/>
            <p:nvPr/>
          </p:nvSpPr>
          <p:spPr>
            <a:xfrm>
              <a:off x="5989990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34"/>
            <p:cNvSpPr/>
            <p:nvPr/>
          </p:nvSpPr>
          <p:spPr>
            <a:xfrm>
              <a:off x="5989990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34"/>
            <p:cNvSpPr/>
            <p:nvPr/>
          </p:nvSpPr>
          <p:spPr>
            <a:xfrm>
              <a:off x="5989990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34"/>
            <p:cNvSpPr/>
            <p:nvPr/>
          </p:nvSpPr>
          <p:spPr>
            <a:xfrm>
              <a:off x="5989990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34"/>
            <p:cNvSpPr/>
            <p:nvPr/>
          </p:nvSpPr>
          <p:spPr>
            <a:xfrm>
              <a:off x="5989990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34"/>
            <p:cNvSpPr/>
            <p:nvPr/>
          </p:nvSpPr>
          <p:spPr>
            <a:xfrm>
              <a:off x="5989990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34"/>
            <p:cNvSpPr/>
            <p:nvPr/>
          </p:nvSpPr>
          <p:spPr>
            <a:xfrm>
              <a:off x="5989990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34"/>
            <p:cNvSpPr/>
            <p:nvPr/>
          </p:nvSpPr>
          <p:spPr>
            <a:xfrm>
              <a:off x="5989990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34"/>
            <p:cNvSpPr/>
            <p:nvPr/>
          </p:nvSpPr>
          <p:spPr>
            <a:xfrm>
              <a:off x="5989990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34"/>
            <p:cNvSpPr/>
            <p:nvPr/>
          </p:nvSpPr>
          <p:spPr>
            <a:xfrm>
              <a:off x="6054218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34"/>
            <p:cNvSpPr/>
            <p:nvPr/>
          </p:nvSpPr>
          <p:spPr>
            <a:xfrm>
              <a:off x="6054218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34"/>
            <p:cNvSpPr/>
            <p:nvPr/>
          </p:nvSpPr>
          <p:spPr>
            <a:xfrm>
              <a:off x="6054218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34"/>
            <p:cNvSpPr/>
            <p:nvPr/>
          </p:nvSpPr>
          <p:spPr>
            <a:xfrm>
              <a:off x="6054218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34"/>
            <p:cNvSpPr/>
            <p:nvPr/>
          </p:nvSpPr>
          <p:spPr>
            <a:xfrm>
              <a:off x="6054218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34"/>
            <p:cNvSpPr/>
            <p:nvPr/>
          </p:nvSpPr>
          <p:spPr>
            <a:xfrm>
              <a:off x="6054218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34"/>
            <p:cNvSpPr/>
            <p:nvPr/>
          </p:nvSpPr>
          <p:spPr>
            <a:xfrm>
              <a:off x="6054218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34"/>
            <p:cNvSpPr/>
            <p:nvPr/>
          </p:nvSpPr>
          <p:spPr>
            <a:xfrm>
              <a:off x="6054218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34"/>
            <p:cNvSpPr/>
            <p:nvPr/>
          </p:nvSpPr>
          <p:spPr>
            <a:xfrm>
              <a:off x="6054218" y="2298622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34"/>
            <p:cNvSpPr/>
            <p:nvPr/>
          </p:nvSpPr>
          <p:spPr>
            <a:xfrm>
              <a:off x="6054218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34"/>
            <p:cNvSpPr/>
            <p:nvPr/>
          </p:nvSpPr>
          <p:spPr>
            <a:xfrm>
              <a:off x="6054218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34"/>
            <p:cNvSpPr/>
            <p:nvPr/>
          </p:nvSpPr>
          <p:spPr>
            <a:xfrm>
              <a:off x="6054218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34"/>
            <p:cNvSpPr/>
            <p:nvPr/>
          </p:nvSpPr>
          <p:spPr>
            <a:xfrm>
              <a:off x="6054218" y="255532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34"/>
            <p:cNvSpPr/>
            <p:nvPr/>
          </p:nvSpPr>
          <p:spPr>
            <a:xfrm>
              <a:off x="6054218" y="2619547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34"/>
            <p:cNvSpPr/>
            <p:nvPr/>
          </p:nvSpPr>
          <p:spPr>
            <a:xfrm>
              <a:off x="6054218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34"/>
            <p:cNvSpPr/>
            <p:nvPr/>
          </p:nvSpPr>
          <p:spPr>
            <a:xfrm>
              <a:off x="6054218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34"/>
            <p:cNvSpPr/>
            <p:nvPr/>
          </p:nvSpPr>
          <p:spPr>
            <a:xfrm>
              <a:off x="6054218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34"/>
            <p:cNvSpPr/>
            <p:nvPr/>
          </p:nvSpPr>
          <p:spPr>
            <a:xfrm>
              <a:off x="6054218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34"/>
            <p:cNvSpPr/>
            <p:nvPr/>
          </p:nvSpPr>
          <p:spPr>
            <a:xfrm>
              <a:off x="6054218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34"/>
            <p:cNvSpPr/>
            <p:nvPr/>
          </p:nvSpPr>
          <p:spPr>
            <a:xfrm>
              <a:off x="6054218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34"/>
            <p:cNvSpPr/>
            <p:nvPr/>
          </p:nvSpPr>
          <p:spPr>
            <a:xfrm>
              <a:off x="6054218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34"/>
            <p:cNvSpPr/>
            <p:nvPr/>
          </p:nvSpPr>
          <p:spPr>
            <a:xfrm>
              <a:off x="6118424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34"/>
            <p:cNvSpPr/>
            <p:nvPr/>
          </p:nvSpPr>
          <p:spPr>
            <a:xfrm>
              <a:off x="6118424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34"/>
            <p:cNvSpPr/>
            <p:nvPr/>
          </p:nvSpPr>
          <p:spPr>
            <a:xfrm>
              <a:off x="6118424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34"/>
            <p:cNvSpPr/>
            <p:nvPr/>
          </p:nvSpPr>
          <p:spPr>
            <a:xfrm>
              <a:off x="6118424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34"/>
            <p:cNvSpPr/>
            <p:nvPr/>
          </p:nvSpPr>
          <p:spPr>
            <a:xfrm>
              <a:off x="6118424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34"/>
            <p:cNvSpPr/>
            <p:nvPr/>
          </p:nvSpPr>
          <p:spPr>
            <a:xfrm>
              <a:off x="6118424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34"/>
            <p:cNvSpPr/>
            <p:nvPr/>
          </p:nvSpPr>
          <p:spPr>
            <a:xfrm>
              <a:off x="6118424" y="2298622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34"/>
            <p:cNvSpPr/>
            <p:nvPr/>
          </p:nvSpPr>
          <p:spPr>
            <a:xfrm>
              <a:off x="6118424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34"/>
            <p:cNvSpPr/>
            <p:nvPr/>
          </p:nvSpPr>
          <p:spPr>
            <a:xfrm>
              <a:off x="6118424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34"/>
            <p:cNvSpPr/>
            <p:nvPr/>
          </p:nvSpPr>
          <p:spPr>
            <a:xfrm>
              <a:off x="6118424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34"/>
            <p:cNvSpPr/>
            <p:nvPr/>
          </p:nvSpPr>
          <p:spPr>
            <a:xfrm>
              <a:off x="6118424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34"/>
            <p:cNvSpPr/>
            <p:nvPr/>
          </p:nvSpPr>
          <p:spPr>
            <a:xfrm>
              <a:off x="6118424" y="2619547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34"/>
            <p:cNvSpPr/>
            <p:nvPr/>
          </p:nvSpPr>
          <p:spPr>
            <a:xfrm>
              <a:off x="6118424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34"/>
            <p:cNvSpPr/>
            <p:nvPr/>
          </p:nvSpPr>
          <p:spPr>
            <a:xfrm>
              <a:off x="6118424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34"/>
            <p:cNvSpPr/>
            <p:nvPr/>
          </p:nvSpPr>
          <p:spPr>
            <a:xfrm>
              <a:off x="6118424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34"/>
            <p:cNvSpPr/>
            <p:nvPr/>
          </p:nvSpPr>
          <p:spPr>
            <a:xfrm>
              <a:off x="6118424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34"/>
            <p:cNvSpPr/>
            <p:nvPr/>
          </p:nvSpPr>
          <p:spPr>
            <a:xfrm>
              <a:off x="6118424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34"/>
            <p:cNvSpPr/>
            <p:nvPr/>
          </p:nvSpPr>
          <p:spPr>
            <a:xfrm>
              <a:off x="6182651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34"/>
            <p:cNvSpPr/>
            <p:nvPr/>
          </p:nvSpPr>
          <p:spPr>
            <a:xfrm>
              <a:off x="6182651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34"/>
            <p:cNvSpPr/>
            <p:nvPr/>
          </p:nvSpPr>
          <p:spPr>
            <a:xfrm>
              <a:off x="6182651" y="2041924"/>
              <a:ext cx="52368" cy="44868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34"/>
            <p:cNvSpPr/>
            <p:nvPr/>
          </p:nvSpPr>
          <p:spPr>
            <a:xfrm>
              <a:off x="6182651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34"/>
            <p:cNvSpPr/>
            <p:nvPr/>
          </p:nvSpPr>
          <p:spPr>
            <a:xfrm>
              <a:off x="6182651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34"/>
            <p:cNvSpPr/>
            <p:nvPr/>
          </p:nvSpPr>
          <p:spPr>
            <a:xfrm>
              <a:off x="6182651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34"/>
            <p:cNvSpPr/>
            <p:nvPr/>
          </p:nvSpPr>
          <p:spPr>
            <a:xfrm>
              <a:off x="6182651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34"/>
            <p:cNvSpPr/>
            <p:nvPr/>
          </p:nvSpPr>
          <p:spPr>
            <a:xfrm>
              <a:off x="6182651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34"/>
            <p:cNvSpPr/>
            <p:nvPr/>
          </p:nvSpPr>
          <p:spPr>
            <a:xfrm>
              <a:off x="6182651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34"/>
            <p:cNvSpPr/>
            <p:nvPr/>
          </p:nvSpPr>
          <p:spPr>
            <a:xfrm>
              <a:off x="6182651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34"/>
            <p:cNvSpPr/>
            <p:nvPr/>
          </p:nvSpPr>
          <p:spPr>
            <a:xfrm>
              <a:off x="6182651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34"/>
            <p:cNvSpPr/>
            <p:nvPr/>
          </p:nvSpPr>
          <p:spPr>
            <a:xfrm>
              <a:off x="6182651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34"/>
            <p:cNvSpPr/>
            <p:nvPr/>
          </p:nvSpPr>
          <p:spPr>
            <a:xfrm>
              <a:off x="6182651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34"/>
            <p:cNvSpPr/>
            <p:nvPr/>
          </p:nvSpPr>
          <p:spPr>
            <a:xfrm>
              <a:off x="6182482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34"/>
            <p:cNvSpPr/>
            <p:nvPr/>
          </p:nvSpPr>
          <p:spPr>
            <a:xfrm>
              <a:off x="6182651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34"/>
            <p:cNvSpPr/>
            <p:nvPr/>
          </p:nvSpPr>
          <p:spPr>
            <a:xfrm>
              <a:off x="6182482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34"/>
            <p:cNvSpPr/>
            <p:nvPr/>
          </p:nvSpPr>
          <p:spPr>
            <a:xfrm>
              <a:off x="6246878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34"/>
            <p:cNvSpPr/>
            <p:nvPr/>
          </p:nvSpPr>
          <p:spPr>
            <a:xfrm>
              <a:off x="6246878" y="1977718"/>
              <a:ext cx="52368" cy="44890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34"/>
            <p:cNvSpPr/>
            <p:nvPr/>
          </p:nvSpPr>
          <p:spPr>
            <a:xfrm>
              <a:off x="6246878" y="2041924"/>
              <a:ext cx="52368" cy="44890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34"/>
            <p:cNvSpPr/>
            <p:nvPr/>
          </p:nvSpPr>
          <p:spPr>
            <a:xfrm>
              <a:off x="6246878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34"/>
            <p:cNvSpPr/>
            <p:nvPr/>
          </p:nvSpPr>
          <p:spPr>
            <a:xfrm>
              <a:off x="6246878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34"/>
            <p:cNvSpPr/>
            <p:nvPr/>
          </p:nvSpPr>
          <p:spPr>
            <a:xfrm>
              <a:off x="6246878" y="2234395"/>
              <a:ext cx="52368" cy="44911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34"/>
            <p:cNvSpPr/>
            <p:nvPr/>
          </p:nvSpPr>
          <p:spPr>
            <a:xfrm>
              <a:off x="6246878" y="2298622"/>
              <a:ext cx="52368" cy="44890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34"/>
            <p:cNvSpPr/>
            <p:nvPr/>
          </p:nvSpPr>
          <p:spPr>
            <a:xfrm>
              <a:off x="6246878" y="2362660"/>
              <a:ext cx="52410" cy="45079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34"/>
            <p:cNvSpPr/>
            <p:nvPr/>
          </p:nvSpPr>
          <p:spPr>
            <a:xfrm>
              <a:off x="6246878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34"/>
            <p:cNvSpPr/>
            <p:nvPr/>
          </p:nvSpPr>
          <p:spPr>
            <a:xfrm>
              <a:off x="6310916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34"/>
            <p:cNvSpPr/>
            <p:nvPr/>
          </p:nvSpPr>
          <p:spPr>
            <a:xfrm>
              <a:off x="6310916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34"/>
            <p:cNvSpPr/>
            <p:nvPr/>
          </p:nvSpPr>
          <p:spPr>
            <a:xfrm>
              <a:off x="6310916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34"/>
            <p:cNvSpPr/>
            <p:nvPr/>
          </p:nvSpPr>
          <p:spPr>
            <a:xfrm>
              <a:off x="6310916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34"/>
            <p:cNvSpPr/>
            <p:nvPr/>
          </p:nvSpPr>
          <p:spPr>
            <a:xfrm>
              <a:off x="6310916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34"/>
            <p:cNvSpPr/>
            <p:nvPr/>
          </p:nvSpPr>
          <p:spPr>
            <a:xfrm>
              <a:off x="6310916" y="2234416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34"/>
            <p:cNvSpPr/>
            <p:nvPr/>
          </p:nvSpPr>
          <p:spPr>
            <a:xfrm>
              <a:off x="6310916" y="2298622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34"/>
            <p:cNvSpPr/>
            <p:nvPr/>
          </p:nvSpPr>
          <p:spPr>
            <a:xfrm>
              <a:off x="6310916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34"/>
            <p:cNvSpPr/>
            <p:nvPr/>
          </p:nvSpPr>
          <p:spPr>
            <a:xfrm>
              <a:off x="6310916" y="242688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34"/>
            <p:cNvSpPr/>
            <p:nvPr/>
          </p:nvSpPr>
          <p:spPr>
            <a:xfrm>
              <a:off x="6310916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34"/>
            <p:cNvSpPr/>
            <p:nvPr/>
          </p:nvSpPr>
          <p:spPr>
            <a:xfrm>
              <a:off x="6246878" y="2491114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34"/>
            <p:cNvSpPr/>
            <p:nvPr/>
          </p:nvSpPr>
          <p:spPr>
            <a:xfrm>
              <a:off x="6246878" y="2555320"/>
              <a:ext cx="52368" cy="44890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34"/>
            <p:cNvSpPr/>
            <p:nvPr/>
          </p:nvSpPr>
          <p:spPr>
            <a:xfrm>
              <a:off x="6246878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34"/>
            <p:cNvSpPr/>
            <p:nvPr/>
          </p:nvSpPr>
          <p:spPr>
            <a:xfrm>
              <a:off x="6246878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34"/>
            <p:cNvSpPr/>
            <p:nvPr/>
          </p:nvSpPr>
          <p:spPr>
            <a:xfrm>
              <a:off x="6246689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34"/>
            <p:cNvSpPr/>
            <p:nvPr/>
          </p:nvSpPr>
          <p:spPr>
            <a:xfrm>
              <a:off x="6246878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34"/>
            <p:cNvSpPr/>
            <p:nvPr/>
          </p:nvSpPr>
          <p:spPr>
            <a:xfrm>
              <a:off x="6246689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34"/>
            <p:cNvSpPr/>
            <p:nvPr/>
          </p:nvSpPr>
          <p:spPr>
            <a:xfrm>
              <a:off x="6246878" y="2747981"/>
              <a:ext cx="52368" cy="44890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34"/>
            <p:cNvSpPr/>
            <p:nvPr/>
          </p:nvSpPr>
          <p:spPr>
            <a:xfrm>
              <a:off x="6182651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34"/>
            <p:cNvSpPr/>
            <p:nvPr/>
          </p:nvSpPr>
          <p:spPr>
            <a:xfrm>
              <a:off x="6118424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34"/>
            <p:cNvSpPr/>
            <p:nvPr/>
          </p:nvSpPr>
          <p:spPr>
            <a:xfrm>
              <a:off x="6054218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34"/>
            <p:cNvSpPr/>
            <p:nvPr/>
          </p:nvSpPr>
          <p:spPr>
            <a:xfrm>
              <a:off x="5989990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34"/>
            <p:cNvSpPr/>
            <p:nvPr/>
          </p:nvSpPr>
          <p:spPr>
            <a:xfrm>
              <a:off x="5925784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34"/>
            <p:cNvSpPr/>
            <p:nvPr/>
          </p:nvSpPr>
          <p:spPr>
            <a:xfrm>
              <a:off x="5861557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34"/>
            <p:cNvSpPr/>
            <p:nvPr/>
          </p:nvSpPr>
          <p:spPr>
            <a:xfrm>
              <a:off x="6439181" y="35822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34"/>
            <p:cNvSpPr/>
            <p:nvPr/>
          </p:nvSpPr>
          <p:spPr>
            <a:xfrm>
              <a:off x="6439181" y="3518075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34"/>
            <p:cNvSpPr/>
            <p:nvPr/>
          </p:nvSpPr>
          <p:spPr>
            <a:xfrm>
              <a:off x="6503387" y="3389810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34"/>
            <p:cNvSpPr/>
            <p:nvPr/>
          </p:nvSpPr>
          <p:spPr>
            <a:xfrm>
              <a:off x="6503387" y="3325583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34"/>
            <p:cNvSpPr/>
            <p:nvPr/>
          </p:nvSpPr>
          <p:spPr>
            <a:xfrm>
              <a:off x="6375122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34"/>
            <p:cNvSpPr/>
            <p:nvPr/>
          </p:nvSpPr>
          <p:spPr>
            <a:xfrm>
              <a:off x="6375122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34"/>
            <p:cNvSpPr/>
            <p:nvPr/>
          </p:nvSpPr>
          <p:spPr>
            <a:xfrm>
              <a:off x="6310916" y="35822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34"/>
            <p:cNvSpPr/>
            <p:nvPr/>
          </p:nvSpPr>
          <p:spPr>
            <a:xfrm>
              <a:off x="6310916" y="3518075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34"/>
            <p:cNvSpPr/>
            <p:nvPr/>
          </p:nvSpPr>
          <p:spPr>
            <a:xfrm>
              <a:off x="6310916" y="3453848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34"/>
            <p:cNvSpPr/>
            <p:nvPr/>
          </p:nvSpPr>
          <p:spPr>
            <a:xfrm>
              <a:off x="6246752" y="3582281"/>
              <a:ext cx="52536" cy="45037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34"/>
            <p:cNvSpPr/>
            <p:nvPr/>
          </p:nvSpPr>
          <p:spPr>
            <a:xfrm>
              <a:off x="6246752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34"/>
            <p:cNvSpPr/>
            <p:nvPr/>
          </p:nvSpPr>
          <p:spPr>
            <a:xfrm>
              <a:off x="6439181" y="371071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34"/>
            <p:cNvSpPr/>
            <p:nvPr/>
          </p:nvSpPr>
          <p:spPr>
            <a:xfrm>
              <a:off x="6375122" y="371071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34"/>
            <p:cNvSpPr/>
            <p:nvPr/>
          </p:nvSpPr>
          <p:spPr>
            <a:xfrm>
              <a:off x="6310916" y="371071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34"/>
            <p:cNvSpPr/>
            <p:nvPr/>
          </p:nvSpPr>
          <p:spPr>
            <a:xfrm>
              <a:off x="6246689" y="3710714"/>
              <a:ext cx="52557" cy="44911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34"/>
            <p:cNvSpPr/>
            <p:nvPr/>
          </p:nvSpPr>
          <p:spPr>
            <a:xfrm>
              <a:off x="6182651" y="3710714"/>
              <a:ext cx="52368" cy="44911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34"/>
            <p:cNvSpPr/>
            <p:nvPr/>
          </p:nvSpPr>
          <p:spPr>
            <a:xfrm>
              <a:off x="6182651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34"/>
            <p:cNvSpPr/>
            <p:nvPr/>
          </p:nvSpPr>
          <p:spPr>
            <a:xfrm>
              <a:off x="6118424" y="3646508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34"/>
            <p:cNvSpPr/>
            <p:nvPr/>
          </p:nvSpPr>
          <p:spPr>
            <a:xfrm>
              <a:off x="6118318" y="3582281"/>
              <a:ext cx="52536" cy="4495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34"/>
            <p:cNvSpPr/>
            <p:nvPr/>
          </p:nvSpPr>
          <p:spPr>
            <a:xfrm>
              <a:off x="6054091" y="3582281"/>
              <a:ext cx="52536" cy="44953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34"/>
            <p:cNvSpPr/>
            <p:nvPr/>
          </p:nvSpPr>
          <p:spPr>
            <a:xfrm>
              <a:off x="6054091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34"/>
            <p:cNvSpPr/>
            <p:nvPr/>
          </p:nvSpPr>
          <p:spPr>
            <a:xfrm>
              <a:off x="5989885" y="3518075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34"/>
            <p:cNvSpPr/>
            <p:nvPr/>
          </p:nvSpPr>
          <p:spPr>
            <a:xfrm>
              <a:off x="5989885" y="3453848"/>
              <a:ext cx="52536" cy="45079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34"/>
            <p:cNvSpPr/>
            <p:nvPr/>
          </p:nvSpPr>
          <p:spPr>
            <a:xfrm>
              <a:off x="6118318" y="3453848"/>
              <a:ext cx="52536" cy="45037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34"/>
            <p:cNvSpPr/>
            <p:nvPr/>
          </p:nvSpPr>
          <p:spPr>
            <a:xfrm>
              <a:off x="6054218" y="3389810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34"/>
            <p:cNvSpPr/>
            <p:nvPr/>
          </p:nvSpPr>
          <p:spPr>
            <a:xfrm>
              <a:off x="5989990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34"/>
            <p:cNvSpPr/>
            <p:nvPr/>
          </p:nvSpPr>
          <p:spPr>
            <a:xfrm>
              <a:off x="7530369" y="1977718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34"/>
            <p:cNvSpPr/>
            <p:nvPr/>
          </p:nvSpPr>
          <p:spPr>
            <a:xfrm>
              <a:off x="7466310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34"/>
            <p:cNvSpPr/>
            <p:nvPr/>
          </p:nvSpPr>
          <p:spPr>
            <a:xfrm>
              <a:off x="7466310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34"/>
            <p:cNvSpPr/>
            <p:nvPr/>
          </p:nvSpPr>
          <p:spPr>
            <a:xfrm>
              <a:off x="7402104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34"/>
            <p:cNvSpPr/>
            <p:nvPr/>
          </p:nvSpPr>
          <p:spPr>
            <a:xfrm>
              <a:off x="7402104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34"/>
            <p:cNvSpPr/>
            <p:nvPr/>
          </p:nvSpPr>
          <p:spPr>
            <a:xfrm>
              <a:off x="7337877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34"/>
            <p:cNvSpPr/>
            <p:nvPr/>
          </p:nvSpPr>
          <p:spPr>
            <a:xfrm>
              <a:off x="7337877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34"/>
            <p:cNvSpPr/>
            <p:nvPr/>
          </p:nvSpPr>
          <p:spPr>
            <a:xfrm>
              <a:off x="7273671" y="2041924"/>
              <a:ext cx="52578" cy="44868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34"/>
            <p:cNvSpPr/>
            <p:nvPr/>
          </p:nvSpPr>
          <p:spPr>
            <a:xfrm>
              <a:off x="7273671" y="191349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34"/>
            <p:cNvSpPr/>
            <p:nvPr/>
          </p:nvSpPr>
          <p:spPr>
            <a:xfrm>
              <a:off x="7209612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34"/>
            <p:cNvSpPr/>
            <p:nvPr/>
          </p:nvSpPr>
          <p:spPr>
            <a:xfrm>
              <a:off x="7209612" y="2041924"/>
              <a:ext cx="52431" cy="44868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34"/>
            <p:cNvSpPr/>
            <p:nvPr/>
          </p:nvSpPr>
          <p:spPr>
            <a:xfrm>
              <a:off x="7209612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34"/>
            <p:cNvSpPr/>
            <p:nvPr/>
          </p:nvSpPr>
          <p:spPr>
            <a:xfrm>
              <a:off x="7209612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34"/>
            <p:cNvSpPr/>
            <p:nvPr/>
          </p:nvSpPr>
          <p:spPr>
            <a:xfrm>
              <a:off x="7145406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34"/>
            <p:cNvSpPr/>
            <p:nvPr/>
          </p:nvSpPr>
          <p:spPr>
            <a:xfrm>
              <a:off x="7145406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34"/>
            <p:cNvSpPr/>
            <p:nvPr/>
          </p:nvSpPr>
          <p:spPr>
            <a:xfrm>
              <a:off x="7145406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34"/>
            <p:cNvSpPr/>
            <p:nvPr/>
          </p:nvSpPr>
          <p:spPr>
            <a:xfrm>
              <a:off x="7145406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34"/>
            <p:cNvSpPr/>
            <p:nvPr/>
          </p:nvSpPr>
          <p:spPr>
            <a:xfrm>
              <a:off x="7081010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34"/>
            <p:cNvSpPr/>
            <p:nvPr/>
          </p:nvSpPr>
          <p:spPr>
            <a:xfrm>
              <a:off x="7081010" y="217018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34"/>
            <p:cNvSpPr/>
            <p:nvPr/>
          </p:nvSpPr>
          <p:spPr>
            <a:xfrm>
              <a:off x="7081010" y="2041924"/>
              <a:ext cx="52599" cy="44868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34"/>
            <p:cNvSpPr/>
            <p:nvPr/>
          </p:nvSpPr>
          <p:spPr>
            <a:xfrm>
              <a:off x="7081010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34"/>
            <p:cNvSpPr/>
            <p:nvPr/>
          </p:nvSpPr>
          <p:spPr>
            <a:xfrm>
              <a:off x="7016972" y="229862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34"/>
            <p:cNvSpPr/>
            <p:nvPr/>
          </p:nvSpPr>
          <p:spPr>
            <a:xfrm>
              <a:off x="7016972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34"/>
            <p:cNvSpPr/>
            <p:nvPr/>
          </p:nvSpPr>
          <p:spPr>
            <a:xfrm>
              <a:off x="7016972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34"/>
            <p:cNvSpPr/>
            <p:nvPr/>
          </p:nvSpPr>
          <p:spPr>
            <a:xfrm>
              <a:off x="7016972" y="2041924"/>
              <a:ext cx="52410" cy="44868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34"/>
            <p:cNvSpPr/>
            <p:nvPr/>
          </p:nvSpPr>
          <p:spPr>
            <a:xfrm>
              <a:off x="7016972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34"/>
            <p:cNvSpPr/>
            <p:nvPr/>
          </p:nvSpPr>
          <p:spPr>
            <a:xfrm>
              <a:off x="6952745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34"/>
            <p:cNvSpPr/>
            <p:nvPr/>
          </p:nvSpPr>
          <p:spPr>
            <a:xfrm>
              <a:off x="6952745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34"/>
            <p:cNvSpPr/>
            <p:nvPr/>
          </p:nvSpPr>
          <p:spPr>
            <a:xfrm>
              <a:off x="6888539" y="210596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34"/>
            <p:cNvSpPr/>
            <p:nvPr/>
          </p:nvSpPr>
          <p:spPr>
            <a:xfrm>
              <a:off x="6888539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34"/>
            <p:cNvSpPr/>
            <p:nvPr/>
          </p:nvSpPr>
          <p:spPr>
            <a:xfrm>
              <a:off x="6888539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34"/>
            <p:cNvSpPr/>
            <p:nvPr/>
          </p:nvSpPr>
          <p:spPr>
            <a:xfrm>
              <a:off x="6824312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34"/>
            <p:cNvSpPr/>
            <p:nvPr/>
          </p:nvSpPr>
          <p:spPr>
            <a:xfrm>
              <a:off x="6824312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4"/>
            <p:cNvSpPr/>
            <p:nvPr/>
          </p:nvSpPr>
          <p:spPr>
            <a:xfrm>
              <a:off x="6760085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4"/>
            <p:cNvSpPr/>
            <p:nvPr/>
          </p:nvSpPr>
          <p:spPr>
            <a:xfrm>
              <a:off x="6760085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4"/>
            <p:cNvSpPr/>
            <p:nvPr/>
          </p:nvSpPr>
          <p:spPr>
            <a:xfrm>
              <a:off x="6760085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4"/>
            <p:cNvSpPr/>
            <p:nvPr/>
          </p:nvSpPr>
          <p:spPr>
            <a:xfrm>
              <a:off x="6760085" y="2234416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34"/>
            <p:cNvSpPr/>
            <p:nvPr/>
          </p:nvSpPr>
          <p:spPr>
            <a:xfrm>
              <a:off x="6760085" y="210596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34"/>
            <p:cNvSpPr/>
            <p:nvPr/>
          </p:nvSpPr>
          <p:spPr>
            <a:xfrm>
              <a:off x="6760085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34"/>
            <p:cNvSpPr/>
            <p:nvPr/>
          </p:nvSpPr>
          <p:spPr>
            <a:xfrm>
              <a:off x="6760085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34"/>
            <p:cNvSpPr/>
            <p:nvPr/>
          </p:nvSpPr>
          <p:spPr>
            <a:xfrm>
              <a:off x="6696047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34"/>
            <p:cNvSpPr/>
            <p:nvPr/>
          </p:nvSpPr>
          <p:spPr>
            <a:xfrm>
              <a:off x="6696047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34"/>
            <p:cNvSpPr/>
            <p:nvPr/>
          </p:nvSpPr>
          <p:spPr>
            <a:xfrm>
              <a:off x="6696047" y="236266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34"/>
            <p:cNvSpPr/>
            <p:nvPr/>
          </p:nvSpPr>
          <p:spPr>
            <a:xfrm>
              <a:off x="6696047" y="229862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34"/>
            <p:cNvSpPr/>
            <p:nvPr/>
          </p:nvSpPr>
          <p:spPr>
            <a:xfrm>
              <a:off x="6696047" y="217018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34"/>
            <p:cNvSpPr/>
            <p:nvPr/>
          </p:nvSpPr>
          <p:spPr>
            <a:xfrm>
              <a:off x="6696047" y="210596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34"/>
            <p:cNvSpPr/>
            <p:nvPr/>
          </p:nvSpPr>
          <p:spPr>
            <a:xfrm>
              <a:off x="6696047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34"/>
            <p:cNvSpPr/>
            <p:nvPr/>
          </p:nvSpPr>
          <p:spPr>
            <a:xfrm>
              <a:off x="6631841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34"/>
            <p:cNvSpPr/>
            <p:nvPr/>
          </p:nvSpPr>
          <p:spPr>
            <a:xfrm>
              <a:off x="6631841" y="274798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34"/>
            <p:cNvSpPr/>
            <p:nvPr/>
          </p:nvSpPr>
          <p:spPr>
            <a:xfrm>
              <a:off x="6631841" y="242688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34"/>
            <p:cNvSpPr/>
            <p:nvPr/>
          </p:nvSpPr>
          <p:spPr>
            <a:xfrm>
              <a:off x="6631841" y="236266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34"/>
            <p:cNvSpPr/>
            <p:nvPr/>
          </p:nvSpPr>
          <p:spPr>
            <a:xfrm>
              <a:off x="6631841" y="2298622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34"/>
            <p:cNvSpPr/>
            <p:nvPr/>
          </p:nvSpPr>
          <p:spPr>
            <a:xfrm>
              <a:off x="6631841" y="2234416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34"/>
            <p:cNvSpPr/>
            <p:nvPr/>
          </p:nvSpPr>
          <p:spPr>
            <a:xfrm>
              <a:off x="6631841" y="217018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34"/>
            <p:cNvSpPr/>
            <p:nvPr/>
          </p:nvSpPr>
          <p:spPr>
            <a:xfrm>
              <a:off x="6631841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34"/>
            <p:cNvSpPr/>
            <p:nvPr/>
          </p:nvSpPr>
          <p:spPr>
            <a:xfrm>
              <a:off x="6567614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34"/>
            <p:cNvSpPr/>
            <p:nvPr/>
          </p:nvSpPr>
          <p:spPr>
            <a:xfrm>
              <a:off x="6567614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34"/>
            <p:cNvSpPr/>
            <p:nvPr/>
          </p:nvSpPr>
          <p:spPr>
            <a:xfrm>
              <a:off x="6567614" y="2491114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34"/>
            <p:cNvSpPr/>
            <p:nvPr/>
          </p:nvSpPr>
          <p:spPr>
            <a:xfrm>
              <a:off x="6567614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34"/>
            <p:cNvSpPr/>
            <p:nvPr/>
          </p:nvSpPr>
          <p:spPr>
            <a:xfrm>
              <a:off x="6503387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34"/>
            <p:cNvSpPr/>
            <p:nvPr/>
          </p:nvSpPr>
          <p:spPr>
            <a:xfrm>
              <a:off x="6503387" y="2619547"/>
              <a:ext cx="52726" cy="45016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34"/>
            <p:cNvSpPr/>
            <p:nvPr/>
          </p:nvSpPr>
          <p:spPr>
            <a:xfrm>
              <a:off x="6503387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34"/>
            <p:cNvSpPr/>
            <p:nvPr/>
          </p:nvSpPr>
          <p:spPr>
            <a:xfrm>
              <a:off x="6503387" y="2491114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34"/>
            <p:cNvSpPr/>
            <p:nvPr/>
          </p:nvSpPr>
          <p:spPr>
            <a:xfrm>
              <a:off x="6503387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34"/>
            <p:cNvSpPr/>
            <p:nvPr/>
          </p:nvSpPr>
          <p:spPr>
            <a:xfrm>
              <a:off x="6439181" y="2555320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34"/>
            <p:cNvSpPr/>
            <p:nvPr/>
          </p:nvSpPr>
          <p:spPr>
            <a:xfrm>
              <a:off x="6439181" y="184926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34"/>
            <p:cNvSpPr/>
            <p:nvPr/>
          </p:nvSpPr>
          <p:spPr>
            <a:xfrm>
              <a:off x="6375122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34"/>
            <p:cNvSpPr/>
            <p:nvPr/>
          </p:nvSpPr>
          <p:spPr>
            <a:xfrm>
              <a:off x="6375122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34"/>
            <p:cNvSpPr/>
            <p:nvPr/>
          </p:nvSpPr>
          <p:spPr>
            <a:xfrm>
              <a:off x="6375122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4"/>
            <p:cNvSpPr/>
            <p:nvPr/>
          </p:nvSpPr>
          <p:spPr>
            <a:xfrm>
              <a:off x="6375122" y="2555320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4"/>
            <p:cNvSpPr/>
            <p:nvPr/>
          </p:nvSpPr>
          <p:spPr>
            <a:xfrm>
              <a:off x="6375122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34"/>
            <p:cNvSpPr/>
            <p:nvPr/>
          </p:nvSpPr>
          <p:spPr>
            <a:xfrm>
              <a:off x="6310916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34"/>
            <p:cNvSpPr/>
            <p:nvPr/>
          </p:nvSpPr>
          <p:spPr>
            <a:xfrm>
              <a:off x="6310916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34"/>
            <p:cNvSpPr/>
            <p:nvPr/>
          </p:nvSpPr>
          <p:spPr>
            <a:xfrm>
              <a:off x="6310916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34"/>
            <p:cNvSpPr/>
            <p:nvPr/>
          </p:nvSpPr>
          <p:spPr>
            <a:xfrm>
              <a:off x="6310916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34"/>
            <p:cNvSpPr/>
            <p:nvPr/>
          </p:nvSpPr>
          <p:spPr>
            <a:xfrm>
              <a:off x="6310916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34"/>
            <p:cNvSpPr/>
            <p:nvPr/>
          </p:nvSpPr>
          <p:spPr>
            <a:xfrm>
              <a:off x="6310916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34"/>
            <p:cNvSpPr/>
            <p:nvPr/>
          </p:nvSpPr>
          <p:spPr>
            <a:xfrm>
              <a:off x="6310916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34"/>
            <p:cNvSpPr/>
            <p:nvPr/>
          </p:nvSpPr>
          <p:spPr>
            <a:xfrm>
              <a:off x="6246878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34"/>
            <p:cNvSpPr/>
            <p:nvPr/>
          </p:nvSpPr>
          <p:spPr>
            <a:xfrm>
              <a:off x="6246878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34"/>
            <p:cNvSpPr/>
            <p:nvPr/>
          </p:nvSpPr>
          <p:spPr>
            <a:xfrm>
              <a:off x="6246752" y="1721020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34"/>
            <p:cNvSpPr/>
            <p:nvPr/>
          </p:nvSpPr>
          <p:spPr>
            <a:xfrm>
              <a:off x="6182651" y="3325583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34"/>
            <p:cNvSpPr/>
            <p:nvPr/>
          </p:nvSpPr>
          <p:spPr>
            <a:xfrm>
              <a:off x="6182651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34"/>
            <p:cNvSpPr/>
            <p:nvPr/>
          </p:nvSpPr>
          <p:spPr>
            <a:xfrm>
              <a:off x="6182651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34"/>
            <p:cNvSpPr/>
            <p:nvPr/>
          </p:nvSpPr>
          <p:spPr>
            <a:xfrm>
              <a:off x="6182651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34"/>
            <p:cNvSpPr/>
            <p:nvPr/>
          </p:nvSpPr>
          <p:spPr>
            <a:xfrm>
              <a:off x="6182651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34"/>
            <p:cNvSpPr/>
            <p:nvPr/>
          </p:nvSpPr>
          <p:spPr>
            <a:xfrm>
              <a:off x="6182525" y="1721020"/>
              <a:ext cx="52557" cy="45016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34"/>
            <p:cNvSpPr/>
            <p:nvPr/>
          </p:nvSpPr>
          <p:spPr>
            <a:xfrm>
              <a:off x="6118424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34"/>
            <p:cNvSpPr/>
            <p:nvPr/>
          </p:nvSpPr>
          <p:spPr>
            <a:xfrm>
              <a:off x="6118424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34"/>
            <p:cNvSpPr/>
            <p:nvPr/>
          </p:nvSpPr>
          <p:spPr>
            <a:xfrm>
              <a:off x="6118424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34"/>
            <p:cNvSpPr/>
            <p:nvPr/>
          </p:nvSpPr>
          <p:spPr>
            <a:xfrm>
              <a:off x="6118424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34"/>
            <p:cNvSpPr/>
            <p:nvPr/>
          </p:nvSpPr>
          <p:spPr>
            <a:xfrm>
              <a:off x="6118424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34"/>
            <p:cNvSpPr/>
            <p:nvPr/>
          </p:nvSpPr>
          <p:spPr>
            <a:xfrm>
              <a:off x="6118318" y="1721020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34"/>
            <p:cNvSpPr/>
            <p:nvPr/>
          </p:nvSpPr>
          <p:spPr>
            <a:xfrm>
              <a:off x="6054218" y="3261377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34"/>
            <p:cNvSpPr/>
            <p:nvPr/>
          </p:nvSpPr>
          <p:spPr>
            <a:xfrm>
              <a:off x="6054218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34"/>
            <p:cNvSpPr/>
            <p:nvPr/>
          </p:nvSpPr>
          <p:spPr>
            <a:xfrm>
              <a:off x="6054091" y="1721020"/>
              <a:ext cx="52536" cy="44932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34"/>
            <p:cNvSpPr/>
            <p:nvPr/>
          </p:nvSpPr>
          <p:spPr>
            <a:xfrm>
              <a:off x="5989990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34"/>
            <p:cNvSpPr/>
            <p:nvPr/>
          </p:nvSpPr>
          <p:spPr>
            <a:xfrm>
              <a:off x="5989990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34"/>
            <p:cNvSpPr/>
            <p:nvPr/>
          </p:nvSpPr>
          <p:spPr>
            <a:xfrm>
              <a:off x="5989885" y="1721020"/>
              <a:ext cx="52536" cy="44932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34"/>
            <p:cNvSpPr/>
            <p:nvPr/>
          </p:nvSpPr>
          <p:spPr>
            <a:xfrm>
              <a:off x="5925784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34"/>
            <p:cNvSpPr/>
            <p:nvPr/>
          </p:nvSpPr>
          <p:spPr>
            <a:xfrm>
              <a:off x="5925784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34"/>
            <p:cNvSpPr/>
            <p:nvPr/>
          </p:nvSpPr>
          <p:spPr>
            <a:xfrm>
              <a:off x="5925784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34"/>
            <p:cNvSpPr/>
            <p:nvPr/>
          </p:nvSpPr>
          <p:spPr>
            <a:xfrm>
              <a:off x="5925784" y="1721020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34"/>
            <p:cNvSpPr/>
            <p:nvPr/>
          </p:nvSpPr>
          <p:spPr>
            <a:xfrm>
              <a:off x="5861557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34"/>
            <p:cNvSpPr/>
            <p:nvPr/>
          </p:nvSpPr>
          <p:spPr>
            <a:xfrm>
              <a:off x="5861557" y="1785057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34"/>
            <p:cNvSpPr/>
            <p:nvPr/>
          </p:nvSpPr>
          <p:spPr>
            <a:xfrm>
              <a:off x="5797351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34"/>
            <p:cNvSpPr/>
            <p:nvPr/>
          </p:nvSpPr>
          <p:spPr>
            <a:xfrm>
              <a:off x="5797351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34"/>
            <p:cNvSpPr/>
            <p:nvPr/>
          </p:nvSpPr>
          <p:spPr>
            <a:xfrm>
              <a:off x="5797351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34"/>
            <p:cNvSpPr/>
            <p:nvPr/>
          </p:nvSpPr>
          <p:spPr>
            <a:xfrm>
              <a:off x="5733124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34"/>
            <p:cNvSpPr/>
            <p:nvPr/>
          </p:nvSpPr>
          <p:spPr>
            <a:xfrm>
              <a:off x="5733124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34"/>
            <p:cNvSpPr/>
            <p:nvPr/>
          </p:nvSpPr>
          <p:spPr>
            <a:xfrm>
              <a:off x="5733124" y="1849264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34"/>
            <p:cNvSpPr/>
            <p:nvPr/>
          </p:nvSpPr>
          <p:spPr>
            <a:xfrm>
              <a:off x="5668918" y="3325583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34"/>
            <p:cNvSpPr/>
            <p:nvPr/>
          </p:nvSpPr>
          <p:spPr>
            <a:xfrm>
              <a:off x="5668918" y="3261377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34"/>
            <p:cNvSpPr/>
            <p:nvPr/>
          </p:nvSpPr>
          <p:spPr>
            <a:xfrm>
              <a:off x="5668918" y="3197150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34"/>
            <p:cNvSpPr/>
            <p:nvPr/>
          </p:nvSpPr>
          <p:spPr>
            <a:xfrm>
              <a:off x="5668918" y="3133112"/>
              <a:ext cx="52578" cy="44890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34"/>
            <p:cNvSpPr/>
            <p:nvPr/>
          </p:nvSpPr>
          <p:spPr>
            <a:xfrm>
              <a:off x="5668918" y="3068885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34"/>
            <p:cNvSpPr/>
            <p:nvPr/>
          </p:nvSpPr>
          <p:spPr>
            <a:xfrm>
              <a:off x="5668918" y="3004679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34"/>
            <p:cNvSpPr/>
            <p:nvPr/>
          </p:nvSpPr>
          <p:spPr>
            <a:xfrm>
              <a:off x="5668918" y="191349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34"/>
            <p:cNvSpPr/>
            <p:nvPr/>
          </p:nvSpPr>
          <p:spPr>
            <a:xfrm>
              <a:off x="5668918" y="184926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34"/>
            <p:cNvSpPr/>
            <p:nvPr/>
          </p:nvSpPr>
          <p:spPr>
            <a:xfrm>
              <a:off x="5604859" y="3261377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34"/>
            <p:cNvSpPr/>
            <p:nvPr/>
          </p:nvSpPr>
          <p:spPr>
            <a:xfrm>
              <a:off x="5604859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34"/>
            <p:cNvSpPr/>
            <p:nvPr/>
          </p:nvSpPr>
          <p:spPr>
            <a:xfrm>
              <a:off x="5604859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34"/>
            <p:cNvSpPr/>
            <p:nvPr/>
          </p:nvSpPr>
          <p:spPr>
            <a:xfrm>
              <a:off x="5604859" y="3068885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34"/>
            <p:cNvSpPr/>
            <p:nvPr/>
          </p:nvSpPr>
          <p:spPr>
            <a:xfrm>
              <a:off x="5604859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34"/>
            <p:cNvSpPr/>
            <p:nvPr/>
          </p:nvSpPr>
          <p:spPr>
            <a:xfrm>
              <a:off x="5604859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34"/>
            <p:cNvSpPr/>
            <p:nvPr/>
          </p:nvSpPr>
          <p:spPr>
            <a:xfrm>
              <a:off x="5604859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34"/>
            <p:cNvSpPr/>
            <p:nvPr/>
          </p:nvSpPr>
          <p:spPr>
            <a:xfrm>
              <a:off x="5540653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5540653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34"/>
            <p:cNvSpPr/>
            <p:nvPr/>
          </p:nvSpPr>
          <p:spPr>
            <a:xfrm>
              <a:off x="5540653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34"/>
            <p:cNvSpPr/>
            <p:nvPr/>
          </p:nvSpPr>
          <p:spPr>
            <a:xfrm>
              <a:off x="5540653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34"/>
            <p:cNvSpPr/>
            <p:nvPr/>
          </p:nvSpPr>
          <p:spPr>
            <a:xfrm>
              <a:off x="5540653" y="184926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34"/>
            <p:cNvSpPr/>
            <p:nvPr/>
          </p:nvSpPr>
          <p:spPr>
            <a:xfrm>
              <a:off x="5540653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34"/>
            <p:cNvSpPr/>
            <p:nvPr/>
          </p:nvSpPr>
          <p:spPr>
            <a:xfrm>
              <a:off x="5476426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34"/>
            <p:cNvSpPr/>
            <p:nvPr/>
          </p:nvSpPr>
          <p:spPr>
            <a:xfrm>
              <a:off x="5476426" y="191349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34"/>
            <p:cNvSpPr/>
            <p:nvPr/>
          </p:nvSpPr>
          <p:spPr>
            <a:xfrm>
              <a:off x="5476426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34"/>
            <p:cNvSpPr/>
            <p:nvPr/>
          </p:nvSpPr>
          <p:spPr>
            <a:xfrm>
              <a:off x="5476426" y="1721020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34"/>
            <p:cNvSpPr/>
            <p:nvPr/>
          </p:nvSpPr>
          <p:spPr>
            <a:xfrm>
              <a:off x="5412220" y="2940452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34"/>
            <p:cNvSpPr/>
            <p:nvPr/>
          </p:nvSpPr>
          <p:spPr>
            <a:xfrm>
              <a:off x="5412220" y="2876246"/>
              <a:ext cx="52578" cy="45016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34"/>
            <p:cNvSpPr/>
            <p:nvPr/>
          </p:nvSpPr>
          <p:spPr>
            <a:xfrm>
              <a:off x="5412220" y="1913491"/>
              <a:ext cx="52578" cy="44953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34"/>
            <p:cNvSpPr/>
            <p:nvPr/>
          </p:nvSpPr>
          <p:spPr>
            <a:xfrm>
              <a:off x="5412220" y="1849264"/>
              <a:ext cx="52578" cy="45037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34"/>
            <p:cNvSpPr/>
            <p:nvPr/>
          </p:nvSpPr>
          <p:spPr>
            <a:xfrm>
              <a:off x="5412220" y="1721020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34"/>
            <p:cNvSpPr/>
            <p:nvPr/>
          </p:nvSpPr>
          <p:spPr>
            <a:xfrm>
              <a:off x="5412220" y="1592587"/>
              <a:ext cx="52578" cy="44932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34"/>
            <p:cNvSpPr/>
            <p:nvPr/>
          </p:nvSpPr>
          <p:spPr>
            <a:xfrm>
              <a:off x="5347992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34"/>
            <p:cNvSpPr/>
            <p:nvPr/>
          </p:nvSpPr>
          <p:spPr>
            <a:xfrm>
              <a:off x="5347992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34"/>
            <p:cNvSpPr/>
            <p:nvPr/>
          </p:nvSpPr>
          <p:spPr>
            <a:xfrm>
              <a:off x="5347992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34"/>
            <p:cNvSpPr/>
            <p:nvPr/>
          </p:nvSpPr>
          <p:spPr>
            <a:xfrm>
              <a:off x="5347992" y="191349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34"/>
            <p:cNvSpPr/>
            <p:nvPr/>
          </p:nvSpPr>
          <p:spPr>
            <a:xfrm>
              <a:off x="5347992" y="1721020"/>
              <a:ext cx="52599" cy="44932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34"/>
            <p:cNvSpPr/>
            <p:nvPr/>
          </p:nvSpPr>
          <p:spPr>
            <a:xfrm>
              <a:off x="5283955" y="3133112"/>
              <a:ext cx="52410" cy="44890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34"/>
            <p:cNvSpPr/>
            <p:nvPr/>
          </p:nvSpPr>
          <p:spPr>
            <a:xfrm>
              <a:off x="5283955" y="3068885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34"/>
            <p:cNvSpPr/>
            <p:nvPr/>
          </p:nvSpPr>
          <p:spPr>
            <a:xfrm>
              <a:off x="5283955" y="3004679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34"/>
            <p:cNvSpPr/>
            <p:nvPr/>
          </p:nvSpPr>
          <p:spPr>
            <a:xfrm>
              <a:off x="5283955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34"/>
            <p:cNvSpPr/>
            <p:nvPr/>
          </p:nvSpPr>
          <p:spPr>
            <a:xfrm>
              <a:off x="5283955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34"/>
            <p:cNvSpPr/>
            <p:nvPr/>
          </p:nvSpPr>
          <p:spPr>
            <a:xfrm>
              <a:off x="5283955" y="1913491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34"/>
            <p:cNvSpPr/>
            <p:nvPr/>
          </p:nvSpPr>
          <p:spPr>
            <a:xfrm>
              <a:off x="5283955" y="1785057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34"/>
            <p:cNvSpPr/>
            <p:nvPr/>
          </p:nvSpPr>
          <p:spPr>
            <a:xfrm>
              <a:off x="5283955" y="1592587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34"/>
            <p:cNvSpPr/>
            <p:nvPr/>
          </p:nvSpPr>
          <p:spPr>
            <a:xfrm>
              <a:off x="5219728" y="3197150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34"/>
            <p:cNvSpPr/>
            <p:nvPr/>
          </p:nvSpPr>
          <p:spPr>
            <a:xfrm>
              <a:off x="5219728" y="3133112"/>
              <a:ext cx="52431" cy="44890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34"/>
            <p:cNvSpPr/>
            <p:nvPr/>
          </p:nvSpPr>
          <p:spPr>
            <a:xfrm>
              <a:off x="5219728" y="3004679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34"/>
            <p:cNvSpPr/>
            <p:nvPr/>
          </p:nvSpPr>
          <p:spPr>
            <a:xfrm>
              <a:off x="5219728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34"/>
            <p:cNvSpPr/>
            <p:nvPr/>
          </p:nvSpPr>
          <p:spPr>
            <a:xfrm>
              <a:off x="5219728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34"/>
            <p:cNvSpPr/>
            <p:nvPr/>
          </p:nvSpPr>
          <p:spPr>
            <a:xfrm>
              <a:off x="5219728" y="1977718"/>
              <a:ext cx="52431" cy="44932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34"/>
            <p:cNvSpPr/>
            <p:nvPr/>
          </p:nvSpPr>
          <p:spPr>
            <a:xfrm>
              <a:off x="5219728" y="184926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34"/>
            <p:cNvSpPr/>
            <p:nvPr/>
          </p:nvSpPr>
          <p:spPr>
            <a:xfrm>
              <a:off x="5219728" y="1785057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34"/>
            <p:cNvSpPr/>
            <p:nvPr/>
          </p:nvSpPr>
          <p:spPr>
            <a:xfrm>
              <a:off x="5155522" y="3197150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34"/>
            <p:cNvSpPr/>
            <p:nvPr/>
          </p:nvSpPr>
          <p:spPr>
            <a:xfrm>
              <a:off x="5155522" y="2940452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34"/>
            <p:cNvSpPr/>
            <p:nvPr/>
          </p:nvSpPr>
          <p:spPr>
            <a:xfrm>
              <a:off x="5155522" y="2876246"/>
              <a:ext cx="52410" cy="45016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34"/>
            <p:cNvSpPr/>
            <p:nvPr/>
          </p:nvSpPr>
          <p:spPr>
            <a:xfrm>
              <a:off x="5155522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34"/>
            <p:cNvSpPr/>
            <p:nvPr/>
          </p:nvSpPr>
          <p:spPr>
            <a:xfrm>
              <a:off x="5155522" y="1977718"/>
              <a:ext cx="52410" cy="44932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34"/>
            <p:cNvSpPr/>
            <p:nvPr/>
          </p:nvSpPr>
          <p:spPr>
            <a:xfrm>
              <a:off x="5155522" y="1656793"/>
              <a:ext cx="52410" cy="44953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34"/>
            <p:cNvSpPr/>
            <p:nvPr/>
          </p:nvSpPr>
          <p:spPr>
            <a:xfrm>
              <a:off x="5091294" y="3197150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34"/>
            <p:cNvSpPr/>
            <p:nvPr/>
          </p:nvSpPr>
          <p:spPr>
            <a:xfrm>
              <a:off x="5091294" y="3133112"/>
              <a:ext cx="52599" cy="44890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34"/>
            <p:cNvSpPr/>
            <p:nvPr/>
          </p:nvSpPr>
          <p:spPr>
            <a:xfrm>
              <a:off x="5091294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34"/>
            <p:cNvSpPr/>
            <p:nvPr/>
          </p:nvSpPr>
          <p:spPr>
            <a:xfrm>
              <a:off x="5091294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34"/>
            <p:cNvSpPr/>
            <p:nvPr/>
          </p:nvSpPr>
          <p:spPr>
            <a:xfrm>
              <a:off x="5091294" y="2812187"/>
              <a:ext cx="52599" cy="44911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34"/>
            <p:cNvSpPr/>
            <p:nvPr/>
          </p:nvSpPr>
          <p:spPr>
            <a:xfrm>
              <a:off x="5091294" y="2747981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34"/>
            <p:cNvSpPr/>
            <p:nvPr/>
          </p:nvSpPr>
          <p:spPr>
            <a:xfrm>
              <a:off x="5027067" y="3068885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34"/>
            <p:cNvSpPr/>
            <p:nvPr/>
          </p:nvSpPr>
          <p:spPr>
            <a:xfrm>
              <a:off x="5027067" y="3004679"/>
              <a:ext cx="52599" cy="44953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34"/>
            <p:cNvSpPr/>
            <p:nvPr/>
          </p:nvSpPr>
          <p:spPr>
            <a:xfrm>
              <a:off x="5027067" y="2940452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34"/>
            <p:cNvSpPr/>
            <p:nvPr/>
          </p:nvSpPr>
          <p:spPr>
            <a:xfrm>
              <a:off x="5027067" y="2876246"/>
              <a:ext cx="52599" cy="45016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34"/>
            <p:cNvSpPr/>
            <p:nvPr/>
          </p:nvSpPr>
          <p:spPr>
            <a:xfrm>
              <a:off x="4963030" y="2940452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34"/>
            <p:cNvSpPr/>
            <p:nvPr/>
          </p:nvSpPr>
          <p:spPr>
            <a:xfrm>
              <a:off x="4963030" y="2876246"/>
              <a:ext cx="52431" cy="45016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34"/>
            <p:cNvSpPr/>
            <p:nvPr/>
          </p:nvSpPr>
          <p:spPr>
            <a:xfrm>
              <a:off x="4963030" y="2812187"/>
              <a:ext cx="52431" cy="44911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34"/>
            <p:cNvSpPr/>
            <p:nvPr/>
          </p:nvSpPr>
          <p:spPr>
            <a:xfrm>
              <a:off x="4963030" y="2747981"/>
              <a:ext cx="52431" cy="44953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34"/>
            <p:cNvSpPr/>
            <p:nvPr/>
          </p:nvSpPr>
          <p:spPr>
            <a:xfrm>
              <a:off x="4963030" y="2683754"/>
              <a:ext cx="52431" cy="45037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34"/>
            <p:cNvSpPr/>
            <p:nvPr/>
          </p:nvSpPr>
          <p:spPr>
            <a:xfrm>
              <a:off x="4963030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34"/>
            <p:cNvSpPr/>
            <p:nvPr/>
          </p:nvSpPr>
          <p:spPr>
            <a:xfrm>
              <a:off x="4898823" y="2812187"/>
              <a:ext cx="52410" cy="44911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34"/>
            <p:cNvSpPr/>
            <p:nvPr/>
          </p:nvSpPr>
          <p:spPr>
            <a:xfrm>
              <a:off x="4898823" y="2683754"/>
              <a:ext cx="52410" cy="45037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34"/>
            <p:cNvSpPr/>
            <p:nvPr/>
          </p:nvSpPr>
          <p:spPr>
            <a:xfrm>
              <a:off x="4898823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34"/>
            <p:cNvSpPr/>
            <p:nvPr/>
          </p:nvSpPr>
          <p:spPr>
            <a:xfrm>
              <a:off x="4834596" y="2683754"/>
              <a:ext cx="52599" cy="45037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34"/>
            <p:cNvSpPr/>
            <p:nvPr/>
          </p:nvSpPr>
          <p:spPr>
            <a:xfrm>
              <a:off x="4834596" y="2619547"/>
              <a:ext cx="52536" cy="45016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1" name="Google Shape;1921;p34"/>
          <p:cNvSpPr txBox="1"/>
          <p:nvPr>
            <p:ph idx="4294967295" type="subTitle"/>
          </p:nvPr>
        </p:nvSpPr>
        <p:spPr>
          <a:xfrm>
            <a:off x="1521977" y="3903400"/>
            <a:ext cx="1222200" cy="4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Mercury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922" name="Google Shape;1922;p34"/>
          <p:cNvSpPr txBox="1"/>
          <p:nvPr>
            <p:ph idx="4294967295" type="subTitle"/>
          </p:nvPr>
        </p:nvSpPr>
        <p:spPr>
          <a:xfrm>
            <a:off x="1521977" y="4236653"/>
            <a:ext cx="1222200" cy="406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</a:t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1923" name="Google Shape;1923;p34"/>
          <p:cNvSpPr/>
          <p:nvPr/>
        </p:nvSpPr>
        <p:spPr>
          <a:xfrm>
            <a:off x="1305475" y="4023400"/>
            <a:ext cx="166500" cy="1665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24" name="Google Shape;1924;p34"/>
          <p:cNvSpPr/>
          <p:nvPr/>
        </p:nvSpPr>
        <p:spPr>
          <a:xfrm>
            <a:off x="1305475" y="4356666"/>
            <a:ext cx="166500" cy="1665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8" name="Shape 1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9" name="Google Shape;1929;p35"/>
          <p:cNvSpPr/>
          <p:nvPr/>
        </p:nvSpPr>
        <p:spPr>
          <a:xfrm>
            <a:off x="4793825" y="538025"/>
            <a:ext cx="2066400" cy="2066400"/>
          </a:xfrm>
          <a:prstGeom prst="ellipse">
            <a:avLst/>
          </a:prstGeom>
          <a:noFill/>
          <a:ln cap="flat" cmpd="sng" w="9525">
            <a:solidFill>
              <a:schemeClr val="accent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0" name="Google Shape;1930;p35"/>
          <p:cNvSpPr/>
          <p:nvPr/>
        </p:nvSpPr>
        <p:spPr>
          <a:xfrm>
            <a:off x="6987750" y="3426350"/>
            <a:ext cx="1149900" cy="11499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1" name="Google Shape;1931;p35"/>
          <p:cNvSpPr/>
          <p:nvPr/>
        </p:nvSpPr>
        <p:spPr>
          <a:xfrm>
            <a:off x="4696663" y="970050"/>
            <a:ext cx="3271500" cy="3203400"/>
          </a:xfrm>
          <a:prstGeom prst="ellipse">
            <a:avLst/>
          </a:prstGeom>
          <a:noFill/>
          <a:ln cap="flat" cmpd="sng" w="9525">
            <a:solidFill>
              <a:schemeClr val="accent4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2" name="Google Shape;1932;p35"/>
          <p:cNvSpPr txBox="1"/>
          <p:nvPr>
            <p:ph idx="1" type="subTitle"/>
          </p:nvPr>
        </p:nvSpPr>
        <p:spPr>
          <a:xfrm>
            <a:off x="685050" y="1318225"/>
            <a:ext cx="3498600" cy="67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1</a:t>
            </a:r>
            <a:endParaRPr/>
          </a:p>
        </p:txBody>
      </p:sp>
      <p:sp>
        <p:nvSpPr>
          <p:cNvPr id="1933" name="Google Shape;1933;p35"/>
          <p:cNvSpPr txBox="1"/>
          <p:nvPr>
            <p:ph idx="2" type="body"/>
          </p:nvPr>
        </p:nvSpPr>
        <p:spPr>
          <a:xfrm>
            <a:off x="685050" y="2057375"/>
            <a:ext cx="3647100" cy="244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30200" lvl="0" marL="457200" rtl="0" algn="l">
              <a:spcBef>
                <a:spcPts val="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  <a:p>
            <a:pPr indent="-330200" lvl="0" marL="457200" rtl="0" algn="l">
              <a:spcBef>
                <a:spcPts val="1000"/>
              </a:spcBef>
              <a:spcAft>
                <a:spcPts val="1000"/>
              </a:spcAft>
              <a:buSzPts val="1600"/>
              <a:buChar char="●"/>
            </a:pPr>
            <a:r>
              <a:rPr lang="en"/>
              <a:t>Here you can write about the project</a:t>
            </a:r>
            <a:endParaRPr/>
          </a:p>
        </p:txBody>
      </p:sp>
      <p:sp>
        <p:nvSpPr>
          <p:cNvPr id="1934" name="Google Shape;1934;p35"/>
          <p:cNvSpPr txBox="1"/>
          <p:nvPr>
            <p:ph type="title"/>
          </p:nvPr>
        </p:nvSpPr>
        <p:spPr>
          <a:xfrm>
            <a:off x="685050" y="436400"/>
            <a:ext cx="3498600" cy="5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the Project</a:t>
            </a:r>
            <a:endParaRPr/>
          </a:p>
        </p:txBody>
      </p:sp>
      <p:cxnSp>
        <p:nvCxnSpPr>
          <p:cNvPr id="1935" name="Google Shape;1935;p35"/>
          <p:cNvCxnSpPr/>
          <p:nvPr/>
        </p:nvCxnSpPr>
        <p:spPr>
          <a:xfrm rot="10800000">
            <a:off x="-838275" y="967400"/>
            <a:ext cx="4349100" cy="0"/>
          </a:xfrm>
          <a:prstGeom prst="straightConnector1">
            <a:avLst/>
          </a:prstGeom>
          <a:noFill/>
          <a:ln cap="flat" cmpd="sng" w="19050">
            <a:solidFill>
              <a:schemeClr val="accent4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1936" name="Google Shape;1936;p35"/>
          <p:cNvGrpSpPr/>
          <p:nvPr/>
        </p:nvGrpSpPr>
        <p:grpSpPr>
          <a:xfrm>
            <a:off x="4793825" y="1065300"/>
            <a:ext cx="3077175" cy="3012900"/>
            <a:chOff x="4793825" y="1065300"/>
            <a:chExt cx="3077175" cy="3012900"/>
          </a:xfrm>
        </p:grpSpPr>
        <p:pic>
          <p:nvPicPr>
            <p:cNvPr id="1937" name="Google Shape;1937;p35"/>
            <p:cNvPicPr preferRelativeResize="0"/>
            <p:nvPr/>
          </p:nvPicPr>
          <p:blipFill rotWithShape="1">
            <a:blip r:embed="rId3">
              <a:alphaModFix/>
            </a:blip>
            <a:srcRect b="14773" l="6161" r="31216" t="9462"/>
            <a:stretch/>
          </p:blipFill>
          <p:spPr>
            <a:xfrm>
              <a:off x="4793900" y="1065300"/>
              <a:ext cx="3077100" cy="3012900"/>
            </a:xfrm>
            <a:prstGeom prst="ellipse">
              <a:avLst/>
            </a:prstGeom>
            <a:noFill/>
            <a:ln>
              <a:noFill/>
            </a:ln>
          </p:spPr>
        </p:pic>
        <p:sp>
          <p:nvSpPr>
            <p:cNvPr id="1938" name="Google Shape;1938;p35"/>
            <p:cNvSpPr/>
            <p:nvPr/>
          </p:nvSpPr>
          <p:spPr>
            <a:xfrm>
              <a:off x="4793825" y="1065300"/>
              <a:ext cx="3077100" cy="3012900"/>
            </a:xfrm>
            <a:prstGeom prst="ellipse">
              <a:avLst/>
            </a:prstGeom>
            <a:solidFill>
              <a:srgbClr val="FFFFFF">
                <a:alpha val="2143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42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p36"/>
          <p:cNvSpPr txBox="1"/>
          <p:nvPr>
            <p:ph type="ctrTitle"/>
          </p:nvPr>
        </p:nvSpPr>
        <p:spPr>
          <a:xfrm>
            <a:off x="3125705" y="3076075"/>
            <a:ext cx="2892600" cy="45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1944" name="Google Shape;1944;p36"/>
          <p:cNvSpPr txBox="1"/>
          <p:nvPr>
            <p:ph idx="1" type="subTitle"/>
          </p:nvPr>
        </p:nvSpPr>
        <p:spPr>
          <a:xfrm>
            <a:off x="2642700" y="1914125"/>
            <a:ext cx="3858600" cy="126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quote,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CO2 Reduction Project Proposal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E3EFFF"/>
      </a:accent1>
      <a:accent2>
        <a:srgbClr val="ACCFFB"/>
      </a:accent2>
      <a:accent3>
        <a:srgbClr val="49576E"/>
      </a:accent3>
      <a:accent4>
        <a:srgbClr val="D3B5C8"/>
      </a:accent4>
      <a:accent5>
        <a:srgbClr val="5F6368"/>
      </a:accent5>
      <a:accent6>
        <a:srgbClr val="73B1FF"/>
      </a:accent6>
      <a:hlink>
        <a:srgbClr val="595959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