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0" r:id="rId4"/>
    <p:sldMasterId id="2147483681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</p:sldIdLst>
  <p:sldSz cy="5143500" cx="9144000"/>
  <p:notesSz cx="6858000" cy="9144000"/>
  <p:embeddedFontLst>
    <p:embeddedFont>
      <p:font typeface="Hind Vadodara"/>
      <p:regular r:id="rId57"/>
      <p:bold r:id="rId58"/>
    </p:embeddedFont>
    <p:embeddedFont>
      <p:font typeface="Hind Vadodara SemiBold"/>
      <p:regular r:id="rId59"/>
      <p:bold r:id="rId60"/>
    </p:embeddedFont>
    <p:embeddedFont>
      <p:font typeface="Proxima Nova"/>
      <p:regular r:id="rId61"/>
      <p:bold r:id="rId62"/>
      <p:italic r:id="rId63"/>
      <p:boldItalic r:id="rId64"/>
    </p:embeddedFont>
    <p:embeddedFont>
      <p:font typeface="Roboto Medium"/>
      <p:regular r:id="rId65"/>
      <p:bold r:id="rId66"/>
      <p:italic r:id="rId67"/>
      <p:boldItalic r:id="rId68"/>
    </p:embeddedFont>
    <p:embeddedFont>
      <p:font typeface="Amatic SC"/>
      <p:regular r:id="rId69"/>
      <p:bold r:id="rId70"/>
    </p:embeddedFont>
    <p:embeddedFont>
      <p:font typeface="PT Serif"/>
      <p:regular r:id="rId71"/>
      <p:bold r:id="rId72"/>
      <p:italic r:id="rId73"/>
      <p:boldItalic r:id="rId74"/>
    </p:embeddedFont>
    <p:embeddedFont>
      <p:font typeface="Unkempt"/>
      <p:regular r:id="rId75"/>
      <p:bold r:id="rId76"/>
    </p:embeddedFont>
    <p:embeddedFont>
      <p:font typeface="Fira Sans Extra Condensed Medium"/>
      <p:regular r:id="rId77"/>
      <p:bold r:id="rId78"/>
      <p:italic r:id="rId79"/>
      <p:boldItalic r:id="rId80"/>
    </p:embeddedFont>
    <p:embeddedFont>
      <p:font typeface="Proxima Nova Semibold"/>
      <p:regular r:id="rId81"/>
      <p:bold r:id="rId82"/>
      <p:boldItalic r:id="rId83"/>
    </p:embeddedFont>
    <p:embeddedFont>
      <p:font typeface="Chivo"/>
      <p:regular r:id="rId84"/>
      <p:bold r:id="rId85"/>
      <p:italic r:id="rId86"/>
      <p:boldItalic r:id="rId8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2C0F18E9-B60F-4F8F-84D9-BF3EEA0DE368}">
  <a:tblStyle styleId="{2C0F18E9-B60F-4F8F-84D9-BF3EEA0DE36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Chivo-regular.fntdata"/><Relationship Id="rId83" Type="http://schemas.openxmlformats.org/officeDocument/2006/relationships/font" Target="fonts/ProximaNovaSemibold-boldItalic.fntdata"/><Relationship Id="rId42" Type="http://schemas.openxmlformats.org/officeDocument/2006/relationships/slide" Target="slides/slide36.xml"/><Relationship Id="rId86" Type="http://schemas.openxmlformats.org/officeDocument/2006/relationships/font" Target="fonts/Chivo-italic.fntdata"/><Relationship Id="rId41" Type="http://schemas.openxmlformats.org/officeDocument/2006/relationships/slide" Target="slides/slide35.xml"/><Relationship Id="rId85" Type="http://schemas.openxmlformats.org/officeDocument/2006/relationships/font" Target="fonts/Chivo-bold.fnt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87" Type="http://schemas.openxmlformats.org/officeDocument/2006/relationships/font" Target="fonts/Chivo-boldItalic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FiraSansExtraCondensedMedium-boldItalic.fntdata"/><Relationship Id="rId82" Type="http://schemas.openxmlformats.org/officeDocument/2006/relationships/font" Target="fonts/ProximaNovaSemibold-bold.fntdata"/><Relationship Id="rId81" Type="http://schemas.openxmlformats.org/officeDocument/2006/relationships/font" Target="fonts/ProximaNovaSemibold-regular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TSerif-italic.fntdata"/><Relationship Id="rId72" Type="http://schemas.openxmlformats.org/officeDocument/2006/relationships/font" Target="fonts/PTSerif-bold.fntdata"/><Relationship Id="rId31" Type="http://schemas.openxmlformats.org/officeDocument/2006/relationships/slide" Target="slides/slide25.xml"/><Relationship Id="rId75" Type="http://schemas.openxmlformats.org/officeDocument/2006/relationships/font" Target="fonts/Unkempt-regular.fntdata"/><Relationship Id="rId30" Type="http://schemas.openxmlformats.org/officeDocument/2006/relationships/slide" Target="slides/slide24.xml"/><Relationship Id="rId74" Type="http://schemas.openxmlformats.org/officeDocument/2006/relationships/font" Target="fonts/PTSerif-boldItalic.fntdata"/><Relationship Id="rId33" Type="http://schemas.openxmlformats.org/officeDocument/2006/relationships/slide" Target="slides/slide27.xml"/><Relationship Id="rId77" Type="http://schemas.openxmlformats.org/officeDocument/2006/relationships/font" Target="fonts/FiraSansExtraCondensedMedium-regular.fntdata"/><Relationship Id="rId32" Type="http://schemas.openxmlformats.org/officeDocument/2006/relationships/slide" Target="slides/slide26.xml"/><Relationship Id="rId76" Type="http://schemas.openxmlformats.org/officeDocument/2006/relationships/font" Target="fonts/Unkempt-bold.fntdata"/><Relationship Id="rId35" Type="http://schemas.openxmlformats.org/officeDocument/2006/relationships/slide" Target="slides/slide29.xml"/><Relationship Id="rId79" Type="http://schemas.openxmlformats.org/officeDocument/2006/relationships/font" Target="fonts/FiraSansExtraCondensedMedium-italic.fntdata"/><Relationship Id="rId34" Type="http://schemas.openxmlformats.org/officeDocument/2006/relationships/slide" Target="slides/slide28.xml"/><Relationship Id="rId78" Type="http://schemas.openxmlformats.org/officeDocument/2006/relationships/font" Target="fonts/FiraSansExtraCondensedMedium-bold.fntdata"/><Relationship Id="rId71" Type="http://schemas.openxmlformats.org/officeDocument/2006/relationships/font" Target="fonts/PTSerif-regular.fntdata"/><Relationship Id="rId70" Type="http://schemas.openxmlformats.org/officeDocument/2006/relationships/font" Target="fonts/AmaticSC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bold.fntdata"/><Relationship Id="rId61" Type="http://schemas.openxmlformats.org/officeDocument/2006/relationships/font" Target="fonts/ProximaNova-regular.fntdata"/><Relationship Id="rId20" Type="http://schemas.openxmlformats.org/officeDocument/2006/relationships/slide" Target="slides/slide14.xml"/><Relationship Id="rId64" Type="http://schemas.openxmlformats.org/officeDocument/2006/relationships/font" Target="fonts/ProximaNova-boldItalic.fntdata"/><Relationship Id="rId63" Type="http://schemas.openxmlformats.org/officeDocument/2006/relationships/font" Target="fonts/ProximaNova-italic.fntdata"/><Relationship Id="rId22" Type="http://schemas.openxmlformats.org/officeDocument/2006/relationships/slide" Target="slides/slide16.xml"/><Relationship Id="rId66" Type="http://schemas.openxmlformats.org/officeDocument/2006/relationships/font" Target="fonts/RobotoMedium-bold.fntdata"/><Relationship Id="rId21" Type="http://schemas.openxmlformats.org/officeDocument/2006/relationships/slide" Target="slides/slide15.xml"/><Relationship Id="rId65" Type="http://schemas.openxmlformats.org/officeDocument/2006/relationships/font" Target="fonts/RobotoMedium-regular.fntdata"/><Relationship Id="rId24" Type="http://schemas.openxmlformats.org/officeDocument/2006/relationships/slide" Target="slides/slide18.xml"/><Relationship Id="rId68" Type="http://schemas.openxmlformats.org/officeDocument/2006/relationships/font" Target="fonts/RobotoMedium-boldItalic.fntdata"/><Relationship Id="rId23" Type="http://schemas.openxmlformats.org/officeDocument/2006/relationships/slide" Target="slides/slide17.xml"/><Relationship Id="rId67" Type="http://schemas.openxmlformats.org/officeDocument/2006/relationships/font" Target="fonts/RobotoMedium-italic.fntdata"/><Relationship Id="rId60" Type="http://schemas.openxmlformats.org/officeDocument/2006/relationships/font" Target="fonts/HindVadodaraSemiBold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maticSC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HindVadodara-regular.fntdata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font" Target="fonts/HindVadodaraSemiBold-regular.fntdata"/><Relationship Id="rId14" Type="http://schemas.openxmlformats.org/officeDocument/2006/relationships/slide" Target="slides/slide8.xml"/><Relationship Id="rId58" Type="http://schemas.openxmlformats.org/officeDocument/2006/relationships/font" Target="fonts/HindVadodara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g6efbda8c1f_7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" name="Google Shape;164;g6efbda8c1f_7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g63da1a4385_0_16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" name="Google Shape;171;g63da1a4385_0_16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g707c3e161e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" name="Google Shape;178;g707c3e161e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640c982cef_2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640c982cef_2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6320de4b7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6320de4b7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6320de4b7d_0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6320de4b7d_0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6320de4b7d_0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6320de4b7d_0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g6320de4b7d_0_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" name="Google Shape;226;g6320de4b7d_0_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g6320de4b7d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" name="Google Shape;238;g6320de4b7d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6320de4b7d_0_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6320de4b7d_0_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g80143580c1_5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" name="Google Shape;264;g80143580c1_5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g6408f5a9af_1_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0" name="Google Shape;300;g6408f5a9af_1_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6579491373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6579491373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g6320de4b7d_0_1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7" name="Google Shape;317;g6320de4b7d_0_1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6adfe1226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6adfe1226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6320de4b7d_0_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6320de4b7d_0_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g63da1a4385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" name="Google Shape;377;g63da1a4385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3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Google Shape;384;g84c54602e4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5" name="Google Shape;385;g84c54602e4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9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g6320de4b7d_0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1" name="Google Shape;411;g6320de4b7d_0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7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g6320de4b7d_0_3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9" name="Google Shape;419;g6320de4b7d_0_3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g6408f5a9af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" name="Google Shape;449;g6408f5a9af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g6320de4b7d_0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" name="Google Shape;463;g6320de4b7d_0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9" name="Shape 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" name="Google Shape;730;g6320de4b7d_0_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1" name="Google Shape;731;g6320de4b7d_0_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8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" name="Google Shape;739;g707c3e161e_0_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" name="Google Shape;740;g707c3e161e_0_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5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g6320de4b7d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" name="Google Shape;767;g6320de4b7d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9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" name="Google Shape;780;g6320de4b7d_0_3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1" name="Google Shape;781;g6320de4b7d_0_3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6" name="Shape 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" name="Google Shape;787;g6320de4b7d_0_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" name="Google Shape;788;g6320de4b7d_0_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g6320de4b7d_0_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" name="Google Shape;803;g6320de4b7d_0_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g6320de4b7d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5" name="Google Shape;815;g6320de4b7d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g6320de4b7d_0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" name="Google Shape;827;g6320de4b7d_0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6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" name="Google Shape;837;g640c982cef_2_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" name="Google Shape;838;g640c982cef_2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0" name="Shape 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" name="Google Shape;861;g6320de4b7d_0_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" name="Google Shape;862;g6320de4b7d_0_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g63da1a4385_0_16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" name="Google Shape;883;g63da1a4385_0_16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4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g63da1a4385_0_16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6" name="Google Shape;896;g63da1a4385_0_16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g6f069f5678_2_12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" name="Google Shape;902;g6f069f5678_2_12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7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Google Shape;908;g6f069f5678_2_12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9" name="Google Shape;909;g6f069f5678_2_12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3" name="Shape 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" name="Google Shape;924;g6f069f5678_2_12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5" name="Google Shape;925;g6f069f5678_2_12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g6f069f5678_2_125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2" name="Google Shape;1262;g6f069f5678_2_125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60" name="Shape 7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1" name="Google Shape;7761;g6f069f5678_2_190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62" name="Google Shape;7762;g6f069f5678_2_190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87" name="Shape 8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8" name="Google Shape;8188;g6f069f5678_2_194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89" name="Google Shape;8189;g6f069f5678_2_194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50" name="Shape 8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1" name="Google Shape;8351;g6f069f5678_2_19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2" name="Google Shape;8352;g6f069f5678_2_19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52" name="Shape 8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3" name="Google Shape;8753;g6f069f5678_2_200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4" name="Google Shape;8754;g6f069f5678_2_200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23" name="Shape 9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4" name="Google Shape;9124;g6f069f5678_2_204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5" name="Google Shape;9125;g6f069f5678_2_204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00" name="Shape 9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1" name="Google Shape;9501;g6f069f5678_2_207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02" name="Google Shape;9502;g6f069f5678_2_207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31" name="Shape 9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" name="Google Shape;9932;g6f069f5678_2_21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3" name="Google Shape;9933;g6f069f5678_2_21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24" name="Shape 10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5" name="Google Shape;10725;g6f069f5678_2_220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26" name="Google Shape;10726;g6f069f5678_2_220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65" name="Shape 1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6" name="Google Shape;11466;g6f069f5678_2_227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67" name="Google Shape;11467;g6f069f5678_2_227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58" name="Shape 12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9" name="Google Shape;12159;g6f069f5678_2_23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60" name="Google Shape;12160;g6f069f5678_2_23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60" name="Shape 1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1" name="Google Shape;12461;g6f069f5678_2_237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62" name="Google Shape;12462;g6f069f5678_2_237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94" name="Shape 13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5" name="Google Shape;13095;g6f069f5678_2_243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96" name="Google Shape;13096;g6f069f5678_2_243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5.pn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499500" y="0"/>
            <a:ext cx="6144900" cy="32772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 rot="1178">
            <a:off x="2174000" y="1048600"/>
            <a:ext cx="3502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 rot="1625">
            <a:off x="4854700" y="1248850"/>
            <a:ext cx="2539200" cy="79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657225" y="0"/>
            <a:ext cx="403800" cy="514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1220000" dist="28575">
              <a:srgbClr val="B7B7B7">
                <a:alpha val="2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" name="Google Shape;14;p3"/>
          <p:cNvPicPr preferRelativeResize="0"/>
          <p:nvPr/>
        </p:nvPicPr>
        <p:blipFill rotWithShape="1">
          <a:blip r:embed="rId2">
            <a:alphaModFix/>
          </a:blip>
          <a:srcRect b="0" l="7188" r="71144" t="0"/>
          <a:stretch/>
        </p:blipFill>
        <p:spPr>
          <a:xfrm>
            <a:off x="657226" y="0"/>
            <a:ext cx="19812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3"/>
          <p:cNvSpPr/>
          <p:nvPr/>
        </p:nvSpPr>
        <p:spPr>
          <a:xfrm>
            <a:off x="2638425" y="0"/>
            <a:ext cx="403800" cy="514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1220000" dist="28575">
              <a:srgbClr val="999999">
                <a:alpha val="2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type="ctrTitle"/>
          </p:nvPr>
        </p:nvSpPr>
        <p:spPr>
          <a:xfrm>
            <a:off x="3790400" y="1854450"/>
            <a:ext cx="3537600" cy="179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7" name="Google Shape;17;p3"/>
          <p:cNvSpPr txBox="1"/>
          <p:nvPr>
            <p:ph idx="1" type="subTitle"/>
          </p:nvPr>
        </p:nvSpPr>
        <p:spPr>
          <a:xfrm>
            <a:off x="3943700" y="3456263"/>
            <a:ext cx="3384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8" name="Google Shape;18;p3"/>
          <p:cNvSpPr txBox="1"/>
          <p:nvPr>
            <p:ph hasCustomPrompt="1" idx="2" type="title"/>
          </p:nvPr>
        </p:nvSpPr>
        <p:spPr>
          <a:xfrm>
            <a:off x="6112400" y="540000"/>
            <a:ext cx="1215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sz="72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4"/>
          <p:cNvSpPr/>
          <p:nvPr/>
        </p:nvSpPr>
        <p:spPr>
          <a:xfrm>
            <a:off x="720000" y="0"/>
            <a:ext cx="7704000" cy="460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4"/>
          <p:cNvSpPr txBox="1"/>
          <p:nvPr>
            <p:ph idx="1" type="body"/>
          </p:nvPr>
        </p:nvSpPr>
        <p:spPr>
          <a:xfrm>
            <a:off x="1569825" y="1442500"/>
            <a:ext cx="60042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Raleway Thin"/>
              <a:buChar char="●"/>
              <a:defRPr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22" name="Google Shape;22;p4"/>
          <p:cNvSpPr txBox="1"/>
          <p:nvPr>
            <p:ph type="title"/>
          </p:nvPr>
        </p:nvSpPr>
        <p:spPr>
          <a:xfrm>
            <a:off x="1909950" y="355650"/>
            <a:ext cx="5324100" cy="61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"/>
          <p:cNvSpPr txBox="1"/>
          <p:nvPr>
            <p:ph type="ctrTitle"/>
          </p:nvPr>
        </p:nvSpPr>
        <p:spPr>
          <a:xfrm flipH="1">
            <a:off x="5745565" y="3767207"/>
            <a:ext cx="1560600" cy="45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5" name="Google Shape;25;p5"/>
          <p:cNvSpPr txBox="1"/>
          <p:nvPr>
            <p:ph idx="1" type="subTitle"/>
          </p:nvPr>
        </p:nvSpPr>
        <p:spPr>
          <a:xfrm flipH="1">
            <a:off x="5745572" y="2145513"/>
            <a:ext cx="2771700" cy="170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6" name="Google Shape;26;p5"/>
          <p:cNvSpPr txBox="1"/>
          <p:nvPr>
            <p:ph idx="2" type="ctrTitle"/>
          </p:nvPr>
        </p:nvSpPr>
        <p:spPr>
          <a:xfrm flipH="1">
            <a:off x="1580728" y="1689519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7" name="Google Shape;27;p5"/>
          <p:cNvSpPr txBox="1"/>
          <p:nvPr>
            <p:ph idx="3" type="subTitle"/>
          </p:nvPr>
        </p:nvSpPr>
        <p:spPr>
          <a:xfrm flipH="1">
            <a:off x="626728" y="2095775"/>
            <a:ext cx="2771700" cy="17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8" name="Google Shape;28;p5"/>
          <p:cNvSpPr txBox="1"/>
          <p:nvPr>
            <p:ph idx="4" type="title"/>
          </p:nvPr>
        </p:nvSpPr>
        <p:spPr>
          <a:xfrm>
            <a:off x="1209725" y="356125"/>
            <a:ext cx="67245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6"/>
          <p:cNvSpPr txBox="1"/>
          <p:nvPr>
            <p:ph type="title"/>
          </p:nvPr>
        </p:nvSpPr>
        <p:spPr>
          <a:xfrm>
            <a:off x="1193125" y="355650"/>
            <a:ext cx="67578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7"/>
          <p:cNvSpPr/>
          <p:nvPr/>
        </p:nvSpPr>
        <p:spPr>
          <a:xfrm>
            <a:off x="0" y="0"/>
            <a:ext cx="9144000" cy="47013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7"/>
          <p:cNvSpPr txBox="1"/>
          <p:nvPr>
            <p:ph idx="1" type="subTitle"/>
          </p:nvPr>
        </p:nvSpPr>
        <p:spPr>
          <a:xfrm flipH="1">
            <a:off x="624750" y="1398000"/>
            <a:ext cx="7704000" cy="32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  <a:defRPr sz="12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rabicPeriod"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rabicPeriod"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4" name="Google Shape;34;p7"/>
          <p:cNvSpPr txBox="1"/>
          <p:nvPr>
            <p:ph type="title"/>
          </p:nvPr>
        </p:nvSpPr>
        <p:spPr>
          <a:xfrm>
            <a:off x="1656350" y="355650"/>
            <a:ext cx="58314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8"/>
          <p:cNvSpPr txBox="1"/>
          <p:nvPr>
            <p:ph type="title"/>
          </p:nvPr>
        </p:nvSpPr>
        <p:spPr>
          <a:xfrm>
            <a:off x="3080400" y="1608300"/>
            <a:ext cx="41304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6010300" y="2131575"/>
            <a:ext cx="25059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type="title"/>
          </p:nvPr>
        </p:nvSpPr>
        <p:spPr>
          <a:xfrm>
            <a:off x="542735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10"/>
          <p:cNvSpPr/>
          <p:nvPr/>
        </p:nvSpPr>
        <p:spPr>
          <a:xfrm rot="10800000">
            <a:off x="0" y="551700"/>
            <a:ext cx="9158100" cy="41346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7340000" dist="66675">
              <a:srgbClr val="666666">
                <a:alpha val="1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10"/>
          <p:cNvSpPr txBox="1"/>
          <p:nvPr>
            <p:ph type="ctrTitle"/>
          </p:nvPr>
        </p:nvSpPr>
        <p:spPr>
          <a:xfrm flipH="1">
            <a:off x="619400" y="1556222"/>
            <a:ext cx="3435600" cy="11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3" name="Google Shape;43;p10"/>
          <p:cNvSpPr txBox="1"/>
          <p:nvPr>
            <p:ph idx="1" type="subTitle"/>
          </p:nvPr>
        </p:nvSpPr>
        <p:spPr>
          <a:xfrm flipH="1">
            <a:off x="619400" y="2806377"/>
            <a:ext cx="2462100" cy="87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12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type="title"/>
          </p:nvPr>
        </p:nvSpPr>
        <p:spPr>
          <a:xfrm>
            <a:off x="5966875" y="1630225"/>
            <a:ext cx="2332800" cy="21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2"/>
          <p:cNvSpPr/>
          <p:nvPr/>
        </p:nvSpPr>
        <p:spPr>
          <a:xfrm rot="10800000">
            <a:off x="849375" y="938675"/>
            <a:ext cx="7348500" cy="42144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7340000" dist="66675">
              <a:srgbClr val="666666">
                <a:alpha val="1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12"/>
          <p:cNvSpPr txBox="1"/>
          <p:nvPr>
            <p:ph hasCustomPrompt="1" type="title"/>
          </p:nvPr>
        </p:nvSpPr>
        <p:spPr>
          <a:xfrm rot="145">
            <a:off x="1005300" y="1684624"/>
            <a:ext cx="7133400" cy="8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" name="Google Shape;49;p12"/>
          <p:cNvSpPr txBox="1"/>
          <p:nvPr>
            <p:ph idx="1" type="subTitle"/>
          </p:nvPr>
        </p:nvSpPr>
        <p:spPr>
          <a:xfrm flipH="1">
            <a:off x="2783400" y="3163350"/>
            <a:ext cx="3577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/>
          <p:nvPr/>
        </p:nvSpPr>
        <p:spPr>
          <a:xfrm>
            <a:off x="0" y="0"/>
            <a:ext cx="9144000" cy="47013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13"/>
          <p:cNvSpPr txBox="1"/>
          <p:nvPr>
            <p:ph hasCustomPrompt="1" type="title"/>
          </p:nvPr>
        </p:nvSpPr>
        <p:spPr>
          <a:xfrm flipH="1">
            <a:off x="2217864" y="3200663"/>
            <a:ext cx="1209600" cy="5778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48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3" name="Google Shape;53;p13"/>
          <p:cNvSpPr txBox="1"/>
          <p:nvPr>
            <p:ph idx="1" type="subTitle"/>
          </p:nvPr>
        </p:nvSpPr>
        <p:spPr>
          <a:xfrm flipH="1">
            <a:off x="776163" y="1665850"/>
            <a:ext cx="21624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4" name="Google Shape;54;p13"/>
          <p:cNvSpPr txBox="1"/>
          <p:nvPr>
            <p:ph idx="2" type="subTitle"/>
          </p:nvPr>
        </p:nvSpPr>
        <p:spPr>
          <a:xfrm>
            <a:off x="6068923" y="1665875"/>
            <a:ext cx="21624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5" name="Google Shape;55;p13"/>
          <p:cNvSpPr txBox="1"/>
          <p:nvPr>
            <p:ph idx="3" type="title"/>
          </p:nvPr>
        </p:nvSpPr>
        <p:spPr>
          <a:xfrm>
            <a:off x="1732200" y="343600"/>
            <a:ext cx="5543100" cy="118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56" name="Google Shape;56;p13"/>
          <p:cNvSpPr txBox="1"/>
          <p:nvPr>
            <p:ph idx="4" type="subTitle"/>
          </p:nvPr>
        </p:nvSpPr>
        <p:spPr>
          <a:xfrm flipH="1">
            <a:off x="3422562" y="1665850"/>
            <a:ext cx="21624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7" name="Google Shape;57;p13"/>
          <p:cNvSpPr txBox="1"/>
          <p:nvPr>
            <p:ph idx="5" type="subTitle"/>
          </p:nvPr>
        </p:nvSpPr>
        <p:spPr>
          <a:xfrm flipH="1">
            <a:off x="776246" y="2394150"/>
            <a:ext cx="21624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 sz="2400">
                <a:solidFill>
                  <a:schemeClr val="accent1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8" name="Google Shape;58;p13"/>
          <p:cNvSpPr txBox="1"/>
          <p:nvPr>
            <p:ph idx="6" type="subTitle"/>
          </p:nvPr>
        </p:nvSpPr>
        <p:spPr>
          <a:xfrm>
            <a:off x="6068913" y="2389875"/>
            <a:ext cx="21624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 sz="2400">
                <a:solidFill>
                  <a:schemeClr val="accent3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9" name="Google Shape;59;p13"/>
          <p:cNvSpPr txBox="1"/>
          <p:nvPr>
            <p:ph idx="7" type="subTitle"/>
          </p:nvPr>
        </p:nvSpPr>
        <p:spPr>
          <a:xfrm flipH="1">
            <a:off x="3422562" y="2397275"/>
            <a:ext cx="21624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 sz="24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0" name="Google Shape;60;p13"/>
          <p:cNvSpPr txBox="1"/>
          <p:nvPr>
            <p:ph hasCustomPrompt="1" idx="8" type="title"/>
          </p:nvPr>
        </p:nvSpPr>
        <p:spPr>
          <a:xfrm>
            <a:off x="3841961" y="3525826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1" name="Google Shape;61;p13"/>
          <p:cNvSpPr txBox="1"/>
          <p:nvPr>
            <p:ph hasCustomPrompt="1" idx="9" type="title"/>
          </p:nvPr>
        </p:nvSpPr>
        <p:spPr>
          <a:xfrm flipH="1">
            <a:off x="6431336" y="3525826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60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2" name="Google Shape;62;p13"/>
          <p:cNvSpPr txBox="1"/>
          <p:nvPr>
            <p:ph hasCustomPrompt="1" idx="13" type="title"/>
          </p:nvPr>
        </p:nvSpPr>
        <p:spPr>
          <a:xfrm>
            <a:off x="1138564" y="3525826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ig text">
  <p:cSld name="ONE_COLUMN_TEXT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4"/>
          <p:cNvSpPr/>
          <p:nvPr/>
        </p:nvSpPr>
        <p:spPr>
          <a:xfrm>
            <a:off x="0" y="0"/>
            <a:ext cx="9144000" cy="47013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14"/>
          <p:cNvSpPr txBox="1"/>
          <p:nvPr>
            <p:ph idx="1" type="subTitle"/>
          </p:nvPr>
        </p:nvSpPr>
        <p:spPr>
          <a:xfrm flipH="1">
            <a:off x="1011650" y="1807125"/>
            <a:ext cx="4268400" cy="258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  <a:defRPr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rabicPeriod"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rabicPeriod"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6" name="Google Shape;66;p14"/>
          <p:cNvSpPr txBox="1"/>
          <p:nvPr>
            <p:ph type="title"/>
          </p:nvPr>
        </p:nvSpPr>
        <p:spPr>
          <a:xfrm>
            <a:off x="1656350" y="355650"/>
            <a:ext cx="58314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30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5"/>
          <p:cNvSpPr txBox="1"/>
          <p:nvPr>
            <p:ph type="ctrTitle"/>
          </p:nvPr>
        </p:nvSpPr>
        <p:spPr>
          <a:xfrm flipH="1">
            <a:off x="1355831" y="153631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9" name="Google Shape;69;p15"/>
          <p:cNvSpPr txBox="1"/>
          <p:nvPr>
            <p:ph idx="1" type="subTitle"/>
          </p:nvPr>
        </p:nvSpPr>
        <p:spPr>
          <a:xfrm flipH="1">
            <a:off x="913031" y="3566134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0" name="Google Shape;70;p15"/>
          <p:cNvSpPr txBox="1"/>
          <p:nvPr>
            <p:ph idx="2" type="ctrTitle"/>
          </p:nvPr>
        </p:nvSpPr>
        <p:spPr>
          <a:xfrm flipH="1">
            <a:off x="3802382" y="1533693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1" name="Google Shape;71;p15"/>
          <p:cNvSpPr txBox="1"/>
          <p:nvPr>
            <p:ph idx="3" type="ctrTitle"/>
          </p:nvPr>
        </p:nvSpPr>
        <p:spPr>
          <a:xfrm flipH="1">
            <a:off x="6248933" y="153371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2" name="Google Shape;72;p15"/>
          <p:cNvSpPr txBox="1"/>
          <p:nvPr>
            <p:ph idx="4" type="subTitle"/>
          </p:nvPr>
        </p:nvSpPr>
        <p:spPr>
          <a:xfrm flipH="1">
            <a:off x="6248933" y="3566134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3" name="Google Shape;73;p15"/>
          <p:cNvSpPr txBox="1"/>
          <p:nvPr>
            <p:ph idx="5" type="title"/>
          </p:nvPr>
        </p:nvSpPr>
        <p:spPr>
          <a:xfrm>
            <a:off x="1228575" y="356125"/>
            <a:ext cx="66867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74" name="Google Shape;74;p15"/>
          <p:cNvSpPr txBox="1"/>
          <p:nvPr>
            <p:ph idx="6" type="subTitle"/>
          </p:nvPr>
        </p:nvSpPr>
        <p:spPr>
          <a:xfrm flipH="1">
            <a:off x="3580987" y="3566125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6"/>
          <p:cNvSpPr/>
          <p:nvPr/>
        </p:nvSpPr>
        <p:spPr>
          <a:xfrm>
            <a:off x="0" y="0"/>
            <a:ext cx="9144000" cy="47013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6"/>
          <p:cNvSpPr txBox="1"/>
          <p:nvPr>
            <p:ph idx="1" type="subTitle"/>
          </p:nvPr>
        </p:nvSpPr>
        <p:spPr>
          <a:xfrm flipH="1">
            <a:off x="5001650" y="2604600"/>
            <a:ext cx="1992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8" name="Google Shape;78;p16"/>
          <p:cNvSpPr txBox="1"/>
          <p:nvPr>
            <p:ph idx="2" type="subTitle"/>
          </p:nvPr>
        </p:nvSpPr>
        <p:spPr>
          <a:xfrm flipH="1">
            <a:off x="2220525" y="2604600"/>
            <a:ext cx="1872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9" name="Google Shape;79;p16"/>
          <p:cNvSpPr txBox="1"/>
          <p:nvPr>
            <p:ph type="title"/>
          </p:nvPr>
        </p:nvSpPr>
        <p:spPr>
          <a:xfrm>
            <a:off x="3327000" y="354225"/>
            <a:ext cx="2490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80" name="Google Shape;80;p16"/>
          <p:cNvSpPr txBox="1"/>
          <p:nvPr>
            <p:ph idx="3" type="subTitle"/>
          </p:nvPr>
        </p:nvSpPr>
        <p:spPr>
          <a:xfrm flipH="1">
            <a:off x="4809650" y="2045775"/>
            <a:ext cx="21849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b="1" sz="24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9pPr>
          </a:lstStyle>
          <a:p/>
        </p:txBody>
      </p:sp>
      <p:sp>
        <p:nvSpPr>
          <p:cNvPr id="81" name="Google Shape;81;p16"/>
          <p:cNvSpPr txBox="1"/>
          <p:nvPr>
            <p:ph idx="4" type="subTitle"/>
          </p:nvPr>
        </p:nvSpPr>
        <p:spPr>
          <a:xfrm flipH="1">
            <a:off x="2220525" y="2045775"/>
            <a:ext cx="1771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b="1" sz="2400">
                <a:solidFill>
                  <a:schemeClr val="accent3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Font typeface="Unkempt"/>
              <a:buNone/>
              <a:defRPr sz="3000">
                <a:latin typeface="Unkempt"/>
                <a:ea typeface="Unkempt"/>
                <a:cs typeface="Unkempt"/>
                <a:sym typeface="Unkemp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2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7"/>
          <p:cNvSpPr txBox="1"/>
          <p:nvPr>
            <p:ph type="ctrTitle"/>
          </p:nvPr>
        </p:nvSpPr>
        <p:spPr>
          <a:xfrm flipH="1">
            <a:off x="2124296" y="141090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4" name="Google Shape;84;p17"/>
          <p:cNvSpPr txBox="1"/>
          <p:nvPr>
            <p:ph idx="1" type="subTitle"/>
          </p:nvPr>
        </p:nvSpPr>
        <p:spPr>
          <a:xfrm flipH="1">
            <a:off x="2124296" y="1808825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5" name="Google Shape;85;p17"/>
          <p:cNvSpPr txBox="1"/>
          <p:nvPr>
            <p:ph idx="2" type="ctrTitle"/>
          </p:nvPr>
        </p:nvSpPr>
        <p:spPr>
          <a:xfrm flipH="1">
            <a:off x="5459104" y="141090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6" name="Google Shape;86;p17"/>
          <p:cNvSpPr txBox="1"/>
          <p:nvPr>
            <p:ph idx="3" type="subTitle"/>
          </p:nvPr>
        </p:nvSpPr>
        <p:spPr>
          <a:xfrm flipH="1">
            <a:off x="4642804" y="1811175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7" name="Google Shape;87;p17"/>
          <p:cNvSpPr txBox="1"/>
          <p:nvPr>
            <p:ph idx="4" type="ctrTitle"/>
          </p:nvPr>
        </p:nvSpPr>
        <p:spPr>
          <a:xfrm flipH="1">
            <a:off x="2124296" y="314526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8" name="Google Shape;88;p17"/>
          <p:cNvSpPr txBox="1"/>
          <p:nvPr>
            <p:ph idx="5" type="subTitle"/>
          </p:nvPr>
        </p:nvSpPr>
        <p:spPr>
          <a:xfrm flipH="1">
            <a:off x="2124296" y="3547127"/>
            <a:ext cx="2262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9" name="Google Shape;89;p17"/>
          <p:cNvSpPr txBox="1"/>
          <p:nvPr>
            <p:ph idx="6" type="ctrTitle"/>
          </p:nvPr>
        </p:nvSpPr>
        <p:spPr>
          <a:xfrm flipH="1">
            <a:off x="5204404" y="3145261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0" name="Google Shape;90;p17"/>
          <p:cNvSpPr txBox="1"/>
          <p:nvPr>
            <p:ph idx="7" type="subTitle"/>
          </p:nvPr>
        </p:nvSpPr>
        <p:spPr>
          <a:xfrm flipH="1">
            <a:off x="4642804" y="3547125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1" name="Google Shape;91;p17"/>
          <p:cNvSpPr txBox="1"/>
          <p:nvPr>
            <p:ph idx="8" type="title"/>
          </p:nvPr>
        </p:nvSpPr>
        <p:spPr>
          <a:xfrm>
            <a:off x="1883050" y="355650"/>
            <a:ext cx="53778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8"/>
          <p:cNvSpPr/>
          <p:nvPr/>
        </p:nvSpPr>
        <p:spPr>
          <a:xfrm>
            <a:off x="0" y="0"/>
            <a:ext cx="9144000" cy="47013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8"/>
          <p:cNvSpPr txBox="1"/>
          <p:nvPr>
            <p:ph type="ctrTitle"/>
          </p:nvPr>
        </p:nvSpPr>
        <p:spPr>
          <a:xfrm flipH="1">
            <a:off x="6189020" y="1463276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5" name="Google Shape;95;p18"/>
          <p:cNvSpPr txBox="1"/>
          <p:nvPr>
            <p:ph idx="1" type="subTitle"/>
          </p:nvPr>
        </p:nvSpPr>
        <p:spPr>
          <a:xfrm flipH="1">
            <a:off x="6043670" y="1902630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6" name="Google Shape;96;p18"/>
          <p:cNvSpPr txBox="1"/>
          <p:nvPr>
            <p:ph idx="2" type="ctrTitle"/>
          </p:nvPr>
        </p:nvSpPr>
        <p:spPr>
          <a:xfrm flipH="1">
            <a:off x="3810895" y="146327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7" name="Google Shape;97;p18"/>
          <p:cNvSpPr txBox="1"/>
          <p:nvPr>
            <p:ph idx="3" type="subTitle"/>
          </p:nvPr>
        </p:nvSpPr>
        <p:spPr>
          <a:xfrm flipH="1">
            <a:off x="3533845" y="1902630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8" name="Google Shape;98;p18"/>
          <p:cNvSpPr txBox="1"/>
          <p:nvPr>
            <p:ph idx="4" type="ctrTitle"/>
          </p:nvPr>
        </p:nvSpPr>
        <p:spPr>
          <a:xfrm flipH="1">
            <a:off x="6320720" y="291566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9" name="Google Shape;99;p18"/>
          <p:cNvSpPr txBox="1"/>
          <p:nvPr>
            <p:ph idx="5" type="subTitle"/>
          </p:nvPr>
        </p:nvSpPr>
        <p:spPr>
          <a:xfrm flipH="1">
            <a:off x="6043670" y="3356286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0" name="Google Shape;100;p18"/>
          <p:cNvSpPr txBox="1"/>
          <p:nvPr>
            <p:ph idx="6" type="ctrTitle"/>
          </p:nvPr>
        </p:nvSpPr>
        <p:spPr>
          <a:xfrm flipH="1">
            <a:off x="1248655" y="146327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1" name="Google Shape;101;p18"/>
          <p:cNvSpPr txBox="1"/>
          <p:nvPr>
            <p:ph idx="7" type="subTitle"/>
          </p:nvPr>
        </p:nvSpPr>
        <p:spPr>
          <a:xfrm flipH="1">
            <a:off x="971605" y="1902630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2" name="Google Shape;102;p18"/>
          <p:cNvSpPr txBox="1"/>
          <p:nvPr>
            <p:ph idx="8" type="ctrTitle"/>
          </p:nvPr>
        </p:nvSpPr>
        <p:spPr>
          <a:xfrm flipH="1">
            <a:off x="3810895" y="291566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3" name="Google Shape;103;p18"/>
          <p:cNvSpPr txBox="1"/>
          <p:nvPr>
            <p:ph idx="9" type="subTitle"/>
          </p:nvPr>
        </p:nvSpPr>
        <p:spPr>
          <a:xfrm flipH="1">
            <a:off x="3533845" y="3356286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4" name="Google Shape;104;p18"/>
          <p:cNvSpPr txBox="1"/>
          <p:nvPr>
            <p:ph idx="13" type="ctrTitle"/>
          </p:nvPr>
        </p:nvSpPr>
        <p:spPr>
          <a:xfrm flipH="1">
            <a:off x="1116955" y="2915666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5" name="Google Shape;105;p18"/>
          <p:cNvSpPr txBox="1"/>
          <p:nvPr>
            <p:ph idx="14" type="subTitle"/>
          </p:nvPr>
        </p:nvSpPr>
        <p:spPr>
          <a:xfrm flipH="1">
            <a:off x="971605" y="3356278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6" name="Google Shape;106;p18"/>
          <p:cNvSpPr txBox="1"/>
          <p:nvPr>
            <p:ph idx="15" type="title"/>
          </p:nvPr>
        </p:nvSpPr>
        <p:spPr>
          <a:xfrm>
            <a:off x="853475" y="355650"/>
            <a:ext cx="74367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">
  <p:cSld name="CUSTOM_4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9"/>
          <p:cNvSpPr txBox="1"/>
          <p:nvPr>
            <p:ph hasCustomPrompt="1" type="title"/>
          </p:nvPr>
        </p:nvSpPr>
        <p:spPr>
          <a:xfrm>
            <a:off x="4897463" y="3656395"/>
            <a:ext cx="31068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4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09" name="Google Shape;109;p19"/>
          <p:cNvSpPr txBox="1"/>
          <p:nvPr>
            <p:ph idx="1" type="subTitle"/>
          </p:nvPr>
        </p:nvSpPr>
        <p:spPr>
          <a:xfrm flipH="1">
            <a:off x="5276488" y="3208542"/>
            <a:ext cx="2348700" cy="57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0" name="Google Shape;110;p19"/>
          <p:cNvSpPr txBox="1"/>
          <p:nvPr>
            <p:ph hasCustomPrompt="1" idx="2" type="title"/>
          </p:nvPr>
        </p:nvSpPr>
        <p:spPr>
          <a:xfrm>
            <a:off x="1139738" y="540000"/>
            <a:ext cx="29661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1" name="Google Shape;111;p19"/>
          <p:cNvSpPr txBox="1"/>
          <p:nvPr>
            <p:ph idx="3" type="subTitle"/>
          </p:nvPr>
        </p:nvSpPr>
        <p:spPr>
          <a:xfrm flipH="1">
            <a:off x="1564875" y="1402763"/>
            <a:ext cx="2115900" cy="57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er 2">
  <p:cSld name="CUSTOM_6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0"/>
          <p:cNvSpPr txBox="1"/>
          <p:nvPr>
            <p:ph type="ctrTitle"/>
          </p:nvPr>
        </p:nvSpPr>
        <p:spPr>
          <a:xfrm>
            <a:off x="1816000" y="1854450"/>
            <a:ext cx="3537600" cy="179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4" name="Google Shape;114;p20"/>
          <p:cNvSpPr txBox="1"/>
          <p:nvPr>
            <p:ph idx="1" type="subTitle"/>
          </p:nvPr>
        </p:nvSpPr>
        <p:spPr>
          <a:xfrm>
            <a:off x="1816000" y="3456263"/>
            <a:ext cx="3384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5" name="Google Shape;115;p20"/>
          <p:cNvSpPr txBox="1"/>
          <p:nvPr>
            <p:ph hasCustomPrompt="1" idx="2" type="title"/>
          </p:nvPr>
        </p:nvSpPr>
        <p:spPr>
          <a:xfrm>
            <a:off x="1766881" y="540000"/>
            <a:ext cx="1215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72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116" name="Google Shape;116;p20"/>
          <p:cNvSpPr/>
          <p:nvPr/>
        </p:nvSpPr>
        <p:spPr>
          <a:xfrm flipH="1">
            <a:off x="7658100" y="0"/>
            <a:ext cx="403800" cy="514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st="28575">
              <a:srgbClr val="B7B7B7">
                <a:alpha val="2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7" name="Google Shape;117;p20"/>
          <p:cNvPicPr preferRelativeResize="0"/>
          <p:nvPr/>
        </p:nvPicPr>
        <p:blipFill rotWithShape="1">
          <a:blip r:embed="rId2">
            <a:alphaModFix/>
          </a:blip>
          <a:srcRect b="0" l="7188" r="71144" t="0"/>
          <a:stretch/>
        </p:blipFill>
        <p:spPr>
          <a:xfrm flipH="1">
            <a:off x="6080699" y="0"/>
            <a:ext cx="19812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8" name="Google Shape;118;p20"/>
          <p:cNvSpPr/>
          <p:nvPr/>
        </p:nvSpPr>
        <p:spPr>
          <a:xfrm flipH="1">
            <a:off x="5676900" y="0"/>
            <a:ext cx="403800" cy="514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st="28575">
              <a:srgbClr val="999999">
                <a:alpha val="2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1"/>
          <p:cNvSpPr txBox="1"/>
          <p:nvPr>
            <p:ph type="ctrTitle"/>
          </p:nvPr>
        </p:nvSpPr>
        <p:spPr>
          <a:xfrm flipH="1">
            <a:off x="2615550" y="2109975"/>
            <a:ext cx="39129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1" name="Google Shape;121;p21"/>
          <p:cNvSpPr txBox="1"/>
          <p:nvPr>
            <p:ph idx="1" type="subTitle"/>
          </p:nvPr>
        </p:nvSpPr>
        <p:spPr>
          <a:xfrm flipH="1">
            <a:off x="1565250" y="626475"/>
            <a:ext cx="6013500" cy="133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1">
  <p:cSld name="CUSTOM_10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22"/>
          <p:cNvSpPr/>
          <p:nvPr/>
        </p:nvSpPr>
        <p:spPr>
          <a:xfrm>
            <a:off x="0" y="0"/>
            <a:ext cx="6597000" cy="53808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st="28575">
              <a:srgbClr val="666666">
                <a:alpha val="5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22"/>
          <p:cNvSpPr txBox="1"/>
          <p:nvPr>
            <p:ph idx="1" type="subTitle"/>
          </p:nvPr>
        </p:nvSpPr>
        <p:spPr>
          <a:xfrm flipH="1">
            <a:off x="1387700" y="2683036"/>
            <a:ext cx="27576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5" name="Google Shape;125;p22"/>
          <p:cNvSpPr txBox="1"/>
          <p:nvPr>
            <p:ph type="title"/>
          </p:nvPr>
        </p:nvSpPr>
        <p:spPr>
          <a:xfrm>
            <a:off x="587000" y="1432650"/>
            <a:ext cx="3558300" cy="110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2">
  <p:cSld name="CUSTOM_10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23"/>
          <p:cNvSpPr/>
          <p:nvPr/>
        </p:nvSpPr>
        <p:spPr>
          <a:xfrm>
            <a:off x="2547050" y="0"/>
            <a:ext cx="6597000" cy="53808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8640000" dist="28575">
              <a:srgbClr val="666666">
                <a:alpha val="5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23"/>
          <p:cNvSpPr txBox="1"/>
          <p:nvPr>
            <p:ph idx="1" type="subTitle"/>
          </p:nvPr>
        </p:nvSpPr>
        <p:spPr>
          <a:xfrm flipH="1">
            <a:off x="5486125" y="2687207"/>
            <a:ext cx="27114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9" name="Google Shape;129;p23"/>
          <p:cNvSpPr txBox="1"/>
          <p:nvPr>
            <p:ph type="title"/>
          </p:nvPr>
        </p:nvSpPr>
        <p:spPr>
          <a:xfrm>
            <a:off x="5486125" y="1761425"/>
            <a:ext cx="2245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3">
  <p:cSld name="CUSTOM_10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4"/>
          <p:cNvSpPr/>
          <p:nvPr/>
        </p:nvSpPr>
        <p:spPr>
          <a:xfrm>
            <a:off x="-61725" y="2569475"/>
            <a:ext cx="9267600" cy="37314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4640000" dist="28575">
              <a:srgbClr val="666666">
                <a:alpha val="2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24"/>
          <p:cNvSpPr txBox="1"/>
          <p:nvPr>
            <p:ph idx="1" type="subTitle"/>
          </p:nvPr>
        </p:nvSpPr>
        <p:spPr>
          <a:xfrm flipH="1">
            <a:off x="5688600" y="2763339"/>
            <a:ext cx="27492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33" name="Google Shape;133;p24"/>
          <p:cNvSpPr txBox="1"/>
          <p:nvPr>
            <p:ph type="title"/>
          </p:nvPr>
        </p:nvSpPr>
        <p:spPr>
          <a:xfrm>
            <a:off x="1728560" y="2744218"/>
            <a:ext cx="17358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13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25"/>
          <p:cNvSpPr txBox="1"/>
          <p:nvPr>
            <p:ph idx="1" type="body"/>
          </p:nvPr>
        </p:nvSpPr>
        <p:spPr>
          <a:xfrm>
            <a:off x="2069575" y="1357150"/>
            <a:ext cx="51402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14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136" name="Google Shape;136;p25"/>
          <p:cNvSpPr txBox="1"/>
          <p:nvPr>
            <p:ph type="title"/>
          </p:nvPr>
        </p:nvSpPr>
        <p:spPr>
          <a:xfrm>
            <a:off x="542735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15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26"/>
          <p:cNvSpPr/>
          <p:nvPr/>
        </p:nvSpPr>
        <p:spPr>
          <a:xfrm>
            <a:off x="720000" y="0"/>
            <a:ext cx="7704000" cy="460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26"/>
          <p:cNvSpPr txBox="1"/>
          <p:nvPr>
            <p:ph idx="1" type="body"/>
          </p:nvPr>
        </p:nvSpPr>
        <p:spPr>
          <a:xfrm>
            <a:off x="1251375" y="1726225"/>
            <a:ext cx="3447600" cy="28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hivo Light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140" name="Google Shape;140;p26"/>
          <p:cNvSpPr txBox="1"/>
          <p:nvPr>
            <p:ph type="title"/>
          </p:nvPr>
        </p:nvSpPr>
        <p:spPr>
          <a:xfrm>
            <a:off x="2660250" y="355650"/>
            <a:ext cx="3823500" cy="103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141" name="Google Shape;141;p26"/>
          <p:cNvSpPr txBox="1"/>
          <p:nvPr>
            <p:ph idx="2" type="body"/>
          </p:nvPr>
        </p:nvSpPr>
        <p:spPr>
          <a:xfrm>
            <a:off x="4698975" y="1726225"/>
            <a:ext cx="3268200" cy="28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Chivo Light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27"/>
          <p:cNvSpPr/>
          <p:nvPr/>
        </p:nvSpPr>
        <p:spPr>
          <a:xfrm>
            <a:off x="0" y="0"/>
            <a:ext cx="9144000" cy="47013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27"/>
          <p:cNvSpPr txBox="1"/>
          <p:nvPr>
            <p:ph type="title"/>
          </p:nvPr>
        </p:nvSpPr>
        <p:spPr>
          <a:xfrm>
            <a:off x="1736500" y="355650"/>
            <a:ext cx="56709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8"/>
          <p:cNvSpPr/>
          <p:nvPr/>
        </p:nvSpPr>
        <p:spPr>
          <a:xfrm>
            <a:off x="720000" y="0"/>
            <a:ext cx="7704000" cy="4603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540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8"/>
          <p:cNvSpPr txBox="1"/>
          <p:nvPr>
            <p:ph type="title"/>
          </p:nvPr>
        </p:nvSpPr>
        <p:spPr>
          <a:xfrm>
            <a:off x="2103800" y="355650"/>
            <a:ext cx="4936500" cy="9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29"/>
          <p:cNvSpPr/>
          <p:nvPr/>
        </p:nvSpPr>
        <p:spPr>
          <a:xfrm>
            <a:off x="1026575" y="1767600"/>
            <a:ext cx="7090800" cy="33759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7760000" dist="28575">
              <a:srgbClr val="666666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29"/>
          <p:cNvSpPr txBox="1"/>
          <p:nvPr>
            <p:ph idx="1" type="subTitle"/>
          </p:nvPr>
        </p:nvSpPr>
        <p:spPr>
          <a:xfrm>
            <a:off x="4705300" y="2144225"/>
            <a:ext cx="2842500" cy="19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51" name="Google Shape;151;p29"/>
          <p:cNvSpPr txBox="1"/>
          <p:nvPr/>
        </p:nvSpPr>
        <p:spPr>
          <a:xfrm>
            <a:off x="2210100" y="3640020"/>
            <a:ext cx="47238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including icons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and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152" name="Google Shape;152;p29"/>
          <p:cNvSpPr txBox="1"/>
          <p:nvPr>
            <p:ph type="title"/>
          </p:nvPr>
        </p:nvSpPr>
        <p:spPr>
          <a:xfrm>
            <a:off x="811725" y="2043625"/>
            <a:ext cx="37482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52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and text">
  <p:cSld name="SECTION_HEAD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30"/>
          <p:cNvSpPr txBox="1"/>
          <p:nvPr>
            <p:ph type="title"/>
          </p:nvPr>
        </p:nvSpPr>
        <p:spPr>
          <a:xfrm>
            <a:off x="2708150" y="2344857"/>
            <a:ext cx="36159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5" name="Google Shape;155;p30"/>
          <p:cNvSpPr txBox="1"/>
          <p:nvPr>
            <p:ph idx="1" type="subTitle"/>
          </p:nvPr>
        </p:nvSpPr>
        <p:spPr>
          <a:xfrm flipH="1">
            <a:off x="2389275" y="3069000"/>
            <a:ext cx="4268700" cy="153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6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32" Type="http://schemas.openxmlformats.org/officeDocument/2006/relationships/theme" Target="../theme/theme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Font typeface="Hind Vadodara"/>
              <a:buNone/>
              <a:defRPr b="1" sz="2400">
                <a:solidFill>
                  <a:schemeClr val="dk2"/>
                </a:solidFill>
                <a:latin typeface="Hind Vadodara"/>
                <a:ea typeface="Hind Vadodara"/>
                <a:cs typeface="Hind Vadodara"/>
                <a:sym typeface="Hind Vadodar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hivo"/>
              <a:buChar char="●"/>
              <a:defRPr sz="18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hivo"/>
              <a:buChar char="○"/>
              <a:defRPr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hivo"/>
              <a:buChar char="■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hivo"/>
              <a:buChar char="●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hivo"/>
              <a:buChar char="○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hivo"/>
              <a:buChar char="■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hivo"/>
              <a:buChar char="●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hivo"/>
              <a:buChar char="○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Chivo"/>
              <a:buChar char="■"/>
              <a:defRPr sz="12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3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60" name="Google Shape;160;p3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3.xml"/><Relationship Id="rId7" Type="http://schemas.openxmlformats.org/officeDocument/2006/relationships/slide" Target="/ppt/slides/slide32.xml"/><Relationship Id="rId8" Type="http://schemas.openxmlformats.org/officeDocument/2006/relationships/slide" Target="/ppt/slides/slide34.xml"/><Relationship Id="rId11" Type="http://schemas.openxmlformats.org/officeDocument/2006/relationships/slide" Target="/ppt/slides/slide36.xml"/><Relationship Id="rId10" Type="http://schemas.openxmlformats.org/officeDocument/2006/relationships/slide" Target="/ppt/slides/slide36.xml"/><Relationship Id="rId13" Type="http://schemas.openxmlformats.org/officeDocument/2006/relationships/slide" Target="/ppt/slides/slide37.xml"/><Relationship Id="rId12" Type="http://schemas.openxmlformats.org/officeDocument/2006/relationships/slide" Target="/ppt/slides/slide37.xml"/><Relationship Id="rId14" Type="http://schemas.openxmlformats.org/officeDocument/2006/relationships/slide" Target="/ppt/slides/slide43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73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4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5.png"/><Relationship Id="rId4" Type="http://schemas.openxmlformats.org/officeDocument/2006/relationships/image" Target="../media/image2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20.png"/><Relationship Id="rId4" Type="http://schemas.openxmlformats.org/officeDocument/2006/relationships/image" Target="../media/image19.png"/><Relationship Id="rId5" Type="http://schemas.openxmlformats.org/officeDocument/2006/relationships/image" Target="../media/image22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8.png"/><Relationship Id="rId4" Type="http://schemas.openxmlformats.org/officeDocument/2006/relationships/image" Target="../media/image23.jpg"/><Relationship Id="rId5" Type="http://schemas.openxmlformats.org/officeDocument/2006/relationships/image" Target="../media/image24.jpg"/><Relationship Id="rId6" Type="http://schemas.openxmlformats.org/officeDocument/2006/relationships/image" Target="../media/image81.png"/><Relationship Id="rId7" Type="http://schemas.openxmlformats.org/officeDocument/2006/relationships/image" Target="../media/image82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7.png"/><Relationship Id="rId4" Type="http://schemas.openxmlformats.org/officeDocument/2006/relationships/image" Target="../media/image26.png"/><Relationship Id="rId5" Type="http://schemas.openxmlformats.org/officeDocument/2006/relationships/image" Target="../media/image30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75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32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38.png"/><Relationship Id="rId4" Type="http://schemas.openxmlformats.org/officeDocument/2006/relationships/image" Target="../media/image31.png"/><Relationship Id="rId5" Type="http://schemas.openxmlformats.org/officeDocument/2006/relationships/image" Target="../media/image37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29.png"/><Relationship Id="rId4" Type="http://schemas.openxmlformats.org/officeDocument/2006/relationships/image" Target="../media/image40.png"/><Relationship Id="rId5" Type="http://schemas.openxmlformats.org/officeDocument/2006/relationships/image" Target="../media/image28.png"/><Relationship Id="rId6" Type="http://schemas.openxmlformats.org/officeDocument/2006/relationships/image" Target="../media/image39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33.png"/><Relationship Id="rId4" Type="http://schemas.openxmlformats.org/officeDocument/2006/relationships/image" Target="../media/image42.png"/><Relationship Id="rId5" Type="http://schemas.openxmlformats.org/officeDocument/2006/relationships/image" Target="../media/image29.png"/><Relationship Id="rId6" Type="http://schemas.openxmlformats.org/officeDocument/2006/relationships/image" Target="../media/image28.png"/><Relationship Id="rId7" Type="http://schemas.openxmlformats.org/officeDocument/2006/relationships/image" Target="../media/image36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41.png"/><Relationship Id="rId4" Type="http://schemas.openxmlformats.org/officeDocument/2006/relationships/image" Target="../media/image58.png"/><Relationship Id="rId5" Type="http://schemas.openxmlformats.org/officeDocument/2006/relationships/image" Target="../media/image44.png"/><Relationship Id="rId6" Type="http://schemas.openxmlformats.org/officeDocument/2006/relationships/image" Target="../media/image48.png"/><Relationship Id="rId7" Type="http://schemas.openxmlformats.org/officeDocument/2006/relationships/image" Target="../media/image53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46.png"/><Relationship Id="rId4" Type="http://schemas.openxmlformats.org/officeDocument/2006/relationships/image" Target="../media/image57.png"/><Relationship Id="rId5" Type="http://schemas.openxmlformats.org/officeDocument/2006/relationships/image" Target="../media/image55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78.png"/><Relationship Id="rId4" Type="http://schemas.openxmlformats.org/officeDocument/2006/relationships/image" Target="../media/image50.png"/><Relationship Id="rId5" Type="http://schemas.openxmlformats.org/officeDocument/2006/relationships/image" Target="../media/image49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45.png"/><Relationship Id="rId4" Type="http://schemas.openxmlformats.org/officeDocument/2006/relationships/image" Target="../media/image43.png"/><Relationship Id="rId5" Type="http://schemas.openxmlformats.org/officeDocument/2006/relationships/image" Target="../media/image51.png"/><Relationship Id="rId6" Type="http://schemas.openxmlformats.org/officeDocument/2006/relationships/image" Target="../media/image52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76.png"/><Relationship Id="rId4" Type="http://schemas.openxmlformats.org/officeDocument/2006/relationships/hyperlink" Target="https://docs.google.com/spreadsheets/d/18NoYzHrIMOCKSDkDc49HNnovymMNDvqZcj_hFielwUs/copy" TargetMode="External"/><Relationship Id="rId5" Type="http://schemas.openxmlformats.org/officeDocument/2006/relationships/image" Target="../media/image47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0.png"/><Relationship Id="rId4" Type="http://schemas.openxmlformats.org/officeDocument/2006/relationships/image" Target="../media/image63.png"/><Relationship Id="rId5" Type="http://schemas.openxmlformats.org/officeDocument/2006/relationships/image" Target="../media/image41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4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79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56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59.png"/><Relationship Id="rId4" Type="http://schemas.openxmlformats.org/officeDocument/2006/relationships/image" Target="../media/image62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77.png"/><Relationship Id="rId4" Type="http://schemas.openxmlformats.org/officeDocument/2006/relationships/image" Target="../media/image64.png"/><Relationship Id="rId9" Type="http://schemas.openxmlformats.org/officeDocument/2006/relationships/hyperlink" Target="http://bit.ly/2TtBDfr" TargetMode="External"/><Relationship Id="rId5" Type="http://schemas.openxmlformats.org/officeDocument/2006/relationships/image" Target="../media/image67.png"/><Relationship Id="rId6" Type="http://schemas.openxmlformats.org/officeDocument/2006/relationships/image" Target="../media/image61.png"/><Relationship Id="rId7" Type="http://schemas.openxmlformats.org/officeDocument/2006/relationships/hyperlink" Target="http://bit.ly/2Tynxth" TargetMode="External"/><Relationship Id="rId8" Type="http://schemas.openxmlformats.org/officeDocument/2006/relationships/hyperlink" Target="http://bit.ly/2TyoMsr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66.png"/><Relationship Id="rId4" Type="http://schemas.openxmlformats.org/officeDocument/2006/relationships/image" Target="../media/image65.png"/><Relationship Id="rId9" Type="http://schemas.openxmlformats.org/officeDocument/2006/relationships/image" Target="../media/image69.png"/><Relationship Id="rId5" Type="http://schemas.openxmlformats.org/officeDocument/2006/relationships/image" Target="../media/image72.png"/><Relationship Id="rId6" Type="http://schemas.openxmlformats.org/officeDocument/2006/relationships/image" Target="../media/image68.png"/><Relationship Id="rId7" Type="http://schemas.openxmlformats.org/officeDocument/2006/relationships/image" Target="../media/image70.png"/><Relationship Id="rId8" Type="http://schemas.openxmlformats.org/officeDocument/2006/relationships/image" Target="../media/image71.png"/><Relationship Id="rId10" Type="http://schemas.openxmlformats.org/officeDocument/2006/relationships/image" Target="../media/image74.png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vector/watercolor-patterns-with-variety-pieces-fruit_110208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fruit-background-with-watercolor-cherry_4905745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variety-pieces-fruit-watercolor-style_110185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fruit-background-with-watercolor-strawberry_490571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watercolor-arrow-scribbles_1079254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watercolor-pointers-set-with-hand-drawn-icons_961425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watercolor-fruit-set_1101815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fresh-background-delicious-cherries_508109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close-up-delicious-pomegranate-fruit_5081117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close-up-delicious-red-apple_5081096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2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fonts.google.com/specimen/Hind+Vadodara" TargetMode="External"/><Relationship Id="rId4" Type="http://schemas.openxmlformats.org/officeDocument/2006/relationships/hyperlink" Target="https://fonts.google.com/specimen/Chivo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35"/>
          <p:cNvSpPr txBox="1"/>
          <p:nvPr>
            <p:ph idx="1" type="subTitle"/>
          </p:nvPr>
        </p:nvSpPr>
        <p:spPr>
          <a:xfrm rot="1625">
            <a:off x="4718950" y="1248850"/>
            <a:ext cx="2539200" cy="79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167" name="Google Shape;167;p35"/>
          <p:cNvSpPr txBox="1"/>
          <p:nvPr>
            <p:ph type="ctrTitle"/>
          </p:nvPr>
        </p:nvSpPr>
        <p:spPr>
          <a:xfrm rot="1178">
            <a:off x="1885850" y="1048600"/>
            <a:ext cx="3502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FRUIT PATTERN</a:t>
            </a:r>
            <a:endParaRPr/>
          </a:p>
        </p:txBody>
      </p:sp>
      <p:cxnSp>
        <p:nvCxnSpPr>
          <p:cNvPr id="168" name="Google Shape;168;p35"/>
          <p:cNvCxnSpPr/>
          <p:nvPr/>
        </p:nvCxnSpPr>
        <p:spPr>
          <a:xfrm>
            <a:off x="4394977" y="1409048"/>
            <a:ext cx="0" cy="5007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36"/>
          <p:cNvSpPr txBox="1"/>
          <p:nvPr>
            <p:ph type="title"/>
          </p:nvPr>
        </p:nvSpPr>
        <p:spPr>
          <a:xfrm>
            <a:off x="1656350" y="355650"/>
            <a:ext cx="5831400" cy="53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74" name="Google Shape;174;p36"/>
          <p:cNvSpPr txBox="1"/>
          <p:nvPr>
            <p:ph idx="1" type="subTitle"/>
          </p:nvPr>
        </p:nvSpPr>
        <p:spPr>
          <a:xfrm flipH="1">
            <a:off x="624750" y="1083675"/>
            <a:ext cx="7704000" cy="32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Here’s what you’ll find in this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template: 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A slide structure based on a multi-purpose presentation, which you can easily adapt to your needs. For more info on how to edit the template, please visit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 or read our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An assortment of illustrations that are suitable for use in the presentation can be found in the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 slide.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slide, which you must keep so that proper credits for our design are given.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slide, where you’ll find links to all the elements used in the template.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Chivo"/>
              <a:buAutoNum type="arabicPeriod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Final slides with: 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The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 used in the template.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More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whose size and color can be edited. 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Sets of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You can delete this slide when you’re done editing the presentation.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cxnSp>
        <p:nvCxnSpPr>
          <p:cNvPr id="175" name="Google Shape;175;p36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37"/>
          <p:cNvSpPr/>
          <p:nvPr/>
        </p:nvSpPr>
        <p:spPr>
          <a:xfrm rot="10800000">
            <a:off x="1410025" y="1580400"/>
            <a:ext cx="6227100" cy="36075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17340000" dist="66675">
              <a:srgbClr val="666666">
                <a:alpha val="1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37"/>
          <p:cNvSpPr txBox="1"/>
          <p:nvPr>
            <p:ph idx="1" type="subTitle"/>
          </p:nvPr>
        </p:nvSpPr>
        <p:spPr>
          <a:xfrm flipH="1">
            <a:off x="2389275" y="3373800"/>
            <a:ext cx="4268700" cy="11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</a:t>
            </a:r>
            <a:r>
              <a:rPr lang="en"/>
              <a:t>could be the part of the presentation where you can introduce yourself, write your email…</a:t>
            </a:r>
            <a:endParaRPr/>
          </a:p>
        </p:txBody>
      </p:sp>
      <p:cxnSp>
        <p:nvCxnSpPr>
          <p:cNvPr id="182" name="Google Shape;182;p37"/>
          <p:cNvCxnSpPr/>
          <p:nvPr/>
        </p:nvCxnSpPr>
        <p:spPr>
          <a:xfrm rot="10800000">
            <a:off x="4297500" y="315270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3" name="Google Shape;183;p37"/>
          <p:cNvSpPr txBox="1"/>
          <p:nvPr>
            <p:ph type="title"/>
          </p:nvPr>
        </p:nvSpPr>
        <p:spPr>
          <a:xfrm>
            <a:off x="2708150" y="2344857"/>
            <a:ext cx="36159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38"/>
          <p:cNvSpPr txBox="1"/>
          <p:nvPr>
            <p:ph type="ctrTitle"/>
          </p:nvPr>
        </p:nvSpPr>
        <p:spPr>
          <a:xfrm flipH="1">
            <a:off x="2615550" y="2338575"/>
            <a:ext cx="39129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189" name="Google Shape;189;p38"/>
          <p:cNvSpPr txBox="1"/>
          <p:nvPr>
            <p:ph idx="1" type="subTitle"/>
          </p:nvPr>
        </p:nvSpPr>
        <p:spPr>
          <a:xfrm flipH="1">
            <a:off x="1565250" y="855075"/>
            <a:ext cx="6013500" cy="133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This is a quote. Words full of wisdom that someone important said and can make the reader get inspired.”</a:t>
            </a:r>
            <a:endParaRPr/>
          </a:p>
        </p:txBody>
      </p:sp>
      <p:pic>
        <p:nvPicPr>
          <p:cNvPr id="190" name="Google Shape;190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77862" y="3078700"/>
            <a:ext cx="1388375" cy="140967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91" name="Google Shape;191;p38"/>
          <p:cNvCxnSpPr/>
          <p:nvPr/>
        </p:nvCxnSpPr>
        <p:spPr>
          <a:xfrm rot="10800000">
            <a:off x="4297550" y="2262375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39"/>
          <p:cNvSpPr txBox="1"/>
          <p:nvPr>
            <p:ph idx="3" type="title"/>
          </p:nvPr>
        </p:nvSpPr>
        <p:spPr>
          <a:xfrm>
            <a:off x="713225" y="354625"/>
            <a:ext cx="7717500" cy="68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97" name="Google Shape;197;p39"/>
          <p:cNvSpPr txBox="1"/>
          <p:nvPr>
            <p:ph idx="1" type="subTitle"/>
          </p:nvPr>
        </p:nvSpPr>
        <p:spPr>
          <a:xfrm flipH="1">
            <a:off x="852363" y="1665850"/>
            <a:ext cx="21624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first section</a:t>
            </a:r>
            <a:endParaRPr/>
          </a:p>
        </p:txBody>
      </p:sp>
      <p:sp>
        <p:nvSpPr>
          <p:cNvPr id="198" name="Google Shape;198;p39"/>
          <p:cNvSpPr txBox="1"/>
          <p:nvPr>
            <p:ph idx="2" type="subTitle"/>
          </p:nvPr>
        </p:nvSpPr>
        <p:spPr>
          <a:xfrm>
            <a:off x="6145123" y="1665875"/>
            <a:ext cx="21624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third section</a:t>
            </a:r>
            <a:endParaRPr/>
          </a:p>
        </p:txBody>
      </p:sp>
      <p:sp>
        <p:nvSpPr>
          <p:cNvPr id="199" name="Google Shape;199;p39"/>
          <p:cNvSpPr txBox="1"/>
          <p:nvPr>
            <p:ph idx="4" type="subTitle"/>
          </p:nvPr>
        </p:nvSpPr>
        <p:spPr>
          <a:xfrm flipH="1">
            <a:off x="3498762" y="1665850"/>
            <a:ext cx="21624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second section</a:t>
            </a:r>
            <a:endParaRPr/>
          </a:p>
        </p:txBody>
      </p:sp>
      <p:sp>
        <p:nvSpPr>
          <p:cNvPr id="200" name="Google Shape;200;p39"/>
          <p:cNvSpPr txBox="1"/>
          <p:nvPr>
            <p:ph idx="5" type="subTitle"/>
          </p:nvPr>
        </p:nvSpPr>
        <p:spPr>
          <a:xfrm flipH="1">
            <a:off x="852446" y="2394150"/>
            <a:ext cx="21624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201" name="Google Shape;201;p39"/>
          <p:cNvSpPr txBox="1"/>
          <p:nvPr>
            <p:ph idx="6" type="subTitle"/>
          </p:nvPr>
        </p:nvSpPr>
        <p:spPr>
          <a:xfrm>
            <a:off x="6145113" y="2389875"/>
            <a:ext cx="21624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THIRD SECTION</a:t>
            </a:r>
            <a:endParaRPr/>
          </a:p>
        </p:txBody>
      </p:sp>
      <p:sp>
        <p:nvSpPr>
          <p:cNvPr id="202" name="Google Shape;202;p39"/>
          <p:cNvSpPr txBox="1"/>
          <p:nvPr>
            <p:ph idx="7" type="subTitle"/>
          </p:nvPr>
        </p:nvSpPr>
        <p:spPr>
          <a:xfrm flipH="1">
            <a:off x="3498762" y="2389927"/>
            <a:ext cx="21624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SECTION</a:t>
            </a:r>
            <a:endParaRPr/>
          </a:p>
        </p:txBody>
      </p:sp>
      <p:sp>
        <p:nvSpPr>
          <p:cNvPr id="203" name="Google Shape;203;p39"/>
          <p:cNvSpPr txBox="1"/>
          <p:nvPr>
            <p:ph idx="13" type="title"/>
          </p:nvPr>
        </p:nvSpPr>
        <p:spPr>
          <a:xfrm>
            <a:off x="1214764" y="3525826"/>
            <a:ext cx="1323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04" name="Google Shape;204;p39"/>
          <p:cNvSpPr txBox="1"/>
          <p:nvPr>
            <p:ph idx="8" type="title"/>
          </p:nvPr>
        </p:nvSpPr>
        <p:spPr>
          <a:xfrm>
            <a:off x="3918161" y="3525826"/>
            <a:ext cx="1323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05" name="Google Shape;205;p39"/>
          <p:cNvSpPr txBox="1"/>
          <p:nvPr>
            <p:ph idx="9" type="title"/>
          </p:nvPr>
        </p:nvSpPr>
        <p:spPr>
          <a:xfrm flipH="1">
            <a:off x="6507536" y="3525826"/>
            <a:ext cx="1323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cxnSp>
        <p:nvCxnSpPr>
          <p:cNvPr id="206" name="Google Shape;206;p39"/>
          <p:cNvCxnSpPr/>
          <p:nvPr/>
        </p:nvCxnSpPr>
        <p:spPr>
          <a:xfrm>
            <a:off x="3261352" y="1834150"/>
            <a:ext cx="0" cy="140010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7" name="Google Shape;207;p39"/>
          <p:cNvCxnSpPr/>
          <p:nvPr/>
        </p:nvCxnSpPr>
        <p:spPr>
          <a:xfrm>
            <a:off x="5904684" y="1834150"/>
            <a:ext cx="0" cy="140010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8" name="Google Shape;208;p39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40"/>
          <p:cNvSpPr txBox="1"/>
          <p:nvPr>
            <p:ph type="ctrTitle"/>
          </p:nvPr>
        </p:nvSpPr>
        <p:spPr>
          <a:xfrm>
            <a:off x="3790400" y="1854450"/>
            <a:ext cx="3537600" cy="179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214" name="Google Shape;214;p40"/>
          <p:cNvSpPr txBox="1"/>
          <p:nvPr>
            <p:ph idx="1" type="subTitle"/>
          </p:nvPr>
        </p:nvSpPr>
        <p:spPr>
          <a:xfrm>
            <a:off x="3943700" y="3456263"/>
            <a:ext cx="3384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215" name="Google Shape;215;p40"/>
          <p:cNvSpPr txBox="1"/>
          <p:nvPr>
            <p:ph idx="2" type="title"/>
          </p:nvPr>
        </p:nvSpPr>
        <p:spPr>
          <a:xfrm>
            <a:off x="6112400" y="540000"/>
            <a:ext cx="1215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cxnSp>
        <p:nvCxnSpPr>
          <p:cNvPr id="216" name="Google Shape;216;p40"/>
          <p:cNvCxnSpPr/>
          <p:nvPr/>
        </p:nvCxnSpPr>
        <p:spPr>
          <a:xfrm>
            <a:off x="7538175" y="539988"/>
            <a:ext cx="0" cy="6246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41"/>
          <p:cNvSpPr txBox="1"/>
          <p:nvPr>
            <p:ph type="title"/>
          </p:nvPr>
        </p:nvSpPr>
        <p:spPr>
          <a:xfrm>
            <a:off x="1909950" y="355650"/>
            <a:ext cx="5324100" cy="61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HERE!</a:t>
            </a:r>
            <a:endParaRPr/>
          </a:p>
        </p:txBody>
      </p:sp>
      <p:sp>
        <p:nvSpPr>
          <p:cNvPr id="222" name="Google Shape;222;p41"/>
          <p:cNvSpPr txBox="1"/>
          <p:nvPr>
            <p:ph idx="1" type="body"/>
          </p:nvPr>
        </p:nvSpPr>
        <p:spPr>
          <a:xfrm>
            <a:off x="1569825" y="1442500"/>
            <a:ext cx="60042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know what helps you make your point clear? Lists like this one:</a:t>
            </a:r>
            <a:br>
              <a:rPr lang="en"/>
            </a:b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They’re simple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  <p:cxnSp>
        <p:nvCxnSpPr>
          <p:cNvPr id="223" name="Google Shape;223;p41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" name="Google Shape;228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57475" y="1499317"/>
            <a:ext cx="1560600" cy="1690658"/>
          </a:xfrm>
          <a:prstGeom prst="rect">
            <a:avLst/>
          </a:prstGeom>
          <a:noFill/>
          <a:ln>
            <a:noFill/>
          </a:ln>
        </p:spPr>
      </p:pic>
      <p:sp>
        <p:nvSpPr>
          <p:cNvPr id="229" name="Google Shape;229;p42"/>
          <p:cNvSpPr txBox="1"/>
          <p:nvPr>
            <p:ph idx="4" type="title"/>
          </p:nvPr>
        </p:nvSpPr>
        <p:spPr>
          <a:xfrm>
            <a:off x="1209725" y="356125"/>
            <a:ext cx="67245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HAVE TWO COLUMNS</a:t>
            </a:r>
            <a:endParaRPr/>
          </a:p>
        </p:txBody>
      </p:sp>
      <p:sp>
        <p:nvSpPr>
          <p:cNvPr id="230" name="Google Shape;230;p42"/>
          <p:cNvSpPr txBox="1"/>
          <p:nvPr>
            <p:ph idx="2" type="ctrTitle"/>
          </p:nvPr>
        </p:nvSpPr>
        <p:spPr>
          <a:xfrm flipH="1">
            <a:off x="1580728" y="1689519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31" name="Google Shape;231;p42"/>
          <p:cNvSpPr txBox="1"/>
          <p:nvPr>
            <p:ph idx="3" type="subTitle"/>
          </p:nvPr>
        </p:nvSpPr>
        <p:spPr>
          <a:xfrm flipH="1">
            <a:off x="626728" y="2095775"/>
            <a:ext cx="2771700" cy="17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232" name="Google Shape;232;p42"/>
          <p:cNvSpPr txBox="1"/>
          <p:nvPr>
            <p:ph type="ctrTitle"/>
          </p:nvPr>
        </p:nvSpPr>
        <p:spPr>
          <a:xfrm flipH="1">
            <a:off x="5745565" y="3767207"/>
            <a:ext cx="1560600" cy="45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33" name="Google Shape;233;p42"/>
          <p:cNvSpPr txBox="1"/>
          <p:nvPr>
            <p:ph idx="1" type="subTitle"/>
          </p:nvPr>
        </p:nvSpPr>
        <p:spPr>
          <a:xfrm flipH="1">
            <a:off x="5745572" y="2088003"/>
            <a:ext cx="2771700" cy="170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</a:t>
            </a:r>
            <a:r>
              <a:rPr lang="en"/>
              <a:t>beautiful </a:t>
            </a:r>
            <a:r>
              <a:rPr lang="en"/>
              <a:t>name and is the second planet from the Sun. It’s terribly hot, even </a:t>
            </a:r>
            <a:r>
              <a:rPr lang="en"/>
              <a:t>hotter </a:t>
            </a:r>
            <a:r>
              <a:rPr lang="en"/>
              <a:t>than Mercury</a:t>
            </a:r>
            <a:endParaRPr/>
          </a:p>
        </p:txBody>
      </p:sp>
      <p:cxnSp>
        <p:nvCxnSpPr>
          <p:cNvPr id="234" name="Google Shape;234;p42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35" name="Google Shape;235;p4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26246" y="2775346"/>
            <a:ext cx="1411379" cy="1387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43"/>
          <p:cNvSpPr txBox="1"/>
          <p:nvPr>
            <p:ph idx="5" type="title"/>
          </p:nvPr>
        </p:nvSpPr>
        <p:spPr>
          <a:xfrm>
            <a:off x="1228575" y="356125"/>
            <a:ext cx="66867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</a:t>
            </a:r>
            <a:r>
              <a:rPr lang="en"/>
              <a:t>ABOUT THREE COLUMNS?</a:t>
            </a:r>
            <a:endParaRPr/>
          </a:p>
        </p:txBody>
      </p:sp>
      <p:sp>
        <p:nvSpPr>
          <p:cNvPr id="241" name="Google Shape;241;p43"/>
          <p:cNvSpPr txBox="1"/>
          <p:nvPr>
            <p:ph idx="1" type="subTitle"/>
          </p:nvPr>
        </p:nvSpPr>
        <p:spPr>
          <a:xfrm flipH="1">
            <a:off x="913031" y="3566134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242" name="Google Shape;242;p43"/>
          <p:cNvSpPr txBox="1"/>
          <p:nvPr>
            <p:ph idx="4" type="subTitle"/>
          </p:nvPr>
        </p:nvSpPr>
        <p:spPr>
          <a:xfrm flipH="1">
            <a:off x="6248933" y="3566134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 full of iron oxide dust</a:t>
            </a:r>
            <a:endParaRPr/>
          </a:p>
        </p:txBody>
      </p:sp>
      <p:sp>
        <p:nvSpPr>
          <p:cNvPr id="243" name="Google Shape;243;p43"/>
          <p:cNvSpPr txBox="1"/>
          <p:nvPr>
            <p:ph type="ctrTitle"/>
          </p:nvPr>
        </p:nvSpPr>
        <p:spPr>
          <a:xfrm flipH="1">
            <a:off x="1355831" y="153631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44" name="Google Shape;244;p43"/>
          <p:cNvSpPr txBox="1"/>
          <p:nvPr>
            <p:ph idx="2" type="ctrTitle"/>
          </p:nvPr>
        </p:nvSpPr>
        <p:spPr>
          <a:xfrm flipH="1">
            <a:off x="3802382" y="1533693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45" name="Google Shape;245;p43"/>
          <p:cNvSpPr txBox="1"/>
          <p:nvPr>
            <p:ph idx="3" type="ctrTitle"/>
          </p:nvPr>
        </p:nvSpPr>
        <p:spPr>
          <a:xfrm flipH="1">
            <a:off x="6248933" y="153371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cxnSp>
        <p:nvCxnSpPr>
          <p:cNvPr id="246" name="Google Shape;246;p43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47" name="Google Shape;247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912488" y="2307525"/>
            <a:ext cx="953975" cy="1133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8" name="Google Shape;248;p4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51280" y="2307525"/>
            <a:ext cx="854566" cy="11334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" name="Google Shape;249;p4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93862" y="2438975"/>
            <a:ext cx="1030025" cy="1001975"/>
          </a:xfrm>
          <a:prstGeom prst="rect">
            <a:avLst/>
          </a:prstGeom>
          <a:noFill/>
          <a:ln>
            <a:noFill/>
          </a:ln>
        </p:spPr>
      </p:pic>
      <p:sp>
        <p:nvSpPr>
          <p:cNvPr id="250" name="Google Shape;250;p43"/>
          <p:cNvSpPr txBox="1"/>
          <p:nvPr>
            <p:ph idx="6" type="subTitle"/>
          </p:nvPr>
        </p:nvSpPr>
        <p:spPr>
          <a:xfrm flipH="1">
            <a:off x="3580987" y="3566125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giant, composed mostly of hydrogen and helium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44"/>
          <p:cNvSpPr txBox="1"/>
          <p:nvPr>
            <p:ph type="ctrTitle"/>
          </p:nvPr>
        </p:nvSpPr>
        <p:spPr>
          <a:xfrm flipH="1">
            <a:off x="619400" y="1556222"/>
            <a:ext cx="3435600" cy="11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Always Reinforces the Concept</a:t>
            </a:r>
            <a:endParaRPr/>
          </a:p>
        </p:txBody>
      </p:sp>
      <p:sp>
        <p:nvSpPr>
          <p:cNvPr id="256" name="Google Shape;256;p44"/>
          <p:cNvSpPr txBox="1"/>
          <p:nvPr>
            <p:ph idx="1" type="subTitle"/>
          </p:nvPr>
        </p:nvSpPr>
        <p:spPr>
          <a:xfrm flipH="1">
            <a:off x="619400" y="2806377"/>
            <a:ext cx="2462100" cy="87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pic>
        <p:nvPicPr>
          <p:cNvPr id="257" name="Google Shape;257;p44"/>
          <p:cNvPicPr preferRelativeResize="0"/>
          <p:nvPr/>
        </p:nvPicPr>
        <p:blipFill rotWithShape="1">
          <a:blip r:embed="rId3">
            <a:alphaModFix/>
          </a:blip>
          <a:srcRect b="0" l="6760" r="2864" t="0"/>
          <a:stretch/>
        </p:blipFill>
        <p:spPr>
          <a:xfrm>
            <a:off x="4494631" y="2577703"/>
            <a:ext cx="2897714" cy="2565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258" name="Google Shape;258;p44"/>
          <p:cNvPicPr preferRelativeResize="0"/>
          <p:nvPr/>
        </p:nvPicPr>
        <p:blipFill rotWithShape="1">
          <a:blip r:embed="rId4">
            <a:alphaModFix/>
          </a:blip>
          <a:srcRect b="0" l="15104" r="9258" t="0"/>
          <a:stretch/>
        </p:blipFill>
        <p:spPr>
          <a:xfrm>
            <a:off x="4494625" y="2577700"/>
            <a:ext cx="2897725" cy="2565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259" name="Google Shape;259;p44"/>
          <p:cNvPicPr preferRelativeResize="0"/>
          <p:nvPr/>
        </p:nvPicPr>
        <p:blipFill rotWithShape="1">
          <a:blip r:embed="rId5">
            <a:alphaModFix/>
          </a:blip>
          <a:srcRect b="0" l="7598" r="7598" t="0"/>
          <a:stretch/>
        </p:blipFill>
        <p:spPr>
          <a:xfrm>
            <a:off x="4494625" y="2250"/>
            <a:ext cx="2897725" cy="2288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" name="Google Shape;260;p44"/>
          <p:cNvPicPr preferRelativeResize="0"/>
          <p:nvPr/>
        </p:nvPicPr>
        <p:blipFill rotWithShape="1">
          <a:blip r:embed="rId6">
            <a:alphaModFix amt="31000"/>
          </a:blip>
          <a:srcRect b="0" l="7598" r="7598" t="0"/>
          <a:stretch/>
        </p:blipFill>
        <p:spPr>
          <a:xfrm>
            <a:off x="4494625" y="2250"/>
            <a:ext cx="2897725" cy="2288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1" name="Google Shape;261;p44"/>
          <p:cNvPicPr preferRelativeResize="0"/>
          <p:nvPr/>
        </p:nvPicPr>
        <p:blipFill rotWithShape="1">
          <a:blip r:embed="rId7">
            <a:alphaModFix amt="20000"/>
          </a:blip>
          <a:srcRect b="0" l="15104" r="9258" t="0"/>
          <a:stretch/>
        </p:blipFill>
        <p:spPr>
          <a:xfrm>
            <a:off x="4494625" y="2577700"/>
            <a:ext cx="2897725" cy="25657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45"/>
          <p:cNvSpPr txBox="1"/>
          <p:nvPr>
            <p:ph type="title"/>
          </p:nvPr>
        </p:nvSpPr>
        <p:spPr>
          <a:xfrm>
            <a:off x="1193125" y="355650"/>
            <a:ext cx="6757800" cy="5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TRY USING INFOGRAPHICS!</a:t>
            </a:r>
            <a:endParaRPr/>
          </a:p>
        </p:txBody>
      </p:sp>
      <p:grpSp>
        <p:nvGrpSpPr>
          <p:cNvPr id="267" name="Google Shape;267;p45"/>
          <p:cNvGrpSpPr/>
          <p:nvPr/>
        </p:nvGrpSpPr>
        <p:grpSpPr>
          <a:xfrm>
            <a:off x="11217813" y="5054571"/>
            <a:ext cx="333809" cy="373277"/>
            <a:chOff x="861113" y="2885746"/>
            <a:chExt cx="333809" cy="373277"/>
          </a:xfrm>
        </p:grpSpPr>
        <p:sp>
          <p:nvSpPr>
            <p:cNvPr id="268" name="Google Shape;268;p45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45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45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" name="Google Shape;271;p45"/>
          <p:cNvSpPr txBox="1"/>
          <p:nvPr>
            <p:ph idx="4294967295" type="subTitle"/>
          </p:nvPr>
        </p:nvSpPr>
        <p:spPr>
          <a:xfrm>
            <a:off x="6232600" y="2227141"/>
            <a:ext cx="20979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272" name="Google Shape;272;p45"/>
          <p:cNvSpPr txBox="1"/>
          <p:nvPr>
            <p:ph idx="4294967295" type="ctrTitle"/>
          </p:nvPr>
        </p:nvSpPr>
        <p:spPr>
          <a:xfrm>
            <a:off x="6232599" y="340559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SATURN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273" name="Google Shape;273;p45"/>
          <p:cNvSpPr txBox="1"/>
          <p:nvPr>
            <p:ph idx="4294967295" type="subTitle"/>
          </p:nvPr>
        </p:nvSpPr>
        <p:spPr>
          <a:xfrm>
            <a:off x="6232600" y="3715494"/>
            <a:ext cx="20979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274" name="Google Shape;274;p45"/>
          <p:cNvSpPr txBox="1"/>
          <p:nvPr>
            <p:ph idx="4294967295" type="ctrTitle"/>
          </p:nvPr>
        </p:nvSpPr>
        <p:spPr>
          <a:xfrm>
            <a:off x="1350794" y="2559388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MARS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275" name="Google Shape;275;p45"/>
          <p:cNvSpPr txBox="1"/>
          <p:nvPr>
            <p:ph idx="4294967295" type="subTitle"/>
          </p:nvPr>
        </p:nvSpPr>
        <p:spPr>
          <a:xfrm>
            <a:off x="813375" y="2864460"/>
            <a:ext cx="2097900" cy="68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276" name="Google Shape;276;p45"/>
          <p:cNvSpPr txBox="1"/>
          <p:nvPr>
            <p:ph idx="4294967295" type="ctrTitle"/>
          </p:nvPr>
        </p:nvSpPr>
        <p:spPr>
          <a:xfrm>
            <a:off x="6232599" y="192191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3"/>
                </a:solidFill>
              </a:rPr>
              <a:t>MERCURY</a:t>
            </a:r>
            <a:endParaRPr sz="1800">
              <a:solidFill>
                <a:schemeClr val="accent3"/>
              </a:solidFill>
            </a:endParaRPr>
          </a:p>
        </p:txBody>
      </p:sp>
      <p:cxnSp>
        <p:nvCxnSpPr>
          <p:cNvPr id="277" name="Google Shape;277;p45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78" name="Google Shape;278;p45"/>
          <p:cNvPicPr preferRelativeResize="0"/>
          <p:nvPr/>
        </p:nvPicPr>
        <p:blipFill>
          <a:blip r:embed="rId3">
            <a:alphaModFix amt="78000"/>
          </a:blip>
          <a:stretch>
            <a:fillRect/>
          </a:stretch>
        </p:blipFill>
        <p:spPr>
          <a:xfrm>
            <a:off x="3090825" y="1972783"/>
            <a:ext cx="1796813" cy="1796834"/>
          </a:xfrm>
          <a:prstGeom prst="rect">
            <a:avLst/>
          </a:prstGeom>
          <a:noFill/>
          <a:ln>
            <a:noFill/>
          </a:ln>
        </p:spPr>
      </p:pic>
      <p:pic>
        <p:nvPicPr>
          <p:cNvPr id="279" name="Google Shape;279;p45"/>
          <p:cNvPicPr preferRelativeResize="0"/>
          <p:nvPr/>
        </p:nvPicPr>
        <p:blipFill>
          <a:blip r:embed="rId4">
            <a:alphaModFix amt="78000"/>
          </a:blip>
          <a:stretch>
            <a:fillRect/>
          </a:stretch>
        </p:blipFill>
        <p:spPr>
          <a:xfrm>
            <a:off x="4224862" y="2813007"/>
            <a:ext cx="1796700" cy="17967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280" name="Google Shape;280;p45"/>
          <p:cNvGrpSpPr/>
          <p:nvPr/>
        </p:nvGrpSpPr>
        <p:grpSpPr>
          <a:xfrm>
            <a:off x="3776529" y="2619499"/>
            <a:ext cx="425427" cy="475482"/>
            <a:chOff x="3079916" y="2744477"/>
            <a:chExt cx="332729" cy="372518"/>
          </a:xfrm>
        </p:grpSpPr>
        <p:sp>
          <p:nvSpPr>
            <p:cNvPr id="281" name="Google Shape;281;p45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45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45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84" name="Google Shape;284;p45"/>
          <p:cNvPicPr preferRelativeResize="0"/>
          <p:nvPr/>
        </p:nvPicPr>
        <p:blipFill>
          <a:blip r:embed="rId5">
            <a:alphaModFix amt="78000"/>
          </a:blip>
          <a:stretch>
            <a:fillRect/>
          </a:stretch>
        </p:blipFill>
        <p:spPr>
          <a:xfrm>
            <a:off x="4224861" y="1337824"/>
            <a:ext cx="1796813" cy="17967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5" name="Google Shape;285;p45"/>
          <p:cNvGrpSpPr/>
          <p:nvPr/>
        </p:nvGrpSpPr>
        <p:grpSpPr>
          <a:xfrm>
            <a:off x="4837092" y="1993243"/>
            <a:ext cx="572357" cy="475493"/>
            <a:chOff x="3564243" y="2289904"/>
            <a:chExt cx="422342" cy="355243"/>
          </a:xfrm>
        </p:grpSpPr>
        <p:sp>
          <p:nvSpPr>
            <p:cNvPr id="286" name="Google Shape;286;p45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45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45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45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45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" name="Google Shape;291;p45"/>
          <p:cNvGrpSpPr/>
          <p:nvPr/>
        </p:nvGrpSpPr>
        <p:grpSpPr>
          <a:xfrm>
            <a:off x="4872765" y="3479017"/>
            <a:ext cx="500987" cy="479240"/>
            <a:chOff x="1973254" y="4156304"/>
            <a:chExt cx="357720" cy="342192"/>
          </a:xfrm>
        </p:grpSpPr>
        <p:sp>
          <p:nvSpPr>
            <p:cNvPr id="292" name="Google Shape;292;p45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5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45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5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5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5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2" name="Google Shape;302;p46"/>
          <p:cNvGraphicFramePr/>
          <p:nvPr/>
        </p:nvGraphicFramePr>
        <p:xfrm>
          <a:off x="1686563" y="112780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{2C0F18E9-B60F-4F8F-84D9-BF3EEA0DE368}</a:tableStyleId>
              </a:tblPr>
              <a:tblGrid>
                <a:gridCol w="1479200"/>
                <a:gridCol w="1445300"/>
                <a:gridCol w="1445300"/>
                <a:gridCol w="1401075"/>
              </a:tblGrid>
              <a:tr h="885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Mass</a:t>
                      </a:r>
                      <a:endParaRPr sz="18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(Earths)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Diameter</a:t>
                      </a:r>
                      <a:endParaRPr sz="18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(Earths)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Gravity</a:t>
                      </a:r>
                      <a:endParaRPr sz="18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(Earths)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Hind Vadodara SemiBold"/>
                          <a:ea typeface="Hind Vadodara SemiBold"/>
                          <a:cs typeface="Hind Vadodara SemiBold"/>
                          <a:sym typeface="Hind Vadodara SemiBold"/>
                        </a:rPr>
                        <a:t>MARS</a:t>
                      </a:r>
                      <a:endParaRPr sz="1800">
                        <a:solidFill>
                          <a:schemeClr val="dk1"/>
                        </a:solidFill>
                        <a:latin typeface="Hind Vadodara SemiBold"/>
                        <a:ea typeface="Hind Vadodara SemiBold"/>
                        <a:cs typeface="Hind Vadodara SemiBold"/>
                        <a:sym typeface="Hind Vadodara SemiBold"/>
                      </a:endParaRPr>
                    </a:p>
                  </a:txBody>
                  <a:tcPr marT="91425" marB="91425" marR="81625" marL="91425" anchor="ctr">
                    <a:lnL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100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355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370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Hind Vadodara SemiBold"/>
                          <a:ea typeface="Hind Vadodara SemiBold"/>
                          <a:cs typeface="Hind Vadodara SemiBold"/>
                          <a:sym typeface="Hind Vadodara SemiBold"/>
                        </a:rPr>
                        <a:t>MERCURY</a:t>
                      </a:r>
                      <a:endParaRPr sz="1800">
                        <a:solidFill>
                          <a:schemeClr val="dk1"/>
                        </a:solidFill>
                        <a:latin typeface="Hind Vadodara SemiBold"/>
                        <a:ea typeface="Hind Vadodara SemiBold"/>
                        <a:cs typeface="Hind Vadodara SemiBold"/>
                        <a:sym typeface="Hind Vadodara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490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150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890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Hind Vadodara SemiBold"/>
                          <a:ea typeface="Hind Vadodara SemiBold"/>
                          <a:cs typeface="Hind Vadodara SemiBold"/>
                          <a:sym typeface="Hind Vadodara SemiBold"/>
                        </a:rPr>
                        <a:t>VENUS</a:t>
                      </a:r>
                      <a:endParaRPr sz="1800">
                        <a:solidFill>
                          <a:schemeClr val="dk1"/>
                        </a:solidFill>
                        <a:latin typeface="Hind Vadodara SemiBold"/>
                        <a:ea typeface="Hind Vadodara SemiBold"/>
                        <a:cs typeface="Hind Vadodara SemiBold"/>
                        <a:sym typeface="Hind Vadodara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1,000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260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Chivo"/>
                          <a:ea typeface="Chivo"/>
                          <a:cs typeface="Chivo"/>
                          <a:sym typeface="Chivo"/>
                        </a:rPr>
                        <a:t>245</a:t>
                      </a:r>
                      <a:endParaRPr sz="1600">
                        <a:solidFill>
                          <a:schemeClr val="dk1"/>
                        </a:solidFill>
                        <a:latin typeface="Chivo"/>
                        <a:ea typeface="Chivo"/>
                        <a:cs typeface="Chivo"/>
                        <a:sym typeface="Chiv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43434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03" name="Google Shape;303;p46"/>
          <p:cNvSpPr txBox="1"/>
          <p:nvPr>
            <p:ph type="title"/>
          </p:nvPr>
        </p:nvSpPr>
        <p:spPr>
          <a:xfrm>
            <a:off x="1736500" y="355650"/>
            <a:ext cx="5670900" cy="69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THIS IS A TABLE</a:t>
            </a:r>
            <a:endParaRPr>
              <a:solidFill>
                <a:schemeClr val="dk2"/>
              </a:solidFill>
            </a:endParaRPr>
          </a:p>
        </p:txBody>
      </p:sp>
      <p:cxnSp>
        <p:nvCxnSpPr>
          <p:cNvPr id="304" name="Google Shape;304;p46"/>
          <p:cNvCxnSpPr/>
          <p:nvPr/>
        </p:nvCxnSpPr>
        <p:spPr>
          <a:xfrm>
            <a:off x="1550125" y="2731650"/>
            <a:ext cx="6043800" cy="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5" name="Google Shape;305;p46"/>
          <p:cNvCxnSpPr/>
          <p:nvPr/>
        </p:nvCxnSpPr>
        <p:spPr>
          <a:xfrm>
            <a:off x="1550125" y="3436875"/>
            <a:ext cx="60438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6" name="Google Shape;306;p46"/>
          <p:cNvCxnSpPr/>
          <p:nvPr/>
        </p:nvCxnSpPr>
        <p:spPr>
          <a:xfrm>
            <a:off x="1550125" y="4148775"/>
            <a:ext cx="6043800" cy="0"/>
          </a:xfrm>
          <a:prstGeom prst="straightConnector1">
            <a:avLst/>
          </a:prstGeom>
          <a:noFill/>
          <a:ln cap="flat" cmpd="sng" w="2857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7" name="Google Shape;307;p46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47"/>
          <p:cNvSpPr/>
          <p:nvPr/>
        </p:nvSpPr>
        <p:spPr>
          <a:xfrm>
            <a:off x="5572125" y="1329325"/>
            <a:ext cx="3571800" cy="2721900"/>
          </a:xfrm>
          <a:prstGeom prst="rect">
            <a:avLst/>
          </a:prstGeom>
          <a:solidFill>
            <a:srgbClr val="FAF9F9"/>
          </a:solidFill>
          <a:ln>
            <a:noFill/>
          </a:ln>
          <a:effectLst>
            <a:outerShdw blurRad="57150" rotWithShape="0" algn="bl" dir="8640000" dist="28575">
              <a:srgbClr val="666666">
                <a:alpha val="5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47"/>
          <p:cNvSpPr txBox="1"/>
          <p:nvPr>
            <p:ph type="title"/>
          </p:nvPr>
        </p:nvSpPr>
        <p:spPr>
          <a:xfrm>
            <a:off x="5966875" y="1630225"/>
            <a:ext cx="2332800" cy="21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cxnSp>
        <p:nvCxnSpPr>
          <p:cNvPr id="314" name="Google Shape;314;p47"/>
          <p:cNvCxnSpPr/>
          <p:nvPr/>
        </p:nvCxnSpPr>
        <p:spPr>
          <a:xfrm>
            <a:off x="8424000" y="1893775"/>
            <a:ext cx="0" cy="15930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48"/>
          <p:cNvSpPr txBox="1"/>
          <p:nvPr>
            <p:ph idx="15" type="title"/>
          </p:nvPr>
        </p:nvSpPr>
        <p:spPr>
          <a:xfrm>
            <a:off x="853475" y="355650"/>
            <a:ext cx="7436700" cy="5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REVIEWING CONCEPTS IS A GOOD IDEA</a:t>
            </a:r>
            <a:endParaRPr sz="3000"/>
          </a:p>
        </p:txBody>
      </p:sp>
      <p:sp>
        <p:nvSpPr>
          <p:cNvPr id="320" name="Google Shape;320;p48"/>
          <p:cNvSpPr txBox="1"/>
          <p:nvPr>
            <p:ph type="ctrTitle"/>
          </p:nvPr>
        </p:nvSpPr>
        <p:spPr>
          <a:xfrm flipH="1">
            <a:off x="6198393" y="1463276"/>
            <a:ext cx="1828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21" name="Google Shape;321;p48"/>
          <p:cNvSpPr txBox="1"/>
          <p:nvPr>
            <p:ph idx="1" type="subTitle"/>
          </p:nvPr>
        </p:nvSpPr>
        <p:spPr>
          <a:xfrm flipH="1">
            <a:off x="6061293" y="1902630"/>
            <a:ext cx="210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22" name="Google Shape;322;p48"/>
          <p:cNvSpPr txBox="1"/>
          <p:nvPr>
            <p:ph idx="2" type="ctrTitle"/>
          </p:nvPr>
        </p:nvSpPr>
        <p:spPr>
          <a:xfrm flipH="1">
            <a:off x="3666525" y="1463276"/>
            <a:ext cx="1828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23" name="Google Shape;323;p48"/>
          <p:cNvSpPr txBox="1"/>
          <p:nvPr>
            <p:ph idx="3" type="subTitle"/>
          </p:nvPr>
        </p:nvSpPr>
        <p:spPr>
          <a:xfrm flipH="1">
            <a:off x="3529425" y="1902630"/>
            <a:ext cx="210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24" name="Google Shape;324;p48"/>
          <p:cNvSpPr txBox="1"/>
          <p:nvPr>
            <p:ph idx="4" type="ctrTitle"/>
          </p:nvPr>
        </p:nvSpPr>
        <p:spPr>
          <a:xfrm flipH="1">
            <a:off x="6198393" y="2915666"/>
            <a:ext cx="1828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25" name="Google Shape;325;p48"/>
          <p:cNvSpPr txBox="1"/>
          <p:nvPr>
            <p:ph idx="5" type="subTitle"/>
          </p:nvPr>
        </p:nvSpPr>
        <p:spPr>
          <a:xfrm flipH="1">
            <a:off x="6061293" y="3356286"/>
            <a:ext cx="210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326" name="Google Shape;326;p48"/>
          <p:cNvSpPr txBox="1"/>
          <p:nvPr>
            <p:ph idx="6" type="ctrTitle"/>
          </p:nvPr>
        </p:nvSpPr>
        <p:spPr>
          <a:xfrm flipH="1">
            <a:off x="1121903" y="1463276"/>
            <a:ext cx="1828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27" name="Google Shape;327;p48"/>
          <p:cNvSpPr txBox="1"/>
          <p:nvPr>
            <p:ph idx="7" type="subTitle"/>
          </p:nvPr>
        </p:nvSpPr>
        <p:spPr>
          <a:xfrm flipH="1">
            <a:off x="984803" y="1902630"/>
            <a:ext cx="210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28" name="Google Shape;328;p48"/>
          <p:cNvSpPr txBox="1"/>
          <p:nvPr>
            <p:ph idx="8" type="ctrTitle"/>
          </p:nvPr>
        </p:nvSpPr>
        <p:spPr>
          <a:xfrm flipH="1">
            <a:off x="3666525" y="2915666"/>
            <a:ext cx="1828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29" name="Google Shape;329;p48"/>
          <p:cNvSpPr txBox="1"/>
          <p:nvPr>
            <p:ph idx="9" type="subTitle"/>
          </p:nvPr>
        </p:nvSpPr>
        <p:spPr>
          <a:xfrm flipH="1">
            <a:off x="3529425" y="3356286"/>
            <a:ext cx="21030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330" name="Google Shape;330;p48"/>
          <p:cNvSpPr txBox="1"/>
          <p:nvPr>
            <p:ph idx="13" type="ctrTitle"/>
          </p:nvPr>
        </p:nvSpPr>
        <p:spPr>
          <a:xfrm flipH="1">
            <a:off x="1121903" y="2915666"/>
            <a:ext cx="1828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31" name="Google Shape;331;p48"/>
          <p:cNvSpPr txBox="1"/>
          <p:nvPr>
            <p:ph idx="14" type="subTitle"/>
          </p:nvPr>
        </p:nvSpPr>
        <p:spPr>
          <a:xfrm flipH="1">
            <a:off x="978953" y="3356278"/>
            <a:ext cx="21147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cxnSp>
        <p:nvCxnSpPr>
          <p:cNvPr id="332" name="Google Shape;332;p48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49"/>
          <p:cNvSpPr txBox="1"/>
          <p:nvPr>
            <p:ph idx="4294967295" type="title"/>
          </p:nvPr>
        </p:nvSpPr>
        <p:spPr>
          <a:xfrm>
            <a:off x="1807350" y="356125"/>
            <a:ext cx="55293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THESE ARE FOUR COLUMNS</a:t>
            </a:r>
            <a:endParaRPr sz="3000"/>
          </a:p>
        </p:txBody>
      </p:sp>
      <p:sp>
        <p:nvSpPr>
          <p:cNvPr id="338" name="Google Shape;338;p49"/>
          <p:cNvSpPr txBox="1"/>
          <p:nvPr>
            <p:ph type="ctrTitle"/>
          </p:nvPr>
        </p:nvSpPr>
        <p:spPr>
          <a:xfrm flipH="1">
            <a:off x="2124296" y="141090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39" name="Google Shape;339;p49"/>
          <p:cNvSpPr txBox="1"/>
          <p:nvPr>
            <p:ph idx="1" type="subTitle"/>
          </p:nvPr>
        </p:nvSpPr>
        <p:spPr>
          <a:xfrm flipH="1">
            <a:off x="2124296" y="1808825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composed mostly of hydrogen and helium</a:t>
            </a:r>
            <a:endParaRPr/>
          </a:p>
        </p:txBody>
      </p:sp>
      <p:sp>
        <p:nvSpPr>
          <p:cNvPr id="340" name="Google Shape;340;p49"/>
          <p:cNvSpPr txBox="1"/>
          <p:nvPr>
            <p:ph idx="2" type="ctrTitle"/>
          </p:nvPr>
        </p:nvSpPr>
        <p:spPr>
          <a:xfrm flipH="1">
            <a:off x="5459104" y="141090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41" name="Google Shape;341;p49"/>
          <p:cNvSpPr txBox="1"/>
          <p:nvPr>
            <p:ph idx="3" type="subTitle"/>
          </p:nvPr>
        </p:nvSpPr>
        <p:spPr>
          <a:xfrm flipH="1">
            <a:off x="4642804" y="1811175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342" name="Google Shape;342;p49"/>
          <p:cNvSpPr txBox="1"/>
          <p:nvPr>
            <p:ph idx="4" type="ctrTitle"/>
          </p:nvPr>
        </p:nvSpPr>
        <p:spPr>
          <a:xfrm flipH="1">
            <a:off x="2124296" y="314526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43" name="Google Shape;343;p49"/>
          <p:cNvSpPr txBox="1"/>
          <p:nvPr>
            <p:ph idx="5" type="subTitle"/>
          </p:nvPr>
        </p:nvSpPr>
        <p:spPr>
          <a:xfrm flipH="1">
            <a:off x="2124296" y="3547127"/>
            <a:ext cx="2262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344" name="Google Shape;344;p49"/>
          <p:cNvSpPr txBox="1"/>
          <p:nvPr>
            <p:ph idx="6" type="ctrTitle"/>
          </p:nvPr>
        </p:nvSpPr>
        <p:spPr>
          <a:xfrm flipH="1">
            <a:off x="5204404" y="3145261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45" name="Google Shape;345;p49"/>
          <p:cNvSpPr txBox="1"/>
          <p:nvPr>
            <p:ph idx="7" type="subTitle"/>
          </p:nvPr>
        </p:nvSpPr>
        <p:spPr>
          <a:xfrm flipH="1">
            <a:off x="4642804" y="3547125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cxnSp>
        <p:nvCxnSpPr>
          <p:cNvPr id="346" name="Google Shape;346;p49"/>
          <p:cNvCxnSpPr/>
          <p:nvPr/>
        </p:nvCxnSpPr>
        <p:spPr>
          <a:xfrm>
            <a:off x="1038225" y="2949990"/>
            <a:ext cx="2981400" cy="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7" name="Google Shape;347;p49"/>
          <p:cNvCxnSpPr/>
          <p:nvPr/>
        </p:nvCxnSpPr>
        <p:spPr>
          <a:xfrm>
            <a:off x="5137500" y="2949990"/>
            <a:ext cx="30825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8" name="Google Shape;348;p49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349" name="Google Shape;349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433900" y="819325"/>
            <a:ext cx="2449700" cy="32438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50" name="Google Shape;350;p4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9576" y="1496250"/>
            <a:ext cx="1370200" cy="1649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51" name="Google Shape;351;p4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469675" y="2308875"/>
            <a:ext cx="1815300" cy="1689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50"/>
          <p:cNvSpPr txBox="1"/>
          <p:nvPr>
            <p:ph type="title"/>
          </p:nvPr>
        </p:nvSpPr>
        <p:spPr>
          <a:xfrm>
            <a:off x="1193125" y="355650"/>
            <a:ext cx="6757800" cy="6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WELL</a:t>
            </a:r>
            <a:endParaRPr/>
          </a:p>
        </p:txBody>
      </p:sp>
      <p:sp>
        <p:nvSpPr>
          <p:cNvPr id="357" name="Google Shape;357;p50"/>
          <p:cNvSpPr txBox="1"/>
          <p:nvPr/>
        </p:nvSpPr>
        <p:spPr>
          <a:xfrm flipH="1">
            <a:off x="4724836" y="340211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MARS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58" name="Google Shape;358;p50"/>
          <p:cNvSpPr txBox="1"/>
          <p:nvPr/>
        </p:nvSpPr>
        <p:spPr>
          <a:xfrm flipH="1">
            <a:off x="4593137" y="3763887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Despite being red, Mars is actually a cold place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359" name="Google Shape;359;p50"/>
          <p:cNvSpPr txBox="1"/>
          <p:nvPr/>
        </p:nvSpPr>
        <p:spPr>
          <a:xfrm flipH="1">
            <a:off x="2858609" y="2183317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JUPITER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60" name="Google Shape;360;p50"/>
          <p:cNvSpPr txBox="1"/>
          <p:nvPr/>
        </p:nvSpPr>
        <p:spPr>
          <a:xfrm flipH="1">
            <a:off x="2726912" y="1379283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It’s the biggest planet in the Solar System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361" name="Google Shape;361;p50"/>
          <p:cNvSpPr txBox="1"/>
          <p:nvPr/>
        </p:nvSpPr>
        <p:spPr>
          <a:xfrm flipH="1">
            <a:off x="860668" y="3402116"/>
            <a:ext cx="18240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NEPTUNE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62" name="Google Shape;362;p50"/>
          <p:cNvSpPr txBox="1"/>
          <p:nvPr/>
        </p:nvSpPr>
        <p:spPr>
          <a:xfrm flipH="1">
            <a:off x="860674" y="3763887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Neptune is the farthest planet from the Sun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363" name="Google Shape;363;p50"/>
          <p:cNvSpPr/>
          <p:nvPr/>
        </p:nvSpPr>
        <p:spPr>
          <a:xfrm>
            <a:off x="1222650" y="2939355"/>
            <a:ext cx="6698700" cy="171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64" name="Google Shape;364;p50"/>
          <p:cNvCxnSpPr/>
          <p:nvPr/>
        </p:nvCxnSpPr>
        <p:spPr>
          <a:xfrm>
            <a:off x="1772675" y="2200875"/>
            <a:ext cx="0" cy="1196400"/>
          </a:xfrm>
          <a:prstGeom prst="straightConnector1">
            <a:avLst/>
          </a:prstGeom>
          <a:noFill/>
          <a:ln cap="flat" cmpd="sng" w="381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5" name="Google Shape;365;p50"/>
          <p:cNvCxnSpPr/>
          <p:nvPr/>
        </p:nvCxnSpPr>
        <p:spPr>
          <a:xfrm>
            <a:off x="3638900" y="2653450"/>
            <a:ext cx="0" cy="11964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6" name="Google Shape;366;p50"/>
          <p:cNvCxnSpPr/>
          <p:nvPr/>
        </p:nvCxnSpPr>
        <p:spPr>
          <a:xfrm>
            <a:off x="7371350" y="2653450"/>
            <a:ext cx="0" cy="1196400"/>
          </a:xfrm>
          <a:prstGeom prst="straightConnector1">
            <a:avLst/>
          </a:prstGeom>
          <a:noFill/>
          <a:ln cap="flat" cmpd="sng" w="3810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7" name="Google Shape;367;p50"/>
          <p:cNvSpPr txBox="1"/>
          <p:nvPr/>
        </p:nvSpPr>
        <p:spPr>
          <a:xfrm flipH="1">
            <a:off x="6579179" y="2183317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SATURN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68" name="Google Shape;368;p50"/>
          <p:cNvSpPr txBox="1"/>
          <p:nvPr/>
        </p:nvSpPr>
        <p:spPr>
          <a:xfrm flipH="1">
            <a:off x="6447482" y="1379283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It’s composed mostly of hydrogen and helium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369" name="Google Shape;369;p50"/>
          <p:cNvSpPr txBox="1"/>
          <p:nvPr/>
        </p:nvSpPr>
        <p:spPr>
          <a:xfrm flipH="1">
            <a:off x="1102671" y="1505325"/>
            <a:ext cx="13401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1"/>
                </a:solidFill>
                <a:latin typeface="Hind Vadodara"/>
                <a:ea typeface="Hind Vadodara"/>
                <a:cs typeface="Hind Vadodara"/>
                <a:sym typeface="Hind Vadodara"/>
              </a:rPr>
              <a:t>DAY 1</a:t>
            </a:r>
            <a:endParaRPr b="1" sz="1800">
              <a:solidFill>
                <a:schemeClr val="accent1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70" name="Google Shape;370;p50"/>
          <p:cNvSpPr txBox="1"/>
          <p:nvPr/>
        </p:nvSpPr>
        <p:spPr>
          <a:xfrm flipH="1">
            <a:off x="5033885" y="1505325"/>
            <a:ext cx="93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3"/>
                </a:solidFill>
                <a:latin typeface="Hind Vadodara"/>
                <a:ea typeface="Hind Vadodara"/>
                <a:cs typeface="Hind Vadodara"/>
                <a:sym typeface="Hind Vadodara"/>
              </a:rPr>
              <a:t>DAY 3</a:t>
            </a:r>
            <a:endParaRPr b="1" sz="2400">
              <a:solidFill>
                <a:schemeClr val="accent3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cxnSp>
        <p:nvCxnSpPr>
          <p:cNvPr id="371" name="Google Shape;371;p50"/>
          <p:cNvCxnSpPr/>
          <p:nvPr/>
        </p:nvCxnSpPr>
        <p:spPr>
          <a:xfrm>
            <a:off x="5505125" y="2200875"/>
            <a:ext cx="0" cy="1196400"/>
          </a:xfrm>
          <a:prstGeom prst="straightConnector1">
            <a:avLst/>
          </a:prstGeom>
          <a:noFill/>
          <a:ln cap="flat" cmpd="sng" w="3810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2" name="Google Shape;372;p50"/>
          <p:cNvSpPr txBox="1"/>
          <p:nvPr/>
        </p:nvSpPr>
        <p:spPr>
          <a:xfrm flipH="1">
            <a:off x="3173573" y="3967796"/>
            <a:ext cx="93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DAY 2</a:t>
            </a:r>
            <a:endParaRPr b="1" sz="24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373" name="Google Shape;373;p50"/>
          <p:cNvSpPr txBox="1"/>
          <p:nvPr/>
        </p:nvSpPr>
        <p:spPr>
          <a:xfrm flipH="1">
            <a:off x="6906100" y="3967796"/>
            <a:ext cx="93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4"/>
                </a:solidFill>
                <a:latin typeface="Hind Vadodara"/>
                <a:ea typeface="Hind Vadodara"/>
                <a:cs typeface="Hind Vadodara"/>
                <a:sym typeface="Hind Vadodara"/>
              </a:rPr>
              <a:t>DAY 4</a:t>
            </a:r>
            <a:endParaRPr b="1" sz="2400">
              <a:solidFill>
                <a:schemeClr val="accent4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cxnSp>
        <p:nvCxnSpPr>
          <p:cNvPr id="374" name="Google Shape;374;p50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51"/>
          <p:cNvSpPr txBox="1"/>
          <p:nvPr>
            <p:ph type="ctrTitle"/>
          </p:nvPr>
        </p:nvSpPr>
        <p:spPr>
          <a:xfrm>
            <a:off x="1823017" y="1854450"/>
            <a:ext cx="3537600" cy="179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SECTION</a:t>
            </a:r>
            <a:endParaRPr/>
          </a:p>
        </p:txBody>
      </p:sp>
      <p:sp>
        <p:nvSpPr>
          <p:cNvPr id="380" name="Google Shape;380;p51"/>
          <p:cNvSpPr txBox="1"/>
          <p:nvPr>
            <p:ph idx="1" type="subTitle"/>
          </p:nvPr>
        </p:nvSpPr>
        <p:spPr>
          <a:xfrm>
            <a:off x="1823017" y="3456263"/>
            <a:ext cx="3384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381" name="Google Shape;381;p51"/>
          <p:cNvSpPr txBox="1"/>
          <p:nvPr>
            <p:ph idx="2" type="title"/>
          </p:nvPr>
        </p:nvSpPr>
        <p:spPr>
          <a:xfrm>
            <a:off x="1766881" y="540000"/>
            <a:ext cx="1215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cxnSp>
        <p:nvCxnSpPr>
          <p:cNvPr id="382" name="Google Shape;382;p51"/>
          <p:cNvCxnSpPr/>
          <p:nvPr/>
        </p:nvCxnSpPr>
        <p:spPr>
          <a:xfrm>
            <a:off x="1621656" y="539988"/>
            <a:ext cx="0" cy="6246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386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p52"/>
          <p:cNvSpPr txBox="1"/>
          <p:nvPr>
            <p:ph type="title"/>
          </p:nvPr>
        </p:nvSpPr>
        <p:spPr>
          <a:xfrm>
            <a:off x="1193125" y="355650"/>
            <a:ext cx="67578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DO YOU NEED SOME PERCENTAGES?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388" name="Google Shape;388;p52"/>
          <p:cNvSpPr txBox="1"/>
          <p:nvPr>
            <p:ph idx="4294967295" type="ctrTitle"/>
          </p:nvPr>
        </p:nvSpPr>
        <p:spPr>
          <a:xfrm flipH="1">
            <a:off x="6044429" y="316136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MARS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389" name="Google Shape;389;p52"/>
          <p:cNvSpPr txBox="1"/>
          <p:nvPr>
            <p:ph idx="4294967295" type="subTitle"/>
          </p:nvPr>
        </p:nvSpPr>
        <p:spPr>
          <a:xfrm flipH="1">
            <a:off x="5781029" y="3491411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Just click and drag one of them to resize that portion</a:t>
            </a:r>
            <a:endParaRPr sz="1400"/>
          </a:p>
        </p:txBody>
      </p:sp>
      <p:sp>
        <p:nvSpPr>
          <p:cNvPr id="390" name="Google Shape;390;p52"/>
          <p:cNvSpPr txBox="1"/>
          <p:nvPr>
            <p:ph idx="4294967295" type="ctrTitle"/>
          </p:nvPr>
        </p:nvSpPr>
        <p:spPr>
          <a:xfrm flipH="1">
            <a:off x="1538983" y="3162174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JUPITER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391" name="Google Shape;391;p52"/>
          <p:cNvSpPr txBox="1"/>
          <p:nvPr>
            <p:ph idx="4294967295" type="subTitle"/>
          </p:nvPr>
        </p:nvSpPr>
        <p:spPr>
          <a:xfrm flipH="1">
            <a:off x="1538983" y="3497801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Select one of the colored portions</a:t>
            </a:r>
            <a:r>
              <a:rPr lang="en" sz="1400"/>
              <a:t> of the graph</a:t>
            </a:r>
            <a:endParaRPr sz="1400"/>
          </a:p>
        </p:txBody>
      </p:sp>
      <p:sp>
        <p:nvSpPr>
          <p:cNvPr id="392" name="Google Shape;392;p52"/>
          <p:cNvSpPr txBox="1"/>
          <p:nvPr>
            <p:ph idx="4294967295" type="ctrTitle"/>
          </p:nvPr>
        </p:nvSpPr>
        <p:spPr>
          <a:xfrm flipH="1">
            <a:off x="6044429" y="1798425"/>
            <a:ext cx="1560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SATURN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393" name="Google Shape;393;p52"/>
          <p:cNvSpPr txBox="1"/>
          <p:nvPr>
            <p:ph idx="4294967295" type="subTitle"/>
          </p:nvPr>
        </p:nvSpPr>
        <p:spPr>
          <a:xfrm flipH="1">
            <a:off x="5714729" y="2121150"/>
            <a:ext cx="1890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You will see two little orange diamonds </a:t>
            </a:r>
            <a:endParaRPr sz="1400"/>
          </a:p>
        </p:txBody>
      </p:sp>
      <p:sp>
        <p:nvSpPr>
          <p:cNvPr id="394" name="Google Shape;394;p52"/>
          <p:cNvSpPr txBox="1"/>
          <p:nvPr>
            <p:ph idx="4294967295" type="ctrTitle"/>
          </p:nvPr>
        </p:nvSpPr>
        <p:spPr>
          <a:xfrm flipH="1">
            <a:off x="1538983" y="1798275"/>
            <a:ext cx="1824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NEPTUNE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395" name="Google Shape;395;p52"/>
          <p:cNvSpPr txBox="1"/>
          <p:nvPr>
            <p:ph idx="4294967295" type="subTitle"/>
          </p:nvPr>
        </p:nvSpPr>
        <p:spPr>
          <a:xfrm flipH="1">
            <a:off x="1538983" y="2121150"/>
            <a:ext cx="1755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Did you know that you can manually edit this graph?</a:t>
            </a:r>
            <a:endParaRPr sz="1400"/>
          </a:p>
        </p:txBody>
      </p:sp>
      <p:sp>
        <p:nvSpPr>
          <p:cNvPr id="396" name="Google Shape;396;p52"/>
          <p:cNvSpPr txBox="1"/>
          <p:nvPr>
            <p:ph idx="4294967295" type="ctrTitle"/>
          </p:nvPr>
        </p:nvSpPr>
        <p:spPr>
          <a:xfrm flipH="1">
            <a:off x="7494372" y="1872250"/>
            <a:ext cx="996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20%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97" name="Google Shape;397;p52"/>
          <p:cNvSpPr txBox="1"/>
          <p:nvPr>
            <p:ph idx="4294967295" type="ctrTitle"/>
          </p:nvPr>
        </p:nvSpPr>
        <p:spPr>
          <a:xfrm flipH="1">
            <a:off x="7494372" y="3248045"/>
            <a:ext cx="996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10%</a:t>
            </a:r>
            <a:endParaRPr>
              <a:solidFill>
                <a:schemeClr val="accent1"/>
              </a:solidFill>
            </a:endParaRPr>
          </a:p>
        </p:txBody>
      </p:sp>
      <p:cxnSp>
        <p:nvCxnSpPr>
          <p:cNvPr id="398" name="Google Shape;398;p52"/>
          <p:cNvCxnSpPr/>
          <p:nvPr/>
        </p:nvCxnSpPr>
        <p:spPr>
          <a:xfrm>
            <a:off x="7675579" y="1949400"/>
            <a:ext cx="0" cy="87990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99" name="Google Shape;399;p52"/>
          <p:cNvCxnSpPr/>
          <p:nvPr/>
        </p:nvCxnSpPr>
        <p:spPr>
          <a:xfrm>
            <a:off x="7675579" y="3318325"/>
            <a:ext cx="0" cy="87990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0" name="Google Shape;400;p52"/>
          <p:cNvCxnSpPr/>
          <p:nvPr/>
        </p:nvCxnSpPr>
        <p:spPr>
          <a:xfrm>
            <a:off x="1472254" y="1949400"/>
            <a:ext cx="0" cy="879900"/>
          </a:xfrm>
          <a:prstGeom prst="straightConnector1">
            <a:avLst/>
          </a:prstGeom>
          <a:noFill/>
          <a:ln cap="flat" cmpd="sng" w="2857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1" name="Google Shape;401;p52"/>
          <p:cNvCxnSpPr/>
          <p:nvPr/>
        </p:nvCxnSpPr>
        <p:spPr>
          <a:xfrm>
            <a:off x="1472254" y="3318325"/>
            <a:ext cx="0" cy="87990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02" name="Google Shape;402;p52"/>
          <p:cNvSpPr txBox="1"/>
          <p:nvPr>
            <p:ph idx="4294967295" type="ctrTitle"/>
          </p:nvPr>
        </p:nvSpPr>
        <p:spPr>
          <a:xfrm flipH="1">
            <a:off x="380872" y="1872250"/>
            <a:ext cx="996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40%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403" name="Google Shape;403;p52"/>
          <p:cNvSpPr txBox="1"/>
          <p:nvPr>
            <p:ph idx="4294967295" type="ctrTitle"/>
          </p:nvPr>
        </p:nvSpPr>
        <p:spPr>
          <a:xfrm flipH="1">
            <a:off x="380872" y="3241655"/>
            <a:ext cx="9963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</a:rPr>
              <a:t>30%</a:t>
            </a:r>
            <a:endParaRPr>
              <a:solidFill>
                <a:schemeClr val="accent4"/>
              </a:solidFill>
            </a:endParaRPr>
          </a:p>
        </p:txBody>
      </p:sp>
      <p:cxnSp>
        <p:nvCxnSpPr>
          <p:cNvPr id="404" name="Google Shape;404;p52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05" name="Google Shape;405;p52"/>
          <p:cNvPicPr preferRelativeResize="0"/>
          <p:nvPr/>
        </p:nvPicPr>
        <p:blipFill rotWithShape="1">
          <a:blip r:embed="rId3">
            <a:alphaModFix/>
          </a:blip>
          <a:srcRect b="24035" l="7249" r="23837" t="4622"/>
          <a:stretch/>
        </p:blipFill>
        <p:spPr>
          <a:xfrm>
            <a:off x="3526263" y="1851950"/>
            <a:ext cx="2095500" cy="2122800"/>
          </a:xfrm>
          <a:prstGeom prst="pie">
            <a:avLst>
              <a:gd fmla="val 9199665" name="adj1"/>
              <a:gd fmla="val 17516966" name="adj2"/>
            </a:avLst>
          </a:prstGeom>
          <a:noFill/>
          <a:ln>
            <a:noFill/>
          </a:ln>
        </p:spPr>
      </p:pic>
      <p:pic>
        <p:nvPicPr>
          <p:cNvPr id="406" name="Google Shape;406;p52"/>
          <p:cNvPicPr preferRelativeResize="0"/>
          <p:nvPr/>
        </p:nvPicPr>
        <p:blipFill rotWithShape="1">
          <a:blip r:embed="rId4">
            <a:alphaModFix amt="90000"/>
          </a:blip>
          <a:srcRect b="12204" l="16798" r="19523" t="47275"/>
          <a:stretch/>
        </p:blipFill>
        <p:spPr>
          <a:xfrm>
            <a:off x="3519200" y="1856309"/>
            <a:ext cx="2103000" cy="2103000"/>
          </a:xfrm>
          <a:prstGeom prst="pie">
            <a:avLst>
              <a:gd fmla="val 2727645" name="adj1"/>
              <a:gd fmla="val 9200246" name="adj2"/>
            </a:avLst>
          </a:prstGeom>
          <a:noFill/>
          <a:ln>
            <a:noFill/>
          </a:ln>
        </p:spPr>
      </p:pic>
      <p:pic>
        <p:nvPicPr>
          <p:cNvPr id="407" name="Google Shape;407;p52"/>
          <p:cNvPicPr preferRelativeResize="0"/>
          <p:nvPr/>
        </p:nvPicPr>
        <p:blipFill rotWithShape="1">
          <a:blip r:embed="rId5">
            <a:alphaModFix amt="90000"/>
          </a:blip>
          <a:srcRect b="14823" l="50002" r="-5" t="49998"/>
          <a:stretch/>
        </p:blipFill>
        <p:spPr>
          <a:xfrm>
            <a:off x="3519200" y="1856309"/>
            <a:ext cx="2103000" cy="2103000"/>
          </a:xfrm>
          <a:prstGeom prst="pie">
            <a:avLst>
              <a:gd fmla="val 29089" name="adj1"/>
              <a:gd fmla="val 2752359" name="adj2"/>
            </a:avLst>
          </a:prstGeom>
          <a:noFill/>
          <a:ln>
            <a:noFill/>
          </a:ln>
        </p:spPr>
      </p:pic>
      <p:pic>
        <p:nvPicPr>
          <p:cNvPr id="408" name="Google Shape;408;p52"/>
          <p:cNvPicPr preferRelativeResize="0"/>
          <p:nvPr/>
        </p:nvPicPr>
        <p:blipFill rotWithShape="1">
          <a:blip r:embed="rId6">
            <a:alphaModFix amt="94000"/>
          </a:blip>
          <a:srcRect b="42952" l="43565" r="6435" t="10314"/>
          <a:stretch/>
        </p:blipFill>
        <p:spPr>
          <a:xfrm>
            <a:off x="3519200" y="1856309"/>
            <a:ext cx="2103000" cy="2103000"/>
          </a:xfrm>
          <a:prstGeom prst="pie">
            <a:avLst>
              <a:gd fmla="val 17526083" name="adj1"/>
              <a:gd fmla="val 28024" name="adj2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p53"/>
          <p:cNvSpPr txBox="1"/>
          <p:nvPr>
            <p:ph type="title"/>
          </p:nvPr>
        </p:nvSpPr>
        <p:spPr>
          <a:xfrm>
            <a:off x="2660250" y="355650"/>
            <a:ext cx="3823500" cy="103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LIST</a:t>
            </a:r>
            <a:endParaRPr/>
          </a:p>
        </p:txBody>
      </p:sp>
      <p:sp>
        <p:nvSpPr>
          <p:cNvPr id="414" name="Google Shape;414;p53"/>
          <p:cNvSpPr txBox="1"/>
          <p:nvPr>
            <p:ph idx="1" type="body"/>
          </p:nvPr>
        </p:nvSpPr>
        <p:spPr>
          <a:xfrm>
            <a:off x="1251375" y="1726225"/>
            <a:ext cx="3200400" cy="28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</a:t>
            </a:r>
            <a:r>
              <a:rPr lang="en">
                <a:solidFill>
                  <a:schemeClr val="dk1"/>
                </a:solidFill>
              </a:rPr>
              <a:t>ou can describe an item from the list here</a:t>
            </a:r>
            <a:endParaRPr>
              <a:solidFill>
                <a:schemeClr val="dk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</p:txBody>
      </p:sp>
      <p:sp>
        <p:nvSpPr>
          <p:cNvPr id="415" name="Google Shape;415;p53"/>
          <p:cNvSpPr txBox="1"/>
          <p:nvPr>
            <p:ph idx="2" type="body"/>
          </p:nvPr>
        </p:nvSpPr>
        <p:spPr>
          <a:xfrm>
            <a:off x="4698975" y="1726225"/>
            <a:ext cx="3200400" cy="28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600"/>
              <a:buFont typeface="Chivo"/>
              <a:buChar char="●"/>
            </a:pPr>
            <a:r>
              <a:rPr lang="en"/>
              <a:t>You can describe an item from the list here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cxnSp>
        <p:nvCxnSpPr>
          <p:cNvPr id="416" name="Google Shape;416;p53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0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1" name="Google Shape;421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13926" y="3752031"/>
            <a:ext cx="847375" cy="847394"/>
          </a:xfrm>
          <a:prstGeom prst="rect">
            <a:avLst/>
          </a:prstGeom>
          <a:noFill/>
          <a:ln>
            <a:noFill/>
          </a:ln>
        </p:spPr>
      </p:pic>
      <p:pic>
        <p:nvPicPr>
          <p:cNvPr id="422" name="Google Shape;422;p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27471" y="2613394"/>
            <a:ext cx="847375" cy="847394"/>
          </a:xfrm>
          <a:prstGeom prst="rect">
            <a:avLst/>
          </a:prstGeom>
          <a:noFill/>
          <a:ln>
            <a:noFill/>
          </a:ln>
        </p:spPr>
      </p:pic>
      <p:pic>
        <p:nvPicPr>
          <p:cNvPr id="423" name="Google Shape;423;p5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202732" y="2617562"/>
            <a:ext cx="839026" cy="839045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" name="Google Shape;424;p5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019287" y="1483075"/>
            <a:ext cx="839026" cy="839045"/>
          </a:xfrm>
          <a:prstGeom prst="rect">
            <a:avLst/>
          </a:prstGeom>
          <a:noFill/>
          <a:ln>
            <a:noFill/>
          </a:ln>
        </p:spPr>
      </p:pic>
      <p:sp>
        <p:nvSpPr>
          <p:cNvPr id="425" name="Google Shape;425;p54"/>
          <p:cNvSpPr txBox="1"/>
          <p:nvPr>
            <p:ph type="title"/>
          </p:nvPr>
        </p:nvSpPr>
        <p:spPr>
          <a:xfrm>
            <a:off x="965975" y="355650"/>
            <a:ext cx="7212000" cy="9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</a:t>
            </a:r>
            <a:r>
              <a:rPr lang="en">
                <a:solidFill>
                  <a:schemeClr val="dk2"/>
                </a:solidFill>
              </a:rPr>
              <a:t>YOU NEED MORE INFOGRAPHICS</a:t>
            </a:r>
            <a:r>
              <a:rPr lang="en"/>
              <a:t>?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26" name="Google Shape;426;p54"/>
          <p:cNvSpPr txBox="1"/>
          <p:nvPr>
            <p:ph idx="4294967295" type="ctrTitle"/>
          </p:nvPr>
        </p:nvSpPr>
        <p:spPr>
          <a:xfrm flipH="1">
            <a:off x="6533813" y="358083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MARS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427" name="Google Shape;427;p54"/>
          <p:cNvSpPr txBox="1"/>
          <p:nvPr>
            <p:ph idx="4294967295" type="subTitle"/>
          </p:nvPr>
        </p:nvSpPr>
        <p:spPr>
          <a:xfrm flipH="1">
            <a:off x="6533813" y="3910878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428" name="Google Shape;428;p54"/>
          <p:cNvSpPr txBox="1"/>
          <p:nvPr>
            <p:ph idx="4294967295" type="ctrTitle"/>
          </p:nvPr>
        </p:nvSpPr>
        <p:spPr>
          <a:xfrm flipH="1">
            <a:off x="4564813" y="3575252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JUPITER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429" name="Google Shape;429;p54"/>
          <p:cNvSpPr txBox="1"/>
          <p:nvPr>
            <p:ph idx="4294967295" type="subTitle"/>
          </p:nvPr>
        </p:nvSpPr>
        <p:spPr>
          <a:xfrm flipH="1">
            <a:off x="4564813" y="3910878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entire Solar System</a:t>
            </a:r>
            <a:endParaRPr sz="1400"/>
          </a:p>
        </p:txBody>
      </p:sp>
      <p:sp>
        <p:nvSpPr>
          <p:cNvPr id="430" name="Google Shape;430;p54"/>
          <p:cNvSpPr txBox="1"/>
          <p:nvPr>
            <p:ph idx="4294967295" type="ctrTitle"/>
          </p:nvPr>
        </p:nvSpPr>
        <p:spPr>
          <a:xfrm flipH="1">
            <a:off x="6533825" y="1793288"/>
            <a:ext cx="15606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SATURN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431" name="Google Shape;431;p54"/>
          <p:cNvSpPr txBox="1"/>
          <p:nvPr>
            <p:ph idx="4294967295" type="subTitle"/>
          </p:nvPr>
        </p:nvSpPr>
        <p:spPr>
          <a:xfrm flipH="1">
            <a:off x="6533697" y="2116013"/>
            <a:ext cx="1890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432" name="Google Shape;432;p54"/>
          <p:cNvSpPr txBox="1"/>
          <p:nvPr>
            <p:ph idx="4294967295" type="ctrTitle"/>
          </p:nvPr>
        </p:nvSpPr>
        <p:spPr>
          <a:xfrm flipH="1">
            <a:off x="4564813" y="1793138"/>
            <a:ext cx="18240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NEPTUNE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433" name="Google Shape;433;p54"/>
          <p:cNvSpPr txBox="1"/>
          <p:nvPr>
            <p:ph idx="4294967295" type="subTitle"/>
          </p:nvPr>
        </p:nvSpPr>
        <p:spPr>
          <a:xfrm flipH="1">
            <a:off x="4564813" y="2116012"/>
            <a:ext cx="1755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434" name="Google Shape;434;p54"/>
          <p:cNvSpPr txBox="1"/>
          <p:nvPr>
            <p:ph idx="4294967295" type="ctrTitle"/>
          </p:nvPr>
        </p:nvSpPr>
        <p:spPr>
          <a:xfrm flipH="1">
            <a:off x="1894302" y="1681300"/>
            <a:ext cx="1089000" cy="44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35" name="Google Shape;435;p54"/>
          <p:cNvSpPr txBox="1"/>
          <p:nvPr>
            <p:ph idx="4294967295" type="ctrTitle"/>
          </p:nvPr>
        </p:nvSpPr>
        <p:spPr>
          <a:xfrm flipH="1">
            <a:off x="3064956" y="2815805"/>
            <a:ext cx="1089000" cy="44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02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36" name="Google Shape;436;p54"/>
          <p:cNvSpPr txBox="1"/>
          <p:nvPr>
            <p:ph idx="4294967295" type="ctrTitle"/>
          </p:nvPr>
        </p:nvSpPr>
        <p:spPr>
          <a:xfrm flipH="1">
            <a:off x="1894302" y="3954448"/>
            <a:ext cx="1089000" cy="44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03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37" name="Google Shape;437;p54"/>
          <p:cNvSpPr txBox="1"/>
          <p:nvPr>
            <p:ph idx="4294967295" type="ctrTitle"/>
          </p:nvPr>
        </p:nvSpPr>
        <p:spPr>
          <a:xfrm flipH="1">
            <a:off x="706672" y="2815805"/>
            <a:ext cx="1089000" cy="44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04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38" name="Google Shape;438;p54"/>
          <p:cNvSpPr txBox="1"/>
          <p:nvPr>
            <p:ph idx="4294967295" type="ctrTitle"/>
          </p:nvPr>
        </p:nvSpPr>
        <p:spPr>
          <a:xfrm flipH="1">
            <a:off x="6533825" y="3220540"/>
            <a:ext cx="1560600" cy="4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4"/>
                </a:solidFill>
              </a:rPr>
              <a:t>04</a:t>
            </a:r>
            <a:endParaRPr sz="3000">
              <a:solidFill>
                <a:schemeClr val="accent4"/>
              </a:solidFill>
            </a:endParaRPr>
          </a:p>
        </p:txBody>
      </p:sp>
      <p:sp>
        <p:nvSpPr>
          <p:cNvPr id="439" name="Google Shape;439;p54"/>
          <p:cNvSpPr txBox="1"/>
          <p:nvPr>
            <p:ph idx="4294967295" type="ctrTitle"/>
          </p:nvPr>
        </p:nvSpPr>
        <p:spPr>
          <a:xfrm flipH="1">
            <a:off x="4564825" y="3216164"/>
            <a:ext cx="1560600" cy="45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2"/>
                </a:solidFill>
              </a:rPr>
              <a:t>03</a:t>
            </a:r>
            <a:endParaRPr sz="3000">
              <a:solidFill>
                <a:schemeClr val="accent2"/>
              </a:solidFill>
            </a:endParaRPr>
          </a:p>
        </p:txBody>
      </p:sp>
      <p:sp>
        <p:nvSpPr>
          <p:cNvPr id="440" name="Google Shape;440;p54"/>
          <p:cNvSpPr txBox="1"/>
          <p:nvPr>
            <p:ph idx="4294967295" type="ctrTitle"/>
          </p:nvPr>
        </p:nvSpPr>
        <p:spPr>
          <a:xfrm flipH="1">
            <a:off x="6533825" y="1371113"/>
            <a:ext cx="15606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02</a:t>
            </a:r>
            <a:endParaRPr sz="3000">
              <a:solidFill>
                <a:schemeClr val="accent3"/>
              </a:solidFill>
            </a:endParaRPr>
          </a:p>
        </p:txBody>
      </p:sp>
      <p:sp>
        <p:nvSpPr>
          <p:cNvPr id="441" name="Google Shape;441;p54"/>
          <p:cNvSpPr txBox="1"/>
          <p:nvPr>
            <p:ph idx="4294967295" type="ctrTitle"/>
          </p:nvPr>
        </p:nvSpPr>
        <p:spPr>
          <a:xfrm flipH="1">
            <a:off x="4564813" y="1370963"/>
            <a:ext cx="1824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01</a:t>
            </a:r>
            <a:endParaRPr sz="3000">
              <a:solidFill>
                <a:schemeClr val="accent1"/>
              </a:solidFill>
            </a:endParaRPr>
          </a:p>
        </p:txBody>
      </p:sp>
      <p:pic>
        <p:nvPicPr>
          <p:cNvPr id="442" name="Google Shape;442;p5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flipH="1" rot="-5400000">
            <a:off x="2974932" y="1985776"/>
            <a:ext cx="499298" cy="4944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" name="Google Shape;443;p5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flipH="1">
            <a:off x="2974934" y="3494427"/>
            <a:ext cx="499295" cy="49448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4" name="Google Shape;444;p5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flipH="1" rot="5400000">
            <a:off x="1403380" y="3492020"/>
            <a:ext cx="499298" cy="49448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5" name="Google Shape;445;p5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flipH="1" rot="10800000">
            <a:off x="1403382" y="1983367"/>
            <a:ext cx="499295" cy="49448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46" name="Google Shape;446;p54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1" name="Google Shape;451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559324">
            <a:off x="652304" y="600279"/>
            <a:ext cx="720800" cy="602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52" name="Google Shape;452;p5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802533" y="2258975"/>
            <a:ext cx="2011017" cy="2467268"/>
          </a:xfrm>
          <a:prstGeom prst="rect">
            <a:avLst/>
          </a:prstGeom>
          <a:noFill/>
          <a:ln>
            <a:noFill/>
          </a:ln>
        </p:spPr>
      </p:pic>
      <p:sp>
        <p:nvSpPr>
          <p:cNvPr id="453" name="Google Shape;453;p55"/>
          <p:cNvSpPr txBox="1"/>
          <p:nvPr>
            <p:ph type="title"/>
          </p:nvPr>
        </p:nvSpPr>
        <p:spPr>
          <a:xfrm>
            <a:off x="3080400" y="1608300"/>
            <a:ext cx="41304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cxnSp>
        <p:nvCxnSpPr>
          <p:cNvPr id="454" name="Google Shape;454;p55"/>
          <p:cNvCxnSpPr/>
          <p:nvPr/>
        </p:nvCxnSpPr>
        <p:spPr>
          <a:xfrm>
            <a:off x="2808125" y="1855650"/>
            <a:ext cx="0" cy="1432200"/>
          </a:xfrm>
          <a:prstGeom prst="straightConnector1">
            <a:avLst/>
          </a:prstGeom>
          <a:noFill/>
          <a:ln cap="flat" cmpd="sng" w="3810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55" name="Google Shape;455;p5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026575" y="3971660"/>
            <a:ext cx="1576241" cy="14329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56" name="Google Shape;456;p5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212100" y="-1696900"/>
            <a:ext cx="2547053" cy="2796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57" name="Google Shape;457;p5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-644150" y="880378"/>
            <a:ext cx="1918650" cy="2750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" name="Google Shape;458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97867" y="278117"/>
            <a:ext cx="720800" cy="602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59" name="Google Shape;459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4182734">
            <a:off x="719992" y="3911942"/>
            <a:ext cx="720800" cy="602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" name="Google Shape;460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8401727">
            <a:off x="6912541" y="2974754"/>
            <a:ext cx="720800" cy="6022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56"/>
          <p:cNvSpPr txBox="1"/>
          <p:nvPr>
            <p:ph type="title"/>
          </p:nvPr>
        </p:nvSpPr>
        <p:spPr>
          <a:xfrm>
            <a:off x="1193125" y="355650"/>
            <a:ext cx="67578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THIS IS A MAP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66" name="Google Shape;466;p56"/>
          <p:cNvSpPr txBox="1"/>
          <p:nvPr/>
        </p:nvSpPr>
        <p:spPr>
          <a:xfrm>
            <a:off x="617028" y="2586338"/>
            <a:ext cx="1795200" cy="63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Try editing this map according to your own needs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grpSp>
        <p:nvGrpSpPr>
          <p:cNvPr id="467" name="Google Shape;467;p56"/>
          <p:cNvGrpSpPr/>
          <p:nvPr/>
        </p:nvGrpSpPr>
        <p:grpSpPr>
          <a:xfrm>
            <a:off x="2215196" y="1359449"/>
            <a:ext cx="6158421" cy="3409112"/>
            <a:chOff x="2654821" y="2311071"/>
            <a:chExt cx="2279715" cy="1262120"/>
          </a:xfrm>
        </p:grpSpPr>
        <p:grpSp>
          <p:nvGrpSpPr>
            <p:cNvPr id="468" name="Google Shape;468;p56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469" name="Google Shape;469;p5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70" name="Google Shape;470;p5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1" name="Google Shape;471;p56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472" name="Google Shape;472;p5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grpSp>
            <p:nvGrpSpPr>
              <p:cNvPr id="473" name="Google Shape;473;p5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74" name="Google Shape;474;p5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</p:sp>
            <p:sp>
              <p:nvSpPr>
                <p:cNvPr id="475" name="Google Shape;475;p5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6" name="Google Shape;476;p5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7" name="Google Shape;477;p5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8" name="Google Shape;478;p5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479" name="Google Shape;479;p5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80" name="Google Shape;480;p56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481" name="Google Shape;481;p5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82" name="Google Shape;482;p5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" name="Google Shape;483;p56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484" name="Google Shape;484;p5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85" name="Google Shape;485;p5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5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5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5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5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" name="Google Shape;490;p56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491" name="Google Shape;491;p5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5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</p:grpSp>
        <p:grpSp>
          <p:nvGrpSpPr>
            <p:cNvPr id="493" name="Google Shape;493;p56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494" name="Google Shape;494;p5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5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496" name="Google Shape;496;p5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</p:grpSp>
        <p:grpSp>
          <p:nvGrpSpPr>
            <p:cNvPr id="497" name="Google Shape;497;p56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498" name="Google Shape;498;p5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5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</p:grpSp>
        <p:grpSp>
          <p:nvGrpSpPr>
            <p:cNvPr id="500" name="Google Shape;500;p56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501" name="Google Shape;501;p5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02" name="Google Shape;502;p5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" name="Google Shape;503;p56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504" name="Google Shape;504;p5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grpSp>
            <p:nvGrpSpPr>
              <p:cNvPr id="505" name="Google Shape;505;p5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06" name="Google Shape;506;p5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" name="Google Shape;507;p5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08" name="Google Shape;508;p56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509" name="Google Shape;509;p5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10" name="Google Shape;510;p5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511" name="Google Shape;511;p56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512" name="Google Shape;512;p5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13" name="Google Shape;513;p5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" name="Google Shape;514;p56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515" name="Google Shape;515;p5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516" name="Google Shape;516;p5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7" name="Google Shape;517;p56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56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56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520" name="Google Shape;520;p56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521" name="Google Shape;521;p5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5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5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5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5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5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5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5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5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5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5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5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5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5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5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5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537" name="Google Shape;537;p56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56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56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56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56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56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56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56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56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56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6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6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56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56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6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6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6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6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56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56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557" name="Google Shape;557;p56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558" name="Google Shape;558;p56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9" name="Google Shape;559;p56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560" name="Google Shape;560;p5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5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2" name="Google Shape;562;p56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3" name="Google Shape;563;p56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564" name="Google Shape;564;p5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5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5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5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8" name="Google Shape;568;p56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56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6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6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6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6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6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5" name="Google Shape;575;p56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576" name="Google Shape;576;p5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5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5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5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0" name="Google Shape;580;p56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6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6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6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6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6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6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6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6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6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6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6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6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6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6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6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6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6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6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6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6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6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6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6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6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6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6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6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6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9" name="Google Shape;609;p56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610" name="Google Shape;610;p5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5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2" name="Google Shape;612;p56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3" name="Google Shape;613;p56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614" name="Google Shape;614;p5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615" name="Google Shape;615;p5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" name="Google Shape;616;p56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617" name="Google Shape;617;p5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5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9" name="Google Shape;619;p56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6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6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6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6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6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6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6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7" name="Google Shape;627;p56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628" name="Google Shape;628;p5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5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5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5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2" name="Google Shape;632;p56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6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6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6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6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6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6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6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0" name="Google Shape;640;p56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641" name="Google Shape;641;p5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5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5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5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5" name="Google Shape;645;p56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6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6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6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6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6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6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6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6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6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6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6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6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6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6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6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6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62" name="Google Shape;662;p56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6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6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6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6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6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6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6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6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6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6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6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74" name="Google Shape;674;p56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6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6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6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6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6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6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6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6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6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6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6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6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7" name="Google Shape;687;p56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688" name="Google Shape;688;p5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5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0" name="Google Shape;690;p56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6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6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6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6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6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6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6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6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699" name="Google Shape;699;p56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6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6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6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6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6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6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6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6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6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09" name="Google Shape;709;p56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6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6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6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6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6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15" name="Google Shape;715;p56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6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6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6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6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6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6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6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6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6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25" name="Google Shape;725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486509" y="3623594"/>
            <a:ext cx="396940" cy="513267"/>
          </a:xfrm>
          <a:prstGeom prst="rect">
            <a:avLst/>
          </a:prstGeom>
          <a:noFill/>
          <a:ln>
            <a:noFill/>
          </a:ln>
        </p:spPr>
      </p:pic>
      <p:pic>
        <p:nvPicPr>
          <p:cNvPr id="726" name="Google Shape;726;p5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11422" y="3329116"/>
            <a:ext cx="396944" cy="513287"/>
          </a:xfrm>
          <a:prstGeom prst="rect">
            <a:avLst/>
          </a:prstGeom>
          <a:noFill/>
          <a:ln>
            <a:noFill/>
          </a:ln>
        </p:spPr>
      </p:pic>
      <p:pic>
        <p:nvPicPr>
          <p:cNvPr id="727" name="Google Shape;727;p5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786687" y="2369345"/>
            <a:ext cx="396944" cy="51328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728" name="Google Shape;728;p56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32" name="Shape 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" name="Google Shape;733;p57"/>
          <p:cNvSpPr txBox="1"/>
          <p:nvPr>
            <p:ph type="title"/>
          </p:nvPr>
        </p:nvSpPr>
        <p:spPr>
          <a:xfrm>
            <a:off x="1656350" y="355650"/>
            <a:ext cx="58314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ABOUT A TEXT?</a:t>
            </a:r>
            <a:endParaRPr/>
          </a:p>
        </p:txBody>
      </p:sp>
      <p:cxnSp>
        <p:nvCxnSpPr>
          <p:cNvPr id="734" name="Google Shape;734;p57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5" name="Google Shape;735;p57"/>
          <p:cNvSpPr txBox="1"/>
          <p:nvPr>
            <p:ph idx="1" type="subTitle"/>
          </p:nvPr>
        </p:nvSpPr>
        <p:spPr>
          <a:xfrm flipH="1">
            <a:off x="1011650" y="1807125"/>
            <a:ext cx="4268400" cy="258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</a:t>
            </a:r>
            <a:endParaRPr/>
          </a:p>
        </p:txBody>
      </p:sp>
      <p:pic>
        <p:nvPicPr>
          <p:cNvPr id="736" name="Google Shape;736;p5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68775" y="1420950"/>
            <a:ext cx="2055225" cy="2256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737" name="Google Shape;737;p5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817400" y="2354093"/>
            <a:ext cx="1180350" cy="1692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42" name="Google Shape;742;p58"/>
          <p:cNvCxnSpPr/>
          <p:nvPr/>
        </p:nvCxnSpPr>
        <p:spPr>
          <a:xfrm>
            <a:off x="5431200" y="2473950"/>
            <a:ext cx="1838400" cy="9264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3" name="Google Shape;743;p58"/>
          <p:cNvCxnSpPr/>
          <p:nvPr/>
        </p:nvCxnSpPr>
        <p:spPr>
          <a:xfrm flipH="1" rot="10800000">
            <a:off x="3603475" y="2519200"/>
            <a:ext cx="1834800" cy="864300"/>
          </a:xfrm>
          <a:prstGeom prst="straightConnector1">
            <a:avLst/>
          </a:prstGeom>
          <a:noFill/>
          <a:ln cap="flat" cmpd="sng" w="3810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44" name="Google Shape;744;p58"/>
          <p:cNvCxnSpPr/>
          <p:nvPr/>
        </p:nvCxnSpPr>
        <p:spPr>
          <a:xfrm>
            <a:off x="1972425" y="2518650"/>
            <a:ext cx="1623600" cy="864900"/>
          </a:xfrm>
          <a:prstGeom prst="straightConnector1">
            <a:avLst/>
          </a:prstGeom>
          <a:noFill/>
          <a:ln cap="flat" cmpd="sng" w="3810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5" name="Google Shape;745;p58"/>
          <p:cNvSpPr txBox="1"/>
          <p:nvPr>
            <p:ph type="title"/>
          </p:nvPr>
        </p:nvSpPr>
        <p:spPr>
          <a:xfrm>
            <a:off x="275275" y="355650"/>
            <a:ext cx="85935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A SECOND TIMELINE COULD WORK TOO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46" name="Google Shape;746;p58"/>
          <p:cNvSpPr/>
          <p:nvPr/>
        </p:nvSpPr>
        <p:spPr>
          <a:xfrm>
            <a:off x="3532600" y="4988208"/>
            <a:ext cx="20534" cy="3514"/>
          </a:xfrm>
          <a:custGeom>
            <a:rect b="b" l="l" r="r" t="t"/>
            <a:pathLst>
              <a:path extrusionOk="0" h="197" w="1151">
                <a:moveTo>
                  <a:pt x="0" y="1"/>
                </a:moveTo>
                <a:cubicBezTo>
                  <a:pt x="369" y="129"/>
                  <a:pt x="758" y="195"/>
                  <a:pt x="1150" y="196"/>
                </a:cubicBezTo>
                <a:cubicBezTo>
                  <a:pt x="762" y="195"/>
                  <a:pt x="377" y="129"/>
                  <a:pt x="11" y="1"/>
                </a:cubicBezTo>
                <a:close/>
              </a:path>
            </a:pathLst>
          </a:custGeom>
          <a:solidFill>
            <a:srgbClr val="C5C5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" name="Google Shape;747;p58"/>
          <p:cNvSpPr/>
          <p:nvPr/>
        </p:nvSpPr>
        <p:spPr>
          <a:xfrm>
            <a:off x="3553615" y="4988208"/>
            <a:ext cx="19802" cy="3532"/>
          </a:xfrm>
          <a:custGeom>
            <a:rect b="b" l="l" r="r" t="t"/>
            <a:pathLst>
              <a:path extrusionOk="0" h="198" w="1110">
                <a:moveTo>
                  <a:pt x="1096" y="1"/>
                </a:moveTo>
                <a:cubicBezTo>
                  <a:pt x="743" y="124"/>
                  <a:pt x="374" y="190"/>
                  <a:pt x="0" y="198"/>
                </a:cubicBezTo>
                <a:cubicBezTo>
                  <a:pt x="378" y="196"/>
                  <a:pt x="753" y="130"/>
                  <a:pt x="1109" y="1"/>
                </a:cubicBezTo>
                <a:close/>
              </a:path>
            </a:pathLst>
          </a:custGeom>
          <a:solidFill>
            <a:srgbClr val="C5C5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58"/>
          <p:cNvSpPr txBox="1"/>
          <p:nvPr/>
        </p:nvSpPr>
        <p:spPr>
          <a:xfrm flipH="1">
            <a:off x="1007475" y="3277818"/>
            <a:ext cx="18240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NEPTUNE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49" name="Google Shape;749;p58"/>
          <p:cNvSpPr txBox="1"/>
          <p:nvPr/>
        </p:nvSpPr>
        <p:spPr>
          <a:xfrm flipH="1">
            <a:off x="1007475" y="3561744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Neptune is the farthest planet from the Sun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750" name="Google Shape;750;p58"/>
          <p:cNvSpPr txBox="1"/>
          <p:nvPr/>
        </p:nvSpPr>
        <p:spPr>
          <a:xfrm flipH="1">
            <a:off x="2775728" y="1450062"/>
            <a:ext cx="18240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JUPITER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51" name="Google Shape;751;p58"/>
          <p:cNvSpPr txBox="1"/>
          <p:nvPr/>
        </p:nvSpPr>
        <p:spPr>
          <a:xfrm flipH="1">
            <a:off x="2775728" y="1733989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It’s the biggest planet in the Solar System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752" name="Google Shape;752;p58"/>
          <p:cNvSpPr txBox="1"/>
          <p:nvPr/>
        </p:nvSpPr>
        <p:spPr>
          <a:xfrm flipH="1">
            <a:off x="4540948" y="3277818"/>
            <a:ext cx="18240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SATURN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53" name="Google Shape;753;p58"/>
          <p:cNvSpPr txBox="1"/>
          <p:nvPr/>
        </p:nvSpPr>
        <p:spPr>
          <a:xfrm flipH="1">
            <a:off x="4540948" y="3561744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It’s composed of hydrogen and helium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754" name="Google Shape;754;p58"/>
          <p:cNvSpPr txBox="1"/>
          <p:nvPr/>
        </p:nvSpPr>
        <p:spPr>
          <a:xfrm flipH="1">
            <a:off x="6314118" y="1450062"/>
            <a:ext cx="18240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MARS</a:t>
            </a:r>
            <a:endParaRPr b="1" sz="1800">
              <a:solidFill>
                <a:schemeClr val="accent2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55" name="Google Shape;755;p58"/>
          <p:cNvSpPr txBox="1"/>
          <p:nvPr/>
        </p:nvSpPr>
        <p:spPr>
          <a:xfrm flipH="1">
            <a:off x="6314118" y="1733989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Despite being red, Mars is actually a cold place</a:t>
            </a:r>
            <a:endParaRPr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pic>
        <p:nvPicPr>
          <p:cNvPr id="756" name="Google Shape;756;p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33340" y="2124951"/>
            <a:ext cx="772270" cy="772262"/>
          </a:xfrm>
          <a:prstGeom prst="rect">
            <a:avLst/>
          </a:prstGeom>
          <a:noFill/>
          <a:ln>
            <a:noFill/>
          </a:ln>
        </p:spPr>
      </p:pic>
      <p:pic>
        <p:nvPicPr>
          <p:cNvPr id="757" name="Google Shape;757;p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305398" y="2952647"/>
            <a:ext cx="764662" cy="764653"/>
          </a:xfrm>
          <a:prstGeom prst="rect">
            <a:avLst/>
          </a:prstGeom>
          <a:noFill/>
          <a:ln>
            <a:noFill/>
          </a:ln>
        </p:spPr>
      </p:pic>
      <p:pic>
        <p:nvPicPr>
          <p:cNvPr id="758" name="Google Shape;758;p5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066813" y="2124951"/>
            <a:ext cx="772270" cy="772262"/>
          </a:xfrm>
          <a:prstGeom prst="rect">
            <a:avLst/>
          </a:prstGeom>
          <a:noFill/>
          <a:ln>
            <a:noFill/>
          </a:ln>
        </p:spPr>
      </p:pic>
      <p:pic>
        <p:nvPicPr>
          <p:cNvPr id="759" name="Google Shape;759;p5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843787" y="2952647"/>
            <a:ext cx="764662" cy="764653"/>
          </a:xfrm>
          <a:prstGeom prst="rect">
            <a:avLst/>
          </a:prstGeom>
          <a:noFill/>
          <a:ln>
            <a:noFill/>
          </a:ln>
        </p:spPr>
      </p:pic>
      <p:sp>
        <p:nvSpPr>
          <p:cNvPr id="760" name="Google Shape;760;p58"/>
          <p:cNvSpPr txBox="1"/>
          <p:nvPr/>
        </p:nvSpPr>
        <p:spPr>
          <a:xfrm flipH="1">
            <a:off x="1469925" y="2277375"/>
            <a:ext cx="8991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lt1"/>
                </a:solidFill>
                <a:latin typeface="Hind Vadodara"/>
                <a:ea typeface="Hind Vadodara"/>
                <a:cs typeface="Hind Vadodara"/>
                <a:sym typeface="Hind Vadodara"/>
              </a:rPr>
              <a:t>01</a:t>
            </a:r>
            <a:endParaRPr b="1" sz="2400">
              <a:solidFill>
                <a:schemeClr val="lt1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61" name="Google Shape;761;p58"/>
          <p:cNvSpPr txBox="1"/>
          <p:nvPr/>
        </p:nvSpPr>
        <p:spPr>
          <a:xfrm flipH="1">
            <a:off x="5003398" y="2277375"/>
            <a:ext cx="8991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lt1"/>
                </a:solidFill>
                <a:latin typeface="Hind Vadodara"/>
                <a:ea typeface="Hind Vadodara"/>
                <a:cs typeface="Hind Vadodara"/>
                <a:sym typeface="Hind Vadodara"/>
              </a:rPr>
              <a:t>03</a:t>
            </a:r>
            <a:endParaRPr b="1" sz="2400">
              <a:solidFill>
                <a:schemeClr val="lt1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62" name="Google Shape;762;p58"/>
          <p:cNvSpPr txBox="1"/>
          <p:nvPr/>
        </p:nvSpPr>
        <p:spPr>
          <a:xfrm flipH="1">
            <a:off x="3238178" y="3101275"/>
            <a:ext cx="8991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lt1"/>
                </a:solidFill>
                <a:latin typeface="Hind Vadodara"/>
                <a:ea typeface="Hind Vadodara"/>
                <a:cs typeface="Hind Vadodara"/>
                <a:sym typeface="Hind Vadodara"/>
              </a:rPr>
              <a:t>02</a:t>
            </a:r>
            <a:endParaRPr b="1" sz="2400">
              <a:solidFill>
                <a:schemeClr val="lt1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sp>
        <p:nvSpPr>
          <p:cNvPr id="763" name="Google Shape;763;p58"/>
          <p:cNvSpPr txBox="1"/>
          <p:nvPr/>
        </p:nvSpPr>
        <p:spPr>
          <a:xfrm flipH="1">
            <a:off x="6776568" y="3101275"/>
            <a:ext cx="899100" cy="46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chemeClr val="lt1"/>
                </a:solidFill>
                <a:latin typeface="Hind Vadodara"/>
                <a:ea typeface="Hind Vadodara"/>
                <a:cs typeface="Hind Vadodara"/>
                <a:sym typeface="Hind Vadodara"/>
              </a:rPr>
              <a:t>04</a:t>
            </a:r>
            <a:endParaRPr b="1" sz="2400">
              <a:solidFill>
                <a:schemeClr val="lt1"/>
              </a:solidFill>
              <a:latin typeface="Hind Vadodara"/>
              <a:ea typeface="Hind Vadodara"/>
              <a:cs typeface="Hind Vadodara"/>
              <a:sym typeface="Hind Vadodara"/>
            </a:endParaRPr>
          </a:p>
        </p:txBody>
      </p:sp>
      <p:cxnSp>
        <p:nvCxnSpPr>
          <p:cNvPr id="764" name="Google Shape;764;p58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68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p59"/>
          <p:cNvSpPr txBox="1"/>
          <p:nvPr>
            <p:ph type="title"/>
          </p:nvPr>
        </p:nvSpPr>
        <p:spPr>
          <a:xfrm>
            <a:off x="1276925" y="355650"/>
            <a:ext cx="65901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USE A GRAPH TO SHOW YOUR DATA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70" name="Google Shape;770;p59"/>
          <p:cNvSpPr txBox="1"/>
          <p:nvPr>
            <p:ph idx="4294967295" type="subTitle"/>
          </p:nvPr>
        </p:nvSpPr>
        <p:spPr>
          <a:xfrm>
            <a:off x="5797220" y="1864575"/>
            <a:ext cx="25776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771" name="Google Shape;771;p59"/>
          <p:cNvSpPr txBox="1"/>
          <p:nvPr>
            <p:ph idx="4294967295" type="ctrTitle"/>
          </p:nvPr>
        </p:nvSpPr>
        <p:spPr>
          <a:xfrm>
            <a:off x="5797225" y="1658050"/>
            <a:ext cx="1396500" cy="3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MERCURY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772" name="Google Shape;772;p59"/>
          <p:cNvSpPr txBox="1"/>
          <p:nvPr>
            <p:ph idx="4294967295" type="subTitle"/>
          </p:nvPr>
        </p:nvSpPr>
        <p:spPr>
          <a:xfrm>
            <a:off x="5797220" y="2751800"/>
            <a:ext cx="25776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773" name="Google Shape;773;p59"/>
          <p:cNvSpPr txBox="1"/>
          <p:nvPr>
            <p:ph idx="4294967295" type="ctrTitle"/>
          </p:nvPr>
        </p:nvSpPr>
        <p:spPr>
          <a:xfrm>
            <a:off x="5797225" y="2545275"/>
            <a:ext cx="1396500" cy="3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3"/>
                </a:solidFill>
              </a:rPr>
              <a:t>SATURN</a:t>
            </a:r>
            <a:endParaRPr sz="1800">
              <a:solidFill>
                <a:schemeClr val="accent3"/>
              </a:solidFill>
            </a:endParaRPr>
          </a:p>
        </p:txBody>
      </p:sp>
      <p:sp>
        <p:nvSpPr>
          <p:cNvPr id="774" name="Google Shape;774;p59"/>
          <p:cNvSpPr txBox="1"/>
          <p:nvPr>
            <p:ph idx="4294967295" type="subTitle"/>
          </p:nvPr>
        </p:nvSpPr>
        <p:spPr>
          <a:xfrm>
            <a:off x="5797225" y="3639025"/>
            <a:ext cx="23505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775" name="Google Shape;775;p59"/>
          <p:cNvSpPr txBox="1"/>
          <p:nvPr>
            <p:ph idx="4294967295" type="ctrTitle"/>
          </p:nvPr>
        </p:nvSpPr>
        <p:spPr>
          <a:xfrm>
            <a:off x="5797225" y="3432500"/>
            <a:ext cx="1396500" cy="37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VENUS</a:t>
            </a:r>
            <a:endParaRPr sz="1800">
              <a:solidFill>
                <a:schemeClr val="accent2"/>
              </a:solidFill>
            </a:endParaRPr>
          </a:p>
        </p:txBody>
      </p:sp>
      <p:cxnSp>
        <p:nvCxnSpPr>
          <p:cNvPr id="776" name="Google Shape;776;p59"/>
          <p:cNvCxnSpPr/>
          <p:nvPr/>
        </p:nvCxnSpPr>
        <p:spPr>
          <a:xfrm rot="10800000">
            <a:off x="4297550" y="986550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777" name="Google Shape;777;p59" title="Gráfico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 b="7278" l="0" r="0" t="0"/>
          <a:stretch/>
        </p:blipFill>
        <p:spPr>
          <a:xfrm>
            <a:off x="1217791" y="1455900"/>
            <a:ext cx="3813543" cy="2483201"/>
          </a:xfrm>
          <a:prstGeom prst="rect">
            <a:avLst/>
          </a:prstGeom>
          <a:noFill/>
          <a:ln>
            <a:noFill/>
          </a:ln>
        </p:spPr>
      </p:pic>
      <p:sp>
        <p:nvSpPr>
          <p:cNvPr id="778" name="Google Shape;778;p59"/>
          <p:cNvSpPr txBox="1"/>
          <p:nvPr/>
        </p:nvSpPr>
        <p:spPr>
          <a:xfrm>
            <a:off x="1365058" y="3939100"/>
            <a:ext cx="3519000" cy="3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rgbClr val="191617"/>
                </a:solidFill>
                <a:latin typeface="Chivo"/>
                <a:ea typeface="Chivo"/>
                <a:cs typeface="Chivo"/>
                <a:sym typeface="Chivo"/>
              </a:rPr>
              <a:t>To modify this graph, click on it, follow the link, change the data and paste the new graph here </a:t>
            </a:r>
            <a:endParaRPr sz="1100">
              <a:solidFill>
                <a:srgbClr val="191617"/>
              </a:solidFill>
              <a:latin typeface="Chivo"/>
              <a:ea typeface="Chivo"/>
              <a:cs typeface="Chivo"/>
              <a:sym typeface="Chivo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2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p60"/>
          <p:cNvSpPr txBox="1"/>
          <p:nvPr>
            <p:ph type="title"/>
          </p:nvPr>
        </p:nvSpPr>
        <p:spPr>
          <a:xfrm rot="145">
            <a:off x="1005300" y="1837024"/>
            <a:ext cx="7133400" cy="8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58,300,000</a:t>
            </a:r>
            <a:endParaRPr/>
          </a:p>
        </p:txBody>
      </p:sp>
      <p:sp>
        <p:nvSpPr>
          <p:cNvPr id="784" name="Google Shape;784;p60"/>
          <p:cNvSpPr txBox="1"/>
          <p:nvPr>
            <p:ph idx="1" type="subTitle"/>
          </p:nvPr>
        </p:nvSpPr>
        <p:spPr>
          <a:xfrm flipH="1">
            <a:off x="2783400" y="3315750"/>
            <a:ext cx="3577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  <p:cxnSp>
        <p:nvCxnSpPr>
          <p:cNvPr id="785" name="Google Shape;785;p60"/>
          <p:cNvCxnSpPr/>
          <p:nvPr/>
        </p:nvCxnSpPr>
        <p:spPr>
          <a:xfrm rot="10800000">
            <a:off x="4297550" y="3004625"/>
            <a:ext cx="5490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90" name="Google Shape;790;p61"/>
          <p:cNvCxnSpPr>
            <a:endCxn id="791" idx="0"/>
          </p:cNvCxnSpPr>
          <p:nvPr/>
        </p:nvCxnSpPr>
        <p:spPr>
          <a:xfrm>
            <a:off x="6450838" y="1906242"/>
            <a:ext cx="0" cy="1302300"/>
          </a:xfrm>
          <a:prstGeom prst="straightConnector1">
            <a:avLst/>
          </a:prstGeom>
          <a:noFill/>
          <a:ln cap="flat" cmpd="sng" w="3810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92" name="Google Shape;792;p61"/>
          <p:cNvCxnSpPr>
            <a:stCxn id="793" idx="2"/>
          </p:cNvCxnSpPr>
          <p:nvPr/>
        </p:nvCxnSpPr>
        <p:spPr>
          <a:xfrm>
            <a:off x="2622825" y="1974863"/>
            <a:ext cx="0" cy="12288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94" name="Google Shape;794;p61"/>
          <p:cNvSpPr txBox="1"/>
          <p:nvPr>
            <p:ph idx="2" type="title"/>
          </p:nvPr>
        </p:nvSpPr>
        <p:spPr>
          <a:xfrm>
            <a:off x="1139738" y="540000"/>
            <a:ext cx="29661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24h 37m</a:t>
            </a:r>
            <a:endParaRPr/>
          </a:p>
        </p:txBody>
      </p:sp>
      <p:sp>
        <p:nvSpPr>
          <p:cNvPr id="793" name="Google Shape;793;p61"/>
          <p:cNvSpPr txBox="1"/>
          <p:nvPr>
            <p:ph idx="3" type="subTitle"/>
          </p:nvPr>
        </p:nvSpPr>
        <p:spPr>
          <a:xfrm flipH="1">
            <a:off x="1564875" y="1402763"/>
            <a:ext cx="2115900" cy="57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791" name="Google Shape;791;p61"/>
          <p:cNvSpPr txBox="1"/>
          <p:nvPr>
            <p:ph idx="1" type="subTitle"/>
          </p:nvPr>
        </p:nvSpPr>
        <p:spPr>
          <a:xfrm flipH="1">
            <a:off x="5276488" y="3208542"/>
            <a:ext cx="2348700" cy="57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the speed of sound in air at 20ºC</a:t>
            </a:r>
            <a:endParaRPr/>
          </a:p>
        </p:txBody>
      </p:sp>
      <p:sp>
        <p:nvSpPr>
          <p:cNvPr id="795" name="Google Shape;795;p61"/>
          <p:cNvSpPr txBox="1"/>
          <p:nvPr>
            <p:ph type="title"/>
          </p:nvPr>
        </p:nvSpPr>
        <p:spPr>
          <a:xfrm>
            <a:off x="4897463" y="3656395"/>
            <a:ext cx="3106800" cy="82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343</a:t>
            </a:r>
            <a:r>
              <a:rPr lang="en"/>
              <a:t> m/s</a:t>
            </a:r>
            <a:endParaRPr/>
          </a:p>
        </p:txBody>
      </p:sp>
      <p:pic>
        <p:nvPicPr>
          <p:cNvPr id="796" name="Google Shape;796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09300" y="602166"/>
            <a:ext cx="2115875" cy="2131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797" name="Google Shape;797;p6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28113" y="2157938"/>
            <a:ext cx="2001258" cy="2131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798" name="Google Shape;798;p6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4182722">
            <a:off x="980388" y="2360044"/>
            <a:ext cx="548702" cy="458460"/>
          </a:xfrm>
          <a:prstGeom prst="rect">
            <a:avLst/>
          </a:prstGeom>
          <a:noFill/>
          <a:ln>
            <a:noFill/>
          </a:ln>
        </p:spPr>
      </p:pic>
      <p:pic>
        <p:nvPicPr>
          <p:cNvPr id="799" name="Google Shape;799;p6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9815563">
            <a:off x="3969813" y="3484806"/>
            <a:ext cx="548702" cy="4584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0" name="Google Shape;800;p6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9815563">
            <a:off x="7459538" y="2107231"/>
            <a:ext cx="548702" cy="4584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" name="Google Shape;805;p62"/>
          <p:cNvSpPr txBox="1"/>
          <p:nvPr>
            <p:ph idx="1" type="subTitle"/>
          </p:nvPr>
        </p:nvSpPr>
        <p:spPr>
          <a:xfrm flipH="1">
            <a:off x="5486125" y="2687207"/>
            <a:ext cx="27114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</a:t>
            </a:r>
            <a:r>
              <a:rPr lang="en"/>
              <a:t>this</a:t>
            </a:r>
            <a:r>
              <a:rPr lang="en"/>
              <a:t> one and add yours</a:t>
            </a:r>
            <a:endParaRPr/>
          </a:p>
        </p:txBody>
      </p:sp>
      <p:sp>
        <p:nvSpPr>
          <p:cNvPr id="806" name="Google Shape;806;p62"/>
          <p:cNvSpPr txBox="1"/>
          <p:nvPr>
            <p:ph type="title"/>
          </p:nvPr>
        </p:nvSpPr>
        <p:spPr>
          <a:xfrm>
            <a:off x="5486125" y="1761425"/>
            <a:ext cx="2245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grpSp>
        <p:nvGrpSpPr>
          <p:cNvPr id="807" name="Google Shape;807;p62"/>
          <p:cNvGrpSpPr/>
          <p:nvPr/>
        </p:nvGrpSpPr>
        <p:grpSpPr>
          <a:xfrm>
            <a:off x="909278" y="1731661"/>
            <a:ext cx="4439400" cy="2409517"/>
            <a:chOff x="3675723" y="1369555"/>
            <a:chExt cx="4439400" cy="2409517"/>
          </a:xfrm>
        </p:grpSpPr>
        <p:sp>
          <p:nvSpPr>
            <p:cNvPr id="808" name="Google Shape;808;p62"/>
            <p:cNvSpPr/>
            <p:nvPr/>
          </p:nvSpPr>
          <p:spPr>
            <a:xfrm>
              <a:off x="3675723" y="3607015"/>
              <a:ext cx="4439400" cy="172057"/>
            </a:xfrm>
            <a:custGeom>
              <a:rect b="b" l="l" r="r" t="t"/>
              <a:pathLst>
                <a:path extrusionOk="0" h="6026" w="155482">
                  <a:moveTo>
                    <a:pt x="318" y="1"/>
                  </a:moveTo>
                  <a:cubicBezTo>
                    <a:pt x="142" y="1"/>
                    <a:pt x="0" y="144"/>
                    <a:pt x="0" y="318"/>
                  </a:cubicBezTo>
                  <a:cubicBezTo>
                    <a:pt x="0" y="3470"/>
                    <a:pt x="2555" y="6025"/>
                    <a:pt x="5705" y="6025"/>
                  </a:cubicBezTo>
                  <a:lnTo>
                    <a:pt x="149776" y="6025"/>
                  </a:lnTo>
                  <a:cubicBezTo>
                    <a:pt x="152926" y="6025"/>
                    <a:pt x="155481" y="3470"/>
                    <a:pt x="155481" y="318"/>
                  </a:cubicBezTo>
                  <a:cubicBezTo>
                    <a:pt x="155481" y="144"/>
                    <a:pt x="155340" y="1"/>
                    <a:pt x="15516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2"/>
            <p:cNvSpPr/>
            <p:nvPr/>
          </p:nvSpPr>
          <p:spPr>
            <a:xfrm>
              <a:off x="4048504" y="1369555"/>
              <a:ext cx="3693808" cy="2237545"/>
            </a:xfrm>
            <a:custGeom>
              <a:rect b="b" l="l" r="r" t="t"/>
              <a:pathLst>
                <a:path extrusionOk="0" h="78366" w="129369">
                  <a:moveTo>
                    <a:pt x="129" y="0"/>
                  </a:moveTo>
                  <a:cubicBezTo>
                    <a:pt x="59" y="0"/>
                    <a:pt x="0" y="57"/>
                    <a:pt x="0" y="129"/>
                  </a:cubicBezTo>
                  <a:lnTo>
                    <a:pt x="0" y="78366"/>
                  </a:lnTo>
                  <a:lnTo>
                    <a:pt x="129369" y="78366"/>
                  </a:lnTo>
                  <a:lnTo>
                    <a:pt x="129369" y="129"/>
                  </a:lnTo>
                  <a:cubicBezTo>
                    <a:pt x="129369" y="57"/>
                    <a:pt x="129311" y="0"/>
                    <a:pt x="12924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62"/>
            <p:cNvSpPr/>
            <p:nvPr/>
          </p:nvSpPr>
          <p:spPr>
            <a:xfrm>
              <a:off x="5358322" y="3607072"/>
              <a:ext cx="1074174" cy="69468"/>
            </a:xfrm>
            <a:custGeom>
              <a:rect b="b" l="l" r="r" t="t"/>
              <a:pathLst>
                <a:path extrusionOk="0" h="2433" w="37621">
                  <a:moveTo>
                    <a:pt x="1" y="1"/>
                  </a:moveTo>
                  <a:cubicBezTo>
                    <a:pt x="1" y="1344"/>
                    <a:pt x="1090" y="2432"/>
                    <a:pt x="2434" y="2432"/>
                  </a:cubicBezTo>
                  <a:lnTo>
                    <a:pt x="35189" y="2432"/>
                  </a:lnTo>
                  <a:cubicBezTo>
                    <a:pt x="36532" y="2432"/>
                    <a:pt x="37621" y="1344"/>
                    <a:pt x="376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" name="Google Shape;811;p62"/>
          <p:cNvSpPr/>
          <p:nvPr/>
        </p:nvSpPr>
        <p:spPr>
          <a:xfrm rot="16857">
            <a:off x="1406288" y="1910312"/>
            <a:ext cx="3445798" cy="1934791"/>
          </a:xfrm>
          <a:custGeom>
            <a:rect b="b" l="l" r="r" t="t"/>
            <a:pathLst>
              <a:path extrusionOk="0" h="69690" w="120692">
                <a:moveTo>
                  <a:pt x="47" y="0"/>
                </a:moveTo>
                <a:cubicBezTo>
                  <a:pt x="20" y="0"/>
                  <a:pt x="0" y="22"/>
                  <a:pt x="0" y="47"/>
                </a:cubicBezTo>
                <a:lnTo>
                  <a:pt x="0" y="69643"/>
                </a:lnTo>
                <a:cubicBezTo>
                  <a:pt x="0" y="69670"/>
                  <a:pt x="20" y="69690"/>
                  <a:pt x="47" y="69690"/>
                </a:cubicBezTo>
                <a:lnTo>
                  <a:pt x="120644" y="69690"/>
                </a:lnTo>
                <a:cubicBezTo>
                  <a:pt x="120671" y="69690"/>
                  <a:pt x="120691" y="69670"/>
                  <a:pt x="120691" y="69643"/>
                </a:cubicBezTo>
                <a:lnTo>
                  <a:pt x="120691" y="47"/>
                </a:lnTo>
                <a:cubicBezTo>
                  <a:pt x="120691" y="22"/>
                  <a:pt x="120671" y="0"/>
                  <a:pt x="120644" y="0"/>
                </a:cubicBezTo>
                <a:close/>
              </a:path>
            </a:pathLst>
          </a:custGeom>
          <a:solidFill>
            <a:srgbClr val="F6F6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12" name="Google Shape;812;p62"/>
          <p:cNvPicPr preferRelativeResize="0"/>
          <p:nvPr/>
        </p:nvPicPr>
        <p:blipFill rotWithShape="1">
          <a:blip r:embed="rId3">
            <a:alphaModFix/>
          </a:blip>
          <a:srcRect b="-19" l="149" r="159" t="388"/>
          <a:stretch/>
        </p:blipFill>
        <p:spPr>
          <a:xfrm rot="299">
            <a:off x="1406383" y="1903976"/>
            <a:ext cx="3446100" cy="1933800"/>
          </a:xfrm>
          <a:prstGeom prst="roundRect">
            <a:avLst>
              <a:gd fmla="val 0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6" name="Shape 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" name="Google Shape;817;p63"/>
          <p:cNvGrpSpPr/>
          <p:nvPr/>
        </p:nvGrpSpPr>
        <p:grpSpPr>
          <a:xfrm>
            <a:off x="4978755" y="1337601"/>
            <a:ext cx="2403289" cy="3135292"/>
            <a:chOff x="5529756" y="1145867"/>
            <a:chExt cx="2693969" cy="3514508"/>
          </a:xfrm>
        </p:grpSpPr>
        <p:sp>
          <p:nvSpPr>
            <p:cNvPr id="818" name="Google Shape;818;p63"/>
            <p:cNvSpPr/>
            <p:nvPr/>
          </p:nvSpPr>
          <p:spPr>
            <a:xfrm>
              <a:off x="5529756" y="1145867"/>
              <a:ext cx="2693969" cy="3514508"/>
            </a:xfrm>
            <a:custGeom>
              <a:rect b="b" l="l" r="r" t="t"/>
              <a:pathLst>
                <a:path extrusionOk="0" h="84387" w="64685">
                  <a:moveTo>
                    <a:pt x="64294" y="0"/>
                  </a:moveTo>
                  <a:cubicBezTo>
                    <a:pt x="64293" y="0"/>
                    <a:pt x="64292" y="0"/>
                    <a:pt x="64291" y="0"/>
                  </a:cubicBezTo>
                  <a:lnTo>
                    <a:pt x="395" y="0"/>
                  </a:lnTo>
                  <a:cubicBezTo>
                    <a:pt x="177" y="0"/>
                    <a:pt x="1" y="176"/>
                    <a:pt x="1" y="394"/>
                  </a:cubicBezTo>
                  <a:lnTo>
                    <a:pt x="1" y="84122"/>
                  </a:lnTo>
                  <a:cubicBezTo>
                    <a:pt x="1" y="84269"/>
                    <a:pt x="121" y="84387"/>
                    <a:pt x="268" y="84387"/>
                  </a:cubicBezTo>
                  <a:lnTo>
                    <a:pt x="64419" y="84387"/>
                  </a:lnTo>
                  <a:cubicBezTo>
                    <a:pt x="64566" y="84387"/>
                    <a:pt x="64684" y="84269"/>
                    <a:pt x="64684" y="84122"/>
                  </a:cubicBezTo>
                  <a:lnTo>
                    <a:pt x="64684" y="394"/>
                  </a:lnTo>
                  <a:cubicBezTo>
                    <a:pt x="64684" y="178"/>
                    <a:pt x="64510" y="0"/>
                    <a:pt x="6429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3"/>
            <p:cNvSpPr/>
            <p:nvPr/>
          </p:nvSpPr>
          <p:spPr>
            <a:xfrm>
              <a:off x="6855875" y="4324225"/>
              <a:ext cx="236400" cy="236400"/>
            </a:xfrm>
            <a:prstGeom prst="donut">
              <a:avLst>
                <a:gd fmla="val 12151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3"/>
            <p:cNvSpPr/>
            <p:nvPr/>
          </p:nvSpPr>
          <p:spPr>
            <a:xfrm>
              <a:off x="6826765" y="1206550"/>
              <a:ext cx="102300" cy="102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" name="Google Shape;821;p63"/>
          <p:cNvSpPr txBox="1"/>
          <p:nvPr>
            <p:ph idx="1" type="subTitle"/>
          </p:nvPr>
        </p:nvSpPr>
        <p:spPr>
          <a:xfrm flipH="1">
            <a:off x="1387700" y="2683036"/>
            <a:ext cx="27576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822" name="Google Shape;822;p63"/>
          <p:cNvSpPr txBox="1"/>
          <p:nvPr>
            <p:ph type="title"/>
          </p:nvPr>
        </p:nvSpPr>
        <p:spPr>
          <a:xfrm>
            <a:off x="2087950" y="1743825"/>
            <a:ext cx="2057100" cy="110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823" name="Google Shape;823;p63"/>
          <p:cNvSpPr/>
          <p:nvPr/>
        </p:nvSpPr>
        <p:spPr>
          <a:xfrm>
            <a:off x="5060490" y="1532369"/>
            <a:ext cx="2241891" cy="2588984"/>
          </a:xfrm>
          <a:custGeom>
            <a:rect b="b" l="l" r="r" t="t"/>
            <a:pathLst>
              <a:path extrusionOk="0" h="69690" w="60347">
                <a:moveTo>
                  <a:pt x="48" y="0"/>
                </a:moveTo>
                <a:cubicBezTo>
                  <a:pt x="22" y="0"/>
                  <a:pt x="0" y="22"/>
                  <a:pt x="0" y="47"/>
                </a:cubicBezTo>
                <a:lnTo>
                  <a:pt x="0" y="69643"/>
                </a:lnTo>
                <a:cubicBezTo>
                  <a:pt x="0" y="69670"/>
                  <a:pt x="22" y="69690"/>
                  <a:pt x="48" y="69690"/>
                </a:cubicBezTo>
                <a:lnTo>
                  <a:pt x="60300" y="69690"/>
                </a:lnTo>
                <a:cubicBezTo>
                  <a:pt x="60325" y="69690"/>
                  <a:pt x="60347" y="69670"/>
                  <a:pt x="60347" y="69643"/>
                </a:cubicBezTo>
                <a:lnTo>
                  <a:pt x="60347" y="47"/>
                </a:lnTo>
                <a:cubicBezTo>
                  <a:pt x="60347" y="22"/>
                  <a:pt x="60325" y="0"/>
                  <a:pt x="60300" y="0"/>
                </a:cubicBezTo>
                <a:close/>
              </a:path>
            </a:pathLst>
          </a:custGeom>
          <a:solidFill>
            <a:srgbClr val="F6F6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24" name="Google Shape;824;p63"/>
          <p:cNvPicPr preferRelativeResize="0"/>
          <p:nvPr/>
        </p:nvPicPr>
        <p:blipFill rotWithShape="1">
          <a:blip r:embed="rId3">
            <a:alphaModFix/>
          </a:blip>
          <a:srcRect b="8223" l="774" r="1215" t="0"/>
          <a:stretch/>
        </p:blipFill>
        <p:spPr>
          <a:xfrm rot="-460">
            <a:off x="5060466" y="1533151"/>
            <a:ext cx="2241900" cy="2589000"/>
          </a:xfrm>
          <a:prstGeom prst="roundRect">
            <a:avLst>
              <a:gd fmla="val 0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" name="Google Shape;829;p64"/>
          <p:cNvGrpSpPr/>
          <p:nvPr/>
        </p:nvGrpSpPr>
        <p:grpSpPr>
          <a:xfrm rot="-413859">
            <a:off x="3495147" y="994565"/>
            <a:ext cx="2153706" cy="3457287"/>
            <a:chOff x="1634864" y="1154266"/>
            <a:chExt cx="2044677" cy="3282265"/>
          </a:xfrm>
        </p:grpSpPr>
        <p:sp>
          <p:nvSpPr>
            <p:cNvPr id="830" name="Google Shape;830;p64"/>
            <p:cNvSpPr/>
            <p:nvPr/>
          </p:nvSpPr>
          <p:spPr>
            <a:xfrm rot="414058">
              <a:off x="1815153" y="1244203"/>
              <a:ext cx="1684098" cy="3102392"/>
            </a:xfrm>
            <a:custGeom>
              <a:rect b="b" l="l" r="r" t="t"/>
              <a:pathLst>
                <a:path extrusionOk="0" h="84387" w="42645">
                  <a:moveTo>
                    <a:pt x="394" y="0"/>
                  </a:moveTo>
                  <a:cubicBezTo>
                    <a:pt x="176" y="0"/>
                    <a:pt x="0" y="176"/>
                    <a:pt x="0" y="394"/>
                  </a:cubicBezTo>
                  <a:lnTo>
                    <a:pt x="0" y="84122"/>
                  </a:lnTo>
                  <a:cubicBezTo>
                    <a:pt x="0" y="84269"/>
                    <a:pt x="120" y="84387"/>
                    <a:pt x="267" y="84387"/>
                  </a:cubicBezTo>
                  <a:lnTo>
                    <a:pt x="42378" y="84387"/>
                  </a:lnTo>
                  <a:cubicBezTo>
                    <a:pt x="42525" y="84387"/>
                    <a:pt x="42645" y="84269"/>
                    <a:pt x="42645" y="84122"/>
                  </a:cubicBezTo>
                  <a:lnTo>
                    <a:pt x="42645" y="394"/>
                  </a:lnTo>
                  <a:cubicBezTo>
                    <a:pt x="42645" y="176"/>
                    <a:pt x="42467" y="0"/>
                    <a:pt x="4224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4"/>
            <p:cNvSpPr/>
            <p:nvPr/>
          </p:nvSpPr>
          <p:spPr>
            <a:xfrm>
              <a:off x="2369450" y="4048449"/>
              <a:ext cx="224700" cy="224700"/>
            </a:xfrm>
            <a:prstGeom prst="donut">
              <a:avLst>
                <a:gd fmla="val 12151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4"/>
            <p:cNvSpPr/>
            <p:nvPr/>
          </p:nvSpPr>
          <p:spPr>
            <a:xfrm>
              <a:off x="2778375" y="1293322"/>
              <a:ext cx="102300" cy="102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" name="Google Shape;833;p64"/>
          <p:cNvSpPr txBox="1"/>
          <p:nvPr>
            <p:ph idx="1" type="subTitle"/>
          </p:nvPr>
        </p:nvSpPr>
        <p:spPr>
          <a:xfrm flipH="1">
            <a:off x="5688600" y="2763339"/>
            <a:ext cx="27492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pic>
        <p:nvPicPr>
          <p:cNvPr id="834" name="Google Shape;834;p64"/>
          <p:cNvPicPr preferRelativeResize="0"/>
          <p:nvPr/>
        </p:nvPicPr>
        <p:blipFill rotWithShape="1">
          <a:blip r:embed="rId3">
            <a:alphaModFix/>
          </a:blip>
          <a:srcRect b="3446" l="-100" r="-351" t="0"/>
          <a:stretch/>
        </p:blipFill>
        <p:spPr>
          <a:xfrm>
            <a:off x="3781314" y="1292739"/>
            <a:ext cx="1590300" cy="2706300"/>
          </a:xfrm>
          <a:prstGeom prst="roundRect">
            <a:avLst>
              <a:gd fmla="val 0" name="adj"/>
            </a:avLst>
          </a:prstGeom>
          <a:noFill/>
          <a:ln>
            <a:noFill/>
          </a:ln>
        </p:spPr>
      </p:pic>
      <p:sp>
        <p:nvSpPr>
          <p:cNvPr id="835" name="Google Shape;835;p64"/>
          <p:cNvSpPr txBox="1"/>
          <p:nvPr>
            <p:ph type="title"/>
          </p:nvPr>
        </p:nvSpPr>
        <p:spPr>
          <a:xfrm>
            <a:off x="1728560" y="2744218"/>
            <a:ext cx="17358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9" name="Shape 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" name="Google Shape;840;p65"/>
          <p:cNvSpPr txBox="1"/>
          <p:nvPr>
            <p:ph type="title"/>
          </p:nvPr>
        </p:nvSpPr>
        <p:spPr>
          <a:xfrm>
            <a:off x="3327000" y="354225"/>
            <a:ext cx="2490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841" name="Google Shape;841;p65"/>
          <p:cNvSpPr txBox="1"/>
          <p:nvPr>
            <p:ph idx="1" type="subTitle"/>
          </p:nvPr>
        </p:nvSpPr>
        <p:spPr>
          <a:xfrm flipH="1">
            <a:off x="5001650" y="2604600"/>
            <a:ext cx="1992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one</a:t>
            </a:r>
            <a:endParaRPr/>
          </a:p>
        </p:txBody>
      </p:sp>
      <p:sp>
        <p:nvSpPr>
          <p:cNvPr id="842" name="Google Shape;842;p65"/>
          <p:cNvSpPr txBox="1"/>
          <p:nvPr>
            <p:ph idx="2" type="subTitle"/>
          </p:nvPr>
        </p:nvSpPr>
        <p:spPr>
          <a:xfrm flipH="1">
            <a:off x="2220525" y="2604600"/>
            <a:ext cx="1872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one</a:t>
            </a:r>
            <a:endParaRPr/>
          </a:p>
        </p:txBody>
      </p:sp>
      <p:sp>
        <p:nvSpPr>
          <p:cNvPr id="843" name="Google Shape;843;p65"/>
          <p:cNvSpPr txBox="1"/>
          <p:nvPr>
            <p:ph idx="3" type="subTitle"/>
          </p:nvPr>
        </p:nvSpPr>
        <p:spPr>
          <a:xfrm flipH="1">
            <a:off x="4809650" y="2045775"/>
            <a:ext cx="21849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DAMIEN ALFORD</a:t>
            </a:r>
            <a:endParaRPr/>
          </a:p>
        </p:txBody>
      </p:sp>
      <p:sp>
        <p:nvSpPr>
          <p:cNvPr id="844" name="Google Shape;844;p65"/>
          <p:cNvSpPr txBox="1"/>
          <p:nvPr>
            <p:ph idx="4" type="subTitle"/>
          </p:nvPr>
        </p:nvSpPr>
        <p:spPr>
          <a:xfrm flipH="1">
            <a:off x="2220525" y="2045775"/>
            <a:ext cx="1771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DELILAH ROJAS</a:t>
            </a:r>
            <a:endParaRPr/>
          </a:p>
        </p:txBody>
      </p:sp>
      <p:pic>
        <p:nvPicPr>
          <p:cNvPr id="845" name="Google Shape;845;p6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1000" y="2045786"/>
            <a:ext cx="1368059" cy="1368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46" name="Google Shape;846;p6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67089" y="2061937"/>
            <a:ext cx="1335736" cy="133574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7" name="Google Shape;847;p65"/>
          <p:cNvGrpSpPr/>
          <p:nvPr/>
        </p:nvGrpSpPr>
        <p:grpSpPr>
          <a:xfrm>
            <a:off x="1029164" y="2406565"/>
            <a:ext cx="475128" cy="634202"/>
            <a:chOff x="5812066" y="2416019"/>
            <a:chExt cx="264813" cy="353454"/>
          </a:xfrm>
        </p:grpSpPr>
        <p:sp>
          <p:nvSpPr>
            <p:cNvPr id="848" name="Google Shape;848;p65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5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5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5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5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5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5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65"/>
          <p:cNvGrpSpPr/>
          <p:nvPr/>
        </p:nvGrpSpPr>
        <p:grpSpPr>
          <a:xfrm>
            <a:off x="7697391" y="2420541"/>
            <a:ext cx="475124" cy="606250"/>
            <a:chOff x="8047661" y="1501037"/>
            <a:chExt cx="278404" cy="355260"/>
          </a:xfrm>
        </p:grpSpPr>
        <p:sp>
          <p:nvSpPr>
            <p:cNvPr id="856" name="Google Shape;856;p65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5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5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5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63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p66"/>
          <p:cNvSpPr txBox="1"/>
          <p:nvPr/>
        </p:nvSpPr>
        <p:spPr>
          <a:xfrm>
            <a:off x="3168000" y="4342262"/>
            <a:ext cx="28080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Please keep this slide for attribution.</a:t>
            </a:r>
            <a:endParaRPr sz="1000"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  <p:sp>
        <p:nvSpPr>
          <p:cNvPr id="865" name="Google Shape;865;p66"/>
          <p:cNvSpPr txBox="1"/>
          <p:nvPr>
            <p:ph type="title"/>
          </p:nvPr>
        </p:nvSpPr>
        <p:spPr>
          <a:xfrm>
            <a:off x="811725" y="2043625"/>
            <a:ext cx="37482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866" name="Google Shape;866;p66"/>
          <p:cNvSpPr txBox="1"/>
          <p:nvPr>
            <p:ph idx="1" type="subTitle"/>
          </p:nvPr>
        </p:nvSpPr>
        <p:spPr>
          <a:xfrm>
            <a:off x="4705300" y="2144225"/>
            <a:ext cx="3199500" cy="163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/>
              <a:t>Do you have any questions?</a:t>
            </a:r>
            <a:endParaRPr sz="1700"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7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/>
              <a:t>youremail@freepik.com </a:t>
            </a:r>
            <a:endParaRPr sz="17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/>
              <a:t>+91  620 421 838 </a:t>
            </a:r>
            <a:endParaRPr sz="17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/>
              <a:t>yourcompany.com</a:t>
            </a:r>
            <a:endParaRPr sz="1700"/>
          </a:p>
        </p:txBody>
      </p:sp>
      <p:cxnSp>
        <p:nvCxnSpPr>
          <p:cNvPr id="867" name="Google Shape;867;p66"/>
          <p:cNvCxnSpPr/>
          <p:nvPr/>
        </p:nvCxnSpPr>
        <p:spPr>
          <a:xfrm>
            <a:off x="4632625" y="2261875"/>
            <a:ext cx="0" cy="50070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868" name="Google Shape;868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63075" y="2950441"/>
            <a:ext cx="569915" cy="569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869" name="Google Shape;869;p6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876955" y="2950441"/>
            <a:ext cx="569915" cy="569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870" name="Google Shape;870;p6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890835" y="2950441"/>
            <a:ext cx="569915" cy="5699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1" name="Google Shape;871;p66"/>
          <p:cNvGrpSpPr/>
          <p:nvPr/>
        </p:nvGrpSpPr>
        <p:grpSpPr>
          <a:xfrm>
            <a:off x="2001004" y="3088599"/>
            <a:ext cx="293645" cy="293624"/>
            <a:chOff x="3380524" y="3794537"/>
            <a:chExt cx="215298" cy="215298"/>
          </a:xfrm>
        </p:grpSpPr>
        <p:sp>
          <p:nvSpPr>
            <p:cNvPr id="872" name="Google Shape;872;p66"/>
            <p:cNvSpPr/>
            <p:nvPr/>
          </p:nvSpPr>
          <p:spPr>
            <a:xfrm>
              <a:off x="3380524" y="3794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6"/>
            <p:cNvSpPr/>
            <p:nvPr/>
          </p:nvSpPr>
          <p:spPr>
            <a:xfrm>
              <a:off x="3430593" y="3845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6"/>
            <p:cNvSpPr/>
            <p:nvPr/>
          </p:nvSpPr>
          <p:spPr>
            <a:xfrm>
              <a:off x="3531748" y="3822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" name="Google Shape;875;p66"/>
          <p:cNvGrpSpPr/>
          <p:nvPr/>
        </p:nvGrpSpPr>
        <p:grpSpPr>
          <a:xfrm>
            <a:off x="3015092" y="3104121"/>
            <a:ext cx="293656" cy="262601"/>
            <a:chOff x="3824739" y="3890112"/>
            <a:chExt cx="208105" cy="186110"/>
          </a:xfrm>
        </p:grpSpPr>
        <p:sp>
          <p:nvSpPr>
            <p:cNvPr id="876" name="Google Shape;876;p66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6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6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" name="Google Shape;879;p66"/>
          <p:cNvSpPr/>
          <p:nvPr/>
        </p:nvSpPr>
        <p:spPr>
          <a:xfrm>
            <a:off x="4035011" y="3115496"/>
            <a:ext cx="293654" cy="239862"/>
          </a:xfrm>
          <a:custGeom>
            <a:rect b="b" l="l" r="r" t="t"/>
            <a:pathLst>
              <a:path extrusionOk="0" h="5835" w="7144">
                <a:moveTo>
                  <a:pt x="4620" y="0"/>
                </a:moveTo>
                <a:cubicBezTo>
                  <a:pt x="3727" y="0"/>
                  <a:pt x="2977" y="691"/>
                  <a:pt x="2905" y="1572"/>
                </a:cubicBezTo>
                <a:cubicBezTo>
                  <a:pt x="2727" y="1548"/>
                  <a:pt x="2358" y="1441"/>
                  <a:pt x="2262" y="1405"/>
                </a:cubicBezTo>
                <a:cubicBezTo>
                  <a:pt x="1643" y="1203"/>
                  <a:pt x="1072" y="810"/>
                  <a:pt x="631" y="322"/>
                </a:cubicBezTo>
                <a:cubicBezTo>
                  <a:pt x="596" y="298"/>
                  <a:pt x="572" y="274"/>
                  <a:pt x="524" y="262"/>
                </a:cubicBezTo>
                <a:cubicBezTo>
                  <a:pt x="517" y="261"/>
                  <a:pt x="509" y="260"/>
                  <a:pt x="501" y="260"/>
                </a:cubicBezTo>
                <a:cubicBezTo>
                  <a:pt x="436" y="260"/>
                  <a:pt x="367" y="304"/>
                  <a:pt x="346" y="357"/>
                </a:cubicBezTo>
                <a:cubicBezTo>
                  <a:pt x="238" y="572"/>
                  <a:pt x="179" y="810"/>
                  <a:pt x="179" y="1048"/>
                </a:cubicBezTo>
                <a:cubicBezTo>
                  <a:pt x="179" y="1393"/>
                  <a:pt x="286" y="1727"/>
                  <a:pt x="476" y="1977"/>
                </a:cubicBezTo>
                <a:cubicBezTo>
                  <a:pt x="466" y="1975"/>
                  <a:pt x="456" y="1974"/>
                  <a:pt x="446" y="1974"/>
                </a:cubicBezTo>
                <a:cubicBezTo>
                  <a:pt x="397" y="1974"/>
                  <a:pt x="349" y="1997"/>
                  <a:pt x="310" y="2036"/>
                </a:cubicBezTo>
                <a:cubicBezTo>
                  <a:pt x="286" y="2060"/>
                  <a:pt x="286" y="2108"/>
                  <a:pt x="274" y="2143"/>
                </a:cubicBezTo>
                <a:lnTo>
                  <a:pt x="274" y="2203"/>
                </a:lnTo>
                <a:cubicBezTo>
                  <a:pt x="274" y="2655"/>
                  <a:pt x="476" y="3072"/>
                  <a:pt x="822" y="3358"/>
                </a:cubicBezTo>
                <a:cubicBezTo>
                  <a:pt x="786" y="3370"/>
                  <a:pt x="774" y="3405"/>
                  <a:pt x="762" y="3417"/>
                </a:cubicBezTo>
                <a:cubicBezTo>
                  <a:pt x="750" y="3465"/>
                  <a:pt x="727" y="3513"/>
                  <a:pt x="750" y="3548"/>
                </a:cubicBezTo>
                <a:cubicBezTo>
                  <a:pt x="893" y="4024"/>
                  <a:pt x="1262" y="4405"/>
                  <a:pt x="1727" y="4548"/>
                </a:cubicBezTo>
                <a:cubicBezTo>
                  <a:pt x="1310" y="4798"/>
                  <a:pt x="834" y="4941"/>
                  <a:pt x="334" y="4941"/>
                </a:cubicBezTo>
                <a:lnTo>
                  <a:pt x="191" y="4941"/>
                </a:lnTo>
                <a:cubicBezTo>
                  <a:pt x="107" y="4941"/>
                  <a:pt x="36" y="5001"/>
                  <a:pt x="12" y="5084"/>
                </a:cubicBezTo>
                <a:cubicBezTo>
                  <a:pt x="0" y="5156"/>
                  <a:pt x="48" y="5239"/>
                  <a:pt x="107" y="5263"/>
                </a:cubicBezTo>
                <a:cubicBezTo>
                  <a:pt x="727" y="5632"/>
                  <a:pt x="1465" y="5834"/>
                  <a:pt x="2191" y="5834"/>
                </a:cubicBezTo>
                <a:cubicBezTo>
                  <a:pt x="3072" y="5834"/>
                  <a:pt x="3905" y="5560"/>
                  <a:pt x="4596" y="5060"/>
                </a:cubicBezTo>
                <a:cubicBezTo>
                  <a:pt x="4691" y="5001"/>
                  <a:pt x="4691" y="4858"/>
                  <a:pt x="4620" y="4786"/>
                </a:cubicBezTo>
                <a:cubicBezTo>
                  <a:pt x="4587" y="4754"/>
                  <a:pt x="4544" y="4735"/>
                  <a:pt x="4499" y="4735"/>
                </a:cubicBezTo>
                <a:cubicBezTo>
                  <a:pt x="4463" y="4735"/>
                  <a:pt x="4426" y="4748"/>
                  <a:pt x="4394" y="4775"/>
                </a:cubicBezTo>
                <a:cubicBezTo>
                  <a:pt x="3763" y="5215"/>
                  <a:pt x="3013" y="5489"/>
                  <a:pt x="2191" y="5489"/>
                </a:cubicBezTo>
                <a:cubicBezTo>
                  <a:pt x="1727" y="5489"/>
                  <a:pt x="1262" y="5394"/>
                  <a:pt x="846" y="5239"/>
                </a:cubicBezTo>
                <a:cubicBezTo>
                  <a:pt x="1369" y="5144"/>
                  <a:pt x="1846" y="4917"/>
                  <a:pt x="2262" y="4584"/>
                </a:cubicBezTo>
                <a:cubicBezTo>
                  <a:pt x="2310" y="4536"/>
                  <a:pt x="2334" y="4477"/>
                  <a:pt x="2322" y="4417"/>
                </a:cubicBezTo>
                <a:cubicBezTo>
                  <a:pt x="2310" y="4346"/>
                  <a:pt x="2239" y="4286"/>
                  <a:pt x="2155" y="4286"/>
                </a:cubicBezTo>
                <a:cubicBezTo>
                  <a:pt x="1739" y="4263"/>
                  <a:pt x="1369" y="4048"/>
                  <a:pt x="1167" y="3691"/>
                </a:cubicBezTo>
                <a:cubicBezTo>
                  <a:pt x="1250" y="3691"/>
                  <a:pt x="1358" y="3667"/>
                  <a:pt x="1441" y="3643"/>
                </a:cubicBezTo>
                <a:cubicBezTo>
                  <a:pt x="1524" y="3632"/>
                  <a:pt x="1584" y="3572"/>
                  <a:pt x="1584" y="3489"/>
                </a:cubicBezTo>
                <a:cubicBezTo>
                  <a:pt x="1596" y="3405"/>
                  <a:pt x="1536" y="3334"/>
                  <a:pt x="1441" y="3298"/>
                </a:cubicBezTo>
                <a:cubicBezTo>
                  <a:pt x="1000" y="3191"/>
                  <a:pt x="667" y="2822"/>
                  <a:pt x="596" y="2381"/>
                </a:cubicBezTo>
                <a:lnTo>
                  <a:pt x="596" y="2381"/>
                </a:lnTo>
                <a:cubicBezTo>
                  <a:pt x="727" y="2405"/>
                  <a:pt x="869" y="2417"/>
                  <a:pt x="1000" y="2417"/>
                </a:cubicBezTo>
                <a:cubicBezTo>
                  <a:pt x="1084" y="2417"/>
                  <a:pt x="1143" y="2358"/>
                  <a:pt x="1167" y="2274"/>
                </a:cubicBezTo>
                <a:cubicBezTo>
                  <a:pt x="1179" y="2203"/>
                  <a:pt x="1131" y="2143"/>
                  <a:pt x="1072" y="2108"/>
                </a:cubicBezTo>
                <a:cubicBezTo>
                  <a:pt x="703" y="1881"/>
                  <a:pt x="476" y="1488"/>
                  <a:pt x="476" y="1048"/>
                </a:cubicBezTo>
                <a:cubicBezTo>
                  <a:pt x="476" y="953"/>
                  <a:pt x="488" y="846"/>
                  <a:pt x="524" y="738"/>
                </a:cubicBezTo>
                <a:cubicBezTo>
                  <a:pt x="965" y="1191"/>
                  <a:pt x="1524" y="1524"/>
                  <a:pt x="2120" y="1727"/>
                </a:cubicBezTo>
                <a:cubicBezTo>
                  <a:pt x="2120" y="1727"/>
                  <a:pt x="2715" y="1905"/>
                  <a:pt x="2929" y="1917"/>
                </a:cubicBezTo>
                <a:lnTo>
                  <a:pt x="3024" y="1917"/>
                </a:lnTo>
                <a:cubicBezTo>
                  <a:pt x="3096" y="1917"/>
                  <a:pt x="3167" y="1869"/>
                  <a:pt x="3191" y="1798"/>
                </a:cubicBezTo>
                <a:cubicBezTo>
                  <a:pt x="3203" y="1786"/>
                  <a:pt x="3203" y="1750"/>
                  <a:pt x="3203" y="1738"/>
                </a:cubicBezTo>
                <a:lnTo>
                  <a:pt x="3203" y="1703"/>
                </a:lnTo>
                <a:cubicBezTo>
                  <a:pt x="3203" y="953"/>
                  <a:pt x="3810" y="334"/>
                  <a:pt x="4572" y="334"/>
                </a:cubicBezTo>
                <a:cubicBezTo>
                  <a:pt x="4941" y="334"/>
                  <a:pt x="5287" y="488"/>
                  <a:pt x="5549" y="750"/>
                </a:cubicBezTo>
                <a:cubicBezTo>
                  <a:pt x="5585" y="787"/>
                  <a:pt x="5621" y="802"/>
                  <a:pt x="5663" y="802"/>
                </a:cubicBezTo>
                <a:cubicBezTo>
                  <a:pt x="5676" y="802"/>
                  <a:pt x="5689" y="801"/>
                  <a:pt x="5703" y="798"/>
                </a:cubicBezTo>
                <a:cubicBezTo>
                  <a:pt x="5882" y="762"/>
                  <a:pt x="6049" y="738"/>
                  <a:pt x="6203" y="679"/>
                </a:cubicBezTo>
                <a:lnTo>
                  <a:pt x="6203" y="679"/>
                </a:lnTo>
                <a:cubicBezTo>
                  <a:pt x="6120" y="762"/>
                  <a:pt x="6013" y="857"/>
                  <a:pt x="5894" y="917"/>
                </a:cubicBezTo>
                <a:cubicBezTo>
                  <a:pt x="5822" y="965"/>
                  <a:pt x="5787" y="1048"/>
                  <a:pt x="5822" y="1143"/>
                </a:cubicBezTo>
                <a:cubicBezTo>
                  <a:pt x="5846" y="1203"/>
                  <a:pt x="5930" y="1250"/>
                  <a:pt x="6001" y="1250"/>
                </a:cubicBezTo>
                <a:cubicBezTo>
                  <a:pt x="6144" y="1227"/>
                  <a:pt x="6287" y="1215"/>
                  <a:pt x="6418" y="1167"/>
                </a:cubicBezTo>
                <a:lnTo>
                  <a:pt x="6418" y="1167"/>
                </a:lnTo>
                <a:cubicBezTo>
                  <a:pt x="6299" y="1286"/>
                  <a:pt x="6168" y="1405"/>
                  <a:pt x="6013" y="1512"/>
                </a:cubicBezTo>
                <a:cubicBezTo>
                  <a:pt x="5965" y="1548"/>
                  <a:pt x="5941" y="1608"/>
                  <a:pt x="5941" y="1655"/>
                </a:cubicBezTo>
                <a:lnTo>
                  <a:pt x="5941" y="1679"/>
                </a:lnTo>
                <a:lnTo>
                  <a:pt x="5941" y="1703"/>
                </a:lnTo>
                <a:lnTo>
                  <a:pt x="5941" y="1727"/>
                </a:lnTo>
                <a:cubicBezTo>
                  <a:pt x="5941" y="2691"/>
                  <a:pt x="5572" y="3572"/>
                  <a:pt x="4977" y="4227"/>
                </a:cubicBezTo>
                <a:cubicBezTo>
                  <a:pt x="4918" y="4298"/>
                  <a:pt x="4918" y="4405"/>
                  <a:pt x="4977" y="4465"/>
                </a:cubicBezTo>
                <a:cubicBezTo>
                  <a:pt x="5011" y="4499"/>
                  <a:pt x="5053" y="4514"/>
                  <a:pt x="5096" y="4514"/>
                </a:cubicBezTo>
                <a:cubicBezTo>
                  <a:pt x="5143" y="4514"/>
                  <a:pt x="5190" y="4496"/>
                  <a:pt x="5227" y="4465"/>
                </a:cubicBezTo>
                <a:cubicBezTo>
                  <a:pt x="5894" y="3715"/>
                  <a:pt x="6263" y="2762"/>
                  <a:pt x="6287" y="1750"/>
                </a:cubicBezTo>
                <a:cubicBezTo>
                  <a:pt x="6596" y="1524"/>
                  <a:pt x="6846" y="1250"/>
                  <a:pt x="7061" y="917"/>
                </a:cubicBezTo>
                <a:cubicBezTo>
                  <a:pt x="7144" y="857"/>
                  <a:pt x="7132" y="750"/>
                  <a:pt x="7061" y="715"/>
                </a:cubicBezTo>
                <a:cubicBezTo>
                  <a:pt x="7029" y="683"/>
                  <a:pt x="6987" y="667"/>
                  <a:pt x="6937" y="667"/>
                </a:cubicBezTo>
                <a:cubicBezTo>
                  <a:pt x="6912" y="667"/>
                  <a:pt x="6886" y="671"/>
                  <a:pt x="6858" y="679"/>
                </a:cubicBezTo>
                <a:cubicBezTo>
                  <a:pt x="6775" y="726"/>
                  <a:pt x="6680" y="750"/>
                  <a:pt x="6596" y="786"/>
                </a:cubicBezTo>
                <a:cubicBezTo>
                  <a:pt x="6680" y="667"/>
                  <a:pt x="6763" y="512"/>
                  <a:pt x="6823" y="369"/>
                </a:cubicBezTo>
                <a:cubicBezTo>
                  <a:pt x="6834" y="310"/>
                  <a:pt x="6834" y="238"/>
                  <a:pt x="6787" y="191"/>
                </a:cubicBezTo>
                <a:cubicBezTo>
                  <a:pt x="6750" y="153"/>
                  <a:pt x="6703" y="135"/>
                  <a:pt x="6659" y="135"/>
                </a:cubicBezTo>
                <a:cubicBezTo>
                  <a:pt x="6632" y="135"/>
                  <a:pt x="6607" y="142"/>
                  <a:pt x="6584" y="155"/>
                </a:cubicBezTo>
                <a:cubicBezTo>
                  <a:pt x="6322" y="310"/>
                  <a:pt x="6061" y="393"/>
                  <a:pt x="5775" y="441"/>
                </a:cubicBezTo>
                <a:cubicBezTo>
                  <a:pt x="5465" y="143"/>
                  <a:pt x="5048" y="0"/>
                  <a:pt x="462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66"/>
          <p:cNvSpPr txBox="1"/>
          <p:nvPr/>
        </p:nvSpPr>
        <p:spPr>
          <a:xfrm>
            <a:off x="2210100" y="3640020"/>
            <a:ext cx="47238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including icons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Chivo"/>
                <a:ea typeface="Chivo"/>
                <a:cs typeface="Chivo"/>
                <a:sym typeface="Chivo"/>
              </a:rPr>
              <a:t>, and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Chivo"/>
                <a:ea typeface="Chivo"/>
                <a:cs typeface="Chivo"/>
                <a:sym typeface="Chivo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dk1"/>
              </a:solidFill>
              <a:latin typeface="Chivo"/>
              <a:ea typeface="Chivo"/>
              <a:cs typeface="Chivo"/>
              <a:sym typeface="Chivo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67"/>
          <p:cNvSpPr txBox="1"/>
          <p:nvPr>
            <p:ph type="title"/>
          </p:nvPr>
        </p:nvSpPr>
        <p:spPr>
          <a:xfrm>
            <a:off x="1193100" y="355423"/>
            <a:ext cx="67578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 sz="3000"/>
          </a:p>
        </p:txBody>
      </p:sp>
      <p:pic>
        <p:nvPicPr>
          <p:cNvPr id="886" name="Google Shape;886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83425" y="1355566"/>
            <a:ext cx="1074100" cy="1392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887" name="Google Shape;887;p6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88399" y="1514449"/>
            <a:ext cx="1224152" cy="12241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88" name="Google Shape;888;p6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027349" y="2205612"/>
            <a:ext cx="1366725" cy="24870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89" name="Google Shape;889;p6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129278" y="3006752"/>
            <a:ext cx="1366725" cy="154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90" name="Google Shape;890;p6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286450" y="2844582"/>
            <a:ext cx="1366725" cy="1705093"/>
          </a:xfrm>
          <a:prstGeom prst="rect">
            <a:avLst/>
          </a:prstGeom>
          <a:noFill/>
          <a:ln>
            <a:noFill/>
          </a:ln>
        </p:spPr>
      </p:pic>
      <p:pic>
        <p:nvPicPr>
          <p:cNvPr id="891" name="Google Shape;891;p6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177250" y="1071775"/>
            <a:ext cx="1142390" cy="1772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92" name="Google Shape;892;p67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960375" y="1514450"/>
            <a:ext cx="1669681" cy="1261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93" name="Google Shape;893;p67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6925424" y="2234750"/>
            <a:ext cx="1498576" cy="2428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7" name="Shape 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" name="Google Shape;898;p68"/>
          <p:cNvSpPr txBox="1"/>
          <p:nvPr>
            <p:ph idx="1" type="body"/>
          </p:nvPr>
        </p:nvSpPr>
        <p:spPr>
          <a:xfrm>
            <a:off x="745625" y="1293325"/>
            <a:ext cx="75612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/>
              <a:t>Did you like the resources on this template? Get them for free at our other websites.</a:t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2"/>
                </a:solidFill>
                <a:latin typeface="Hind Vadodara"/>
                <a:ea typeface="Hind Vadodara"/>
                <a:cs typeface="Hind Vadodara"/>
                <a:sym typeface="Hind Vadodara"/>
              </a:rPr>
              <a:t>VECTORS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Watercolor patterns with variety of pieces of fruit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Fruit background with watercolor cherry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Fruit background with watercolor strawberry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Watercolor arrow scribbles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Watercolor pointers set with hand-drawn icons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Watercolor fruit set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Variety of pieces of fruit in watercolor style</a:t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3"/>
                </a:solidFill>
                <a:latin typeface="Hind Vadodara"/>
                <a:ea typeface="Hind Vadodara"/>
                <a:cs typeface="Hind Vadodara"/>
                <a:sym typeface="Hind Vadodara"/>
              </a:rPr>
              <a:t>PHOTOS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0"/>
              </a:rPr>
              <a:t>Close-up delicious pomegranate fruit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1"/>
              </a:rPr>
              <a:t>Fresh background of delicious cherries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Chivo"/>
              <a:buChar char="●"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r:id="rId12"/>
              </a:rPr>
              <a:t>Close-up delicious red apple</a:t>
            </a:r>
            <a:endParaRPr sz="1200"/>
          </a:p>
        </p:txBody>
      </p:sp>
      <p:sp>
        <p:nvSpPr>
          <p:cNvPr id="899" name="Google Shape;899;p68"/>
          <p:cNvSpPr txBox="1"/>
          <p:nvPr>
            <p:ph type="title"/>
          </p:nvPr>
        </p:nvSpPr>
        <p:spPr>
          <a:xfrm>
            <a:off x="302310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03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5" name="Google Shape;905;p6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6" name="Google Shape;906;p6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p70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2" name="Google Shape;912;p7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3" name="Google Shape;913;p7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Hind Vadodara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https://fonts.google.com/specimen/Hind+Vadodara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Chivo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https://fonts.google.com/specimen/Chivo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14" name="Google Shape;914;p70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915" name="Google Shape;915;p70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2456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70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B5C9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70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63B4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70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7405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70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#32456e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20" name="Google Shape;920;p70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#8b5c94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21" name="Google Shape;921;p70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#763b4c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22" name="Google Shape;922;p70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#c74050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71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9" name="Google Shape;929;p71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930" name="Google Shape;930;p7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7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71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933" name="Google Shape;933;p7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7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7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7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" name="Google Shape;937;p71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938" name="Google Shape;938;p7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7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71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941" name="Google Shape;941;p7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7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7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71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945" name="Google Shape;945;p7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7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71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948" name="Google Shape;948;p7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7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7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7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71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953" name="Google Shape;953;p7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7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7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7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71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958" name="Google Shape;958;p7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7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7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7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7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" name="Google Shape;963;p71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964" name="Google Shape;964;p7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7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7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7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71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969" name="Google Shape;969;p7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7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7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" name="Google Shape;972;p71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973" name="Google Shape;973;p7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7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7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7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7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7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" name="Google Shape;979;p71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980" name="Google Shape;980;p7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7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7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7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7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7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7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71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988" name="Google Shape;988;p71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71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71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71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" name="Google Shape;992;p71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993" name="Google Shape;993;p71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71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71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" name="Google Shape;996;p71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997" name="Google Shape;997;p71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71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71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" name="Google Shape;1000;p71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1001" name="Google Shape;1001;p71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71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" name="Google Shape;1003;p71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" name="Google Shape;1004;p71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1005" name="Google Shape;1005;p71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71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71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71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" name="Google Shape;1009;p71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1010" name="Google Shape;1010;p71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71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" name="Google Shape;1012;p71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1013" name="Google Shape;1013;p71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71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015" name="Google Shape;1015;p71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" name="Google Shape;1016;p71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1017" name="Google Shape;1017;p71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71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71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1020" name="Google Shape;1020;p71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71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71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1023" name="Google Shape;1023;p71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71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71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1026" name="Google Shape;1026;p71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71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71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71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71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71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71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71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71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1035" name="Google Shape;1035;p71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71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71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71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71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71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71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71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71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71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71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71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71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71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71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71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71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71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71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71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71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" name="Google Shape;1056;p71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1057" name="Google Shape;1057;p71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71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71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71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" name="Google Shape;1061;p71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1062" name="Google Shape;1062;p7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7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7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7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7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7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7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7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7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7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7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7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" name="Google Shape;1074;p71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1075" name="Google Shape;1075;p71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71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" name="Google Shape;1077;p71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1078" name="Google Shape;1078;p71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71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71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" name="Google Shape;1081;p71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71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71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71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5" name="Google Shape;1085;p71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086" name="Google Shape;1086;p7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7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71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089" name="Google Shape;1089;p7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7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" name="Google Shape;1091;p71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092" name="Google Shape;1092;p7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7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" name="Google Shape;1094;p71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095" name="Google Shape;1095;p7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7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71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098" name="Google Shape;1098;p7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7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71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101" name="Google Shape;1101;p7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7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71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104" name="Google Shape;1104;p7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7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71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107" name="Google Shape;1107;p7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7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7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" name="Google Shape;1110;p71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111" name="Google Shape;1111;p7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7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7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" name="Google Shape;1114;p71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115" name="Google Shape;1115;p7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7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7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71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119" name="Google Shape;1119;p7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7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7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71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123" name="Google Shape;1123;p7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7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5" name="Google Shape;1125;p71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71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71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71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" name="Google Shape;1129;p71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71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1" name="Google Shape;1131;p71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132" name="Google Shape;1132;p7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7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71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135" name="Google Shape;1135;p7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7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71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138" name="Google Shape;1138;p7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7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0" name="Google Shape;1140;p71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71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71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" name="Google Shape;1143;p71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144" name="Google Shape;1144;p7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7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7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7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7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7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7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7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7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" name="Google Shape;1153;p71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154" name="Google Shape;1154;p7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7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" name="Google Shape;1156;p71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157" name="Google Shape;1157;p7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7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7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7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7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7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7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7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7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7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7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7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7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7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7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7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7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7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7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7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71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178" name="Google Shape;1178;p7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7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7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7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7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7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7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7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7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7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7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7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7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7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7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7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7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7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7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7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7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7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7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7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7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7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7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7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7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7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7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7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7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7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7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7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7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7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7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7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7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7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7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7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7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7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7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7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7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7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7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7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7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7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7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7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7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7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7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7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7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7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7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7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7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7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7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7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7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7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7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7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7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7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7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7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7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7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6" name="Google Shape;1256;p71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" name="Google Shape;1257;p71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8" name="Google Shape;1258;p71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9" name="Google Shape;1259;p71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63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4" name="Google Shape;1264;p72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265" name="Google Shape;1265;p72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72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72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72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72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72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72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272" name="Google Shape;1272;p72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72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72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72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72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72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72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72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72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72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72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72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72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72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72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72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72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72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72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72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72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72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72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72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72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72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72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72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72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72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72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72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72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72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72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72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72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72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72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72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72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72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72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72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72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72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72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72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72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72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72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72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72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72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72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72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72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72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72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72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72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72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72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72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72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72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72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72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72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72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72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72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72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72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72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72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72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72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72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72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72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72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72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72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72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72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72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72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72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72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72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72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72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72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72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72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72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72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72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72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72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72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72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72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72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72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72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72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72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72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72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72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72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72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72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72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72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72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72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72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72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72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72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72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72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72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72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72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72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72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72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72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72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72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72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72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72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72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72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72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72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72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72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72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72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72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72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72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72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72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72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72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72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72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72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72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72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72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72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72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72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72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72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72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72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72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72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72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72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72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72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72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72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72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72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72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72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72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72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72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72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72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72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72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72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72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72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72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72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72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72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72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72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72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72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72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72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72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72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72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72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72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72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72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72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72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72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72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72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72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72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72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72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72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72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72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72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72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72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72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72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72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2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2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2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2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2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2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2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72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72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72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72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72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72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2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2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2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2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2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2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2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72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72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72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72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72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72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2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2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2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2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2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2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2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2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2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2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2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2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2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2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2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2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72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2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2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2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2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2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2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2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2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2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2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2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72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2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2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2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2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2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2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2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2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72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72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72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72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72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72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72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72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2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2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72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72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2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72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72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2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72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72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2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72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72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72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2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2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2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2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72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72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2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2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72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72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2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2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2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2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2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2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2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2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2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2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2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2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2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2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2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2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2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72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2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72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72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72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72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72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2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2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2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72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72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72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72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2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2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72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72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2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2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2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2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2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2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2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2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2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2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2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2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2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2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2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2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2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2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2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2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2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2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2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2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2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2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2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2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2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2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2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2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2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2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2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2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2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72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72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2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2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72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72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72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72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72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72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72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2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2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2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2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2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2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2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2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2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2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2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2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2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2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2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2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2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2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2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2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2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2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2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2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2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2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72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2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2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2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2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2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2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2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2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2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2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2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2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2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2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2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2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2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2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2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2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2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2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2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2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2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2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2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2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72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2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2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2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2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2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2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2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2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2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2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2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2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2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2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2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2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72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72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72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2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72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72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72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2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2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2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2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2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2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2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2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2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2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2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2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2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2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2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2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2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2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2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2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2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2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2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2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2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2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2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2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2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2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2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2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2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2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2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2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2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2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72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72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72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2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72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72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72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72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72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72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2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2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2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2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2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2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2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2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2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2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2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2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2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2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2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2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72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2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2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2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2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2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72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2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2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2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2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2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2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2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2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2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72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72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2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2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2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2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2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72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72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2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2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2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2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72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72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72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72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72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72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72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72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72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72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72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72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72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72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72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72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72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72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72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72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72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72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72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72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72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72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72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72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72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72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72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72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72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72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72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72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72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72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72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72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72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72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72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72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72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72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72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72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72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72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72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72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72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72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72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72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72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72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72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72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72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72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72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72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72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72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72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72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72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72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72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72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72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72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72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72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72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72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72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72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72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72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72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72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72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72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72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72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2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2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2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2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2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72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72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2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2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2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72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72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2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2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72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72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72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72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72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72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72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72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72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72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72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72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72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72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72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72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72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72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72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72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72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72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72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72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72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2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2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2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2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2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2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2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2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2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2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2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2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72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72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72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72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72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72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72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72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72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72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72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72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72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72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72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2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2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2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2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2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2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2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2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2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2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72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72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2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72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72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2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2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2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2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2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2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2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2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2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2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2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2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2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2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2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2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2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2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2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2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2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2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2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2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2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2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2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72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72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72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72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72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72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72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72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72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72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72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72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72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72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72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72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72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72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72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72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72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72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72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72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72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72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72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72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72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72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72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72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72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72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72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72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72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72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72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72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72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72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72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72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72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72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72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72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72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72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72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72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72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72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72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72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72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72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72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72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72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72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72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72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72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72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72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72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72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72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72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72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72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72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72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72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72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72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72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72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72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72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72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72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72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72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72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72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72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72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72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72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72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72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72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72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72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72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72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72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72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72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72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72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72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72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72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72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72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72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72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72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72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72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72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72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72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72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72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72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72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72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72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72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72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72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72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72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72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72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72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72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72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72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72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72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72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72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72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72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72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72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72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72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72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72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72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72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72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72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72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72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72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72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72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72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72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72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72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72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72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72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72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72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72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72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72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72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72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2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2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2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2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72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72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72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72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72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72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72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72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72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72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72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2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72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72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2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2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2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72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72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2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72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72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2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2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72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72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2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72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72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2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2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2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72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72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2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2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2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72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72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2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2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2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2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72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72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2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2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2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72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72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2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2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72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72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2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2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2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2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2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72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72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2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2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2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2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2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2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72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72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2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2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2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72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72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2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2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72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72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2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2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72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72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2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72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72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72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2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2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2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72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72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2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72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72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2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72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72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72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2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72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72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2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72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72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2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72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72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2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2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2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2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2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2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2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72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72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2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2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2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2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2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2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2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2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2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2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2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2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2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2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2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2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2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2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2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2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72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72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2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2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2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72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72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2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2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2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2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2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2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2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2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2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2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2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72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72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2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72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72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2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2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72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72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72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72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72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72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2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72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72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2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72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72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2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72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72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2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72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72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2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72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72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2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72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72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2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72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72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2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2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72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72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2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2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72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72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2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2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72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72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2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2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72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72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2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72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72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72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72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72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72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72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72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2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72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72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2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72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72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2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72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72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72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72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72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2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2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2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2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2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2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2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2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72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72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2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72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72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2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2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2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2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2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2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2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2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2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2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2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2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2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2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2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2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2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2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2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72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72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2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2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2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2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2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2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2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2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2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2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2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2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2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2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2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2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2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2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2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2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2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2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2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2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2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2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2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2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2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2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2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2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2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2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2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2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2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2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2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2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2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2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2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2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2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2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2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2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2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2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2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2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2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2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2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2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2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2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2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2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2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2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2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2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2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2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2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2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2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2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2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2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2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2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2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2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2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2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2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2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2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2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2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2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2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2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2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2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2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2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2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2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2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2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2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2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2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2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2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2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2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2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2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2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2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2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2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2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2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2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2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2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2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2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2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2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2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2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2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2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2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2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2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2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2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2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2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2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2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2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2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2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2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2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2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2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2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2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2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2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2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2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2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2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2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2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2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2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2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2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2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2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2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2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2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2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2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2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2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2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2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2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2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2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2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2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2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2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2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2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2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2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2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2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2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2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2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2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2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2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2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2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2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2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2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2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2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2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2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2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2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2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2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2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2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2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2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2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2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2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2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2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2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2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2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2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2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2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2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2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2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2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2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2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2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2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2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2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2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2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2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2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2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2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2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2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2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2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2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2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2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2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2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2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2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2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2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2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2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2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2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2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2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2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2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2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2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2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2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2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2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2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2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2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2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2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2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2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2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2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2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2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2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2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2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2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2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2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2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2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2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2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2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2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2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2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2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2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2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2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2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2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2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2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2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2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2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2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2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2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2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2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2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2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2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2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2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2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2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2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2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2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2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2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2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2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2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2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2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2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2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2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2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2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2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2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2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2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2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2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2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2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2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2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2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2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2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2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2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2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2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2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2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2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2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2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2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2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2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2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2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2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2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2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2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2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2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2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2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2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2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2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2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2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2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2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2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2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2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2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2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2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2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2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2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2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2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2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2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2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2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2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4" name="Google Shape;2844;p72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845" name="Google Shape;2845;p72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2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2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2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2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2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2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2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2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2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2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2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2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2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2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2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2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2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2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2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2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2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2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2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2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2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2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2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2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2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2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2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2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2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2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2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2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2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2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2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2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2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2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2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2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2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2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2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2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2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2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6" name="Google Shape;2896;p72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897" name="Google Shape;2897;p72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2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9" name="Google Shape;2899;p72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900" name="Google Shape;2900;p72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2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2" name="Google Shape;2902;p72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903" name="Google Shape;2903;p72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2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5" name="Google Shape;2905;p72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906" name="Google Shape;2906;p72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2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8" name="Google Shape;2908;p72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909" name="Google Shape;2909;p72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2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11" name="Google Shape;2911;p72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12" name="Google Shape;2912;p72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913" name="Google Shape;2913;p72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2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2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6" name="Google Shape;2916;p72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917" name="Google Shape;2917;p72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20" name="Google Shape;2920;p72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21" name="Google Shape;2921;p72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922" name="Google Shape;2922;p72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2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24" name="Google Shape;2924;p72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5" name="Google Shape;2925;p72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26" name="Google Shape;2926;p72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2927" name="Google Shape;2927;p72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2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2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2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2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2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2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2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2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2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7" name="Google Shape;2937;p72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2938" name="Google Shape;2938;p72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2939" name="Google Shape;2939;p72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72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72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72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72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72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72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72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72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72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9" name="Google Shape;2949;p72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0" name="Google Shape;2950;p72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2951" name="Google Shape;2951;p72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2952" name="Google Shape;2952;p72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2953" name="Google Shape;2953;p72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4" name="Google Shape;2954;p72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5" name="Google Shape;2955;p72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6" name="Google Shape;2956;p72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7" name="Google Shape;2957;p72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58" name="Google Shape;2958;p72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72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72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72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2" name="Google Shape;2962;p72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3" name="Google Shape;2963;p72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2964" name="Google Shape;2964;p72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2965" name="Google Shape;2965;p72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2966" name="Google Shape;2966;p72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7" name="Google Shape;2967;p72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8" name="Google Shape;2968;p72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9" name="Google Shape;2969;p72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0" name="Google Shape;2970;p72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1" name="Google Shape;2971;p72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2" name="Google Shape;2972;p72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3" name="Google Shape;2973;p72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4" name="Google Shape;2974;p72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75" name="Google Shape;2975;p72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72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72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72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79" name="Google Shape;2979;p72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0" name="Google Shape;2980;p72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2981" name="Google Shape;2981;p72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2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2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2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2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2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2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2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2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2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2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2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2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2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2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2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2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2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2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2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2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2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2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2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2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2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2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2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2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2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2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2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2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2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2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2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2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2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2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2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2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2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2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2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2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2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2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2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2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2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2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2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2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2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2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2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2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2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2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2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2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2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2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2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2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2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2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2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2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2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2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2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2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2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2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2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2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2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2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2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2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2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2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2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2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2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2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2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2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2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2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2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2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2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2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2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2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2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2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2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2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2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2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2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2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2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2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2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2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2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2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2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2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2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2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2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2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2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2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2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2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2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2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2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2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2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2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2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2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2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2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2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2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2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2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2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2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2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2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2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2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2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2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2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2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2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2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2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2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2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2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2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2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2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2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2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2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2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2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2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2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2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2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2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2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2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2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2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2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2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2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2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2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2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2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2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2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2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2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2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2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2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2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2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2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2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2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2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2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2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2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2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2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2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2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2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2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2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2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2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2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2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2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2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2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2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2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2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2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2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2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2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2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2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2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2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2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2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2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2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2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2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2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2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2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2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2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2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2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2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2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2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2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2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2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2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2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2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2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2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2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2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2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2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2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2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2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2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2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2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2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2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2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2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2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2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2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2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2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2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2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2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2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2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2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2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2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2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2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2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2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2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2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2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2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2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2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2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2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2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2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2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2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2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2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2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2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2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2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2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2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2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2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2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2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2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2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2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2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2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2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2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2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2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2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2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2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2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2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2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2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2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2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2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2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2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2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2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2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2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2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2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2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2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2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2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2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2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2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2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2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2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2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2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2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2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2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2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2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2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2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2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2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2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2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2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2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2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2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2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2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2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2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2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2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2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2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2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2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2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2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2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2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2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2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2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2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2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2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2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2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2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2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2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2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2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2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2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2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2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2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2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2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2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2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2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2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2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2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2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2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2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2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2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2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2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2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2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2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2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2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2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2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2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2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2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2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2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2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2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2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2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2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2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2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2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2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2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2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2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2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2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2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2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2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2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2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2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2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2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2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2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2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2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2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2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2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2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2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2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2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2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2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2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2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2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2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2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2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2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2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2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2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2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2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2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2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2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2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2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2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2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2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2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2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2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2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2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2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2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2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2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2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2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2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2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2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2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2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2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2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2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2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2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2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2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2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2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2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2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2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2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2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2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2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2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2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2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2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2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2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2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2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2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2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2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2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2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2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2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2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2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2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2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2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2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2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2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2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2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2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2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2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2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2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2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2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2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2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2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2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2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2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2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2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2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2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2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2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2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2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2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2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2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2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2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2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2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2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2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2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2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2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2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2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2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2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2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2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2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2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2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2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2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2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2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2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2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2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2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2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2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2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2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2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2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2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2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2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2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2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2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2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2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2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2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2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2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2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2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2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2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2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2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2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2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2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2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2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2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2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2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2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2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2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2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2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2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2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2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2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2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2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2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2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2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2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2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2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2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2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2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2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2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2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2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2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2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2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2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2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2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2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2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2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2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2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2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2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2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2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2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2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2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2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2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2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2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2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2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2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2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2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2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2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2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2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2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2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2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2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2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2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2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2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2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2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2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2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2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2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2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2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2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2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2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2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2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2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2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2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2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2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2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2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2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2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2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2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2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2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2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2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2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2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2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2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2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2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2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2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2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2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2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2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2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2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2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2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2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2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2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2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2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2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2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2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2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2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2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2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2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2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2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2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2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2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2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2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2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2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2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2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2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2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2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2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2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2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2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2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2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2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2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2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2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2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2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2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2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2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2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2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2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2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2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2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2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2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2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2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2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2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2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2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2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2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2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2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2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2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2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2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2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2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2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2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2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2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2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2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2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2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2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2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2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2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2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2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2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2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2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2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2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2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2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2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2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2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2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2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2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2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2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2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2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2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2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2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2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2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2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2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2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2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2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2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2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2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2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2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2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2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2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2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2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2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2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2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2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2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2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2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2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2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2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2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2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2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2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2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2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2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2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2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2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2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2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2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2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2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2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2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2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2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2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2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2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2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2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2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2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2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2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2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2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2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2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2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2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2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2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2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2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2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2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2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2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2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2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2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2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2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2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2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2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2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2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2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2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2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2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2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2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2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2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2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2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2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2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2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2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2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2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2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2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2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2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2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2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2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2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2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2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2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2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2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2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2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2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2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2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2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2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2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2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2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2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2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2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2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2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2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2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2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2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2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2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2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2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2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2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2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2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2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2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2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2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2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2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2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2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2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2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2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2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2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2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2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2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2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2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2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2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2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2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2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2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2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2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2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2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2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2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2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2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2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2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2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2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2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2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2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2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2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2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2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2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2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2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2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2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2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2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2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2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2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2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2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2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2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2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2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2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2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2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2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2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2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2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2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2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2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2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2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2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2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2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2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2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2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2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2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2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2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2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2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2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2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2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2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2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2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2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2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2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2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2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2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2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2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2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2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2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2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2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2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2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2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2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2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2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2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2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2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2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2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2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2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2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2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2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2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2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2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2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2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2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2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2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2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2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2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2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2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2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2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2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2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2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2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2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2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2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2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2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2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2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2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2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2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2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2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2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2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2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2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2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2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2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2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2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2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2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2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2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2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2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2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2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2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2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2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2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2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2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2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2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2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2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2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2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2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2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2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2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2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2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2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2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2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2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2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2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2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2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2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2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2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2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2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2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2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2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2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2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2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2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2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2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2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2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2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2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2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2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2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2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2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2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2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2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2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2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2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2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2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2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2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2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2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2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2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2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2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2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2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2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2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2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2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2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2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2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2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2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2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2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2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2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2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2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2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2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2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2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2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2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2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2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2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2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2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2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2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2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2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2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2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2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2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2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2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2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2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2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2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2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2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2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2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2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2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2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2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2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2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2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2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2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2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2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2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2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2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2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2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2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2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2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2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2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2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2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2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2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2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2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2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2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2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2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2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2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2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2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2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2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2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2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2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2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2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2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2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2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2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2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2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2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2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2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2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2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2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2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2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2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2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2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2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2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2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2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2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2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2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2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2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2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2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2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2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2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2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2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2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2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2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2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2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2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2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2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2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2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2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2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2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2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2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2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2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2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2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2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2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2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2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2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2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2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2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2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2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2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2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2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2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2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2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2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2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2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2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2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2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2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2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2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2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2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2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2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2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2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2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2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2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2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2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2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2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2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2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2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2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2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2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2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2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2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2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2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2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2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2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2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2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2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2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2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2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2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2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2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2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2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2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2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2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2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2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2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2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2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2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2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2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2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2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2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2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2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2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2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2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2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2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2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2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2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2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2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2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2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2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2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2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2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2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2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2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2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2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2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2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2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2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2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2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2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2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2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2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2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2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2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2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2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2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2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2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2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2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2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2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2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2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2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2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2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2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2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2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2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2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2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2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2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2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2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2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2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2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2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2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2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2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2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2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2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2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2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2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2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2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2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2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2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2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2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2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2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2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2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2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2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2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2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2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2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2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2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2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2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2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2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2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2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2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2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2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2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2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2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2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2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2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2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2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2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2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2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2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2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2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2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2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2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2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2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2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2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2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2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2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2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2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2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2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2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2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2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2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2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2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2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2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2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2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2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2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2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2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2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2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2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2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2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2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2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2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2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2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2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2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2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2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2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2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2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2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2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2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2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2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2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2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2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2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2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2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2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2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2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2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2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2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2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2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2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2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2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2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2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2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2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2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2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2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2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2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2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2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2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2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2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2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2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2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2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2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2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2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2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2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2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2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2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2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2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2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2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2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2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2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2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2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2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2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2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2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2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2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2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2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2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2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2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2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2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2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2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2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2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2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2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2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2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2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2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2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2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2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2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2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2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2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2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2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2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2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2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2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2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2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2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2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2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2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2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2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2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2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2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2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2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2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2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2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2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2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2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2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2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2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2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2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2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2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2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2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2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2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2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2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2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2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2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2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2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2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2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2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2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2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2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2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2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2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2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2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2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2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2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2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2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2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2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2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2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2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2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2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2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2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2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2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2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2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2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2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2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2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2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2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2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2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2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2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2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2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2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2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2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2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2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2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2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2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2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2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2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2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2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2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2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2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2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2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2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2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2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2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2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2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2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2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2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2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2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2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2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2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2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2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2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2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2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2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2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2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2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2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2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2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2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2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2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2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2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2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2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2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2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2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2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2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2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2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2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2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2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2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2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2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2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2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2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2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2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2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2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2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2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2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2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2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2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2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2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2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2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2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2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2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2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2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2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2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2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2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2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2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2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2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2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2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2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2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2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2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2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2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2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2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2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2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2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2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2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2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2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2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2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2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2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2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2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2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2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2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2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2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2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2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2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2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2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2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2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2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2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2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2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2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2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2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2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2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2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2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2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2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2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2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2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2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2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2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2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2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2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2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2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2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2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2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2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2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2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2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2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2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2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2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2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2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2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2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2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2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2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2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2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2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2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2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2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2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2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2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2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2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2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2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2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2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2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2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2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2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2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2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2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2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2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2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2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2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2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2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2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2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2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2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2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2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2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2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2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2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2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2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2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2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2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2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2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2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2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2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2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2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2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2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2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2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2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2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2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2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2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2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2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2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2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2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2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2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2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2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2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2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2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2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2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2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2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2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2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2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2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2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2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2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2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2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2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2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2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2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2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2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2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2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2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2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2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2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2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2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2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2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2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2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2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2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2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2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2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2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2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2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2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2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2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2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2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2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2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2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2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2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2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2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2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2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2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2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2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2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2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2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2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2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2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2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2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2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2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2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2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2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2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2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2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2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2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2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2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2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2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2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2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2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2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2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2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2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2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2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2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2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2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2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2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2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2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2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2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2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2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2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2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2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2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2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2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2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2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2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2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2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2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2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2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2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2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2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2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2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2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2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2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2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2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2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2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2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2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2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2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2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2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2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2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2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2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2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2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2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2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2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2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2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2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2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2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2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2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2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2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2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2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2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2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2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2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2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2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2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2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2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2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2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2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2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2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2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2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2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2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2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2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2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2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2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2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2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2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2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2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2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2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2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2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2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2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2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2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2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2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2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2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2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2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2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2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2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2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2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2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2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2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2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2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2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2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2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2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2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2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2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2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2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2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2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2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2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2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2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2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2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2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2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2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2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2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2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2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2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2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2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2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2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2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2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2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2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2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2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2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2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2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2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2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2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2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2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2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2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2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2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2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2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2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2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2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2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2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2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2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2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2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2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2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2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2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2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2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2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2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2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2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2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2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2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2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2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2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2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2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2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2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2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2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2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2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2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2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2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2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2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2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2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2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2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2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2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2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2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2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2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2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2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2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2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2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2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2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2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2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2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2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2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2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2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2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2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2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2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2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2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2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2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2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2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2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2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2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2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2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2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2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2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2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2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2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2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2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2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2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2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2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2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2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2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2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2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2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2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2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2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2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2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2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2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2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2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2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2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2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2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2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2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2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2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2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2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2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2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2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2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2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2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2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2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2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2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2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2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2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2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2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2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2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2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2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2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2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2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2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2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2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2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2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2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2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2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2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2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2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2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2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2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2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2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2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2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2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2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2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2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2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2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2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2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2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2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2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2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2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2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2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2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2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2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2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2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2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2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2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2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2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2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2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2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2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2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2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2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2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2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2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2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2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2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2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2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2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2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2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2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2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2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2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2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2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2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2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2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2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2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2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2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2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2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2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2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2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2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2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2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2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2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2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2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2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2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72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2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2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2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2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2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2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2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2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2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2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2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2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2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2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2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2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2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2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2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2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2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2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2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2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2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2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2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2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2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2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2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2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2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2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2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2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2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2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2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2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2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2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2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2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2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2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2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2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2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2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2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2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2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2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2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2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2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2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2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2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2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2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2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2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2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2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72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2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2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2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2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2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2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2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2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2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2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2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2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2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2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2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2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2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2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2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2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2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2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2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2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2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2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2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2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2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2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2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2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2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2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2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2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2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2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2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2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2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2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2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2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2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2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2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72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2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2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2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2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2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2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2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2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2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72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72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2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2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2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2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2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2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2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2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2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2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2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2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2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2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2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2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2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2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2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2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2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2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2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2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2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2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2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2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2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2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2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2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2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2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2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2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2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2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2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2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2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2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2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2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2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2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2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2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2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2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2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2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2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2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2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2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2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72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2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2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2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2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2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2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2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2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2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2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2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2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2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2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2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2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2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2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2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2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2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2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2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2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2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2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2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2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2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2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2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2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2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2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2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2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2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2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2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2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2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2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2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2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2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2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2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2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2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2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2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2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2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2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2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2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2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2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2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2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2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2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2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2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2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2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2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2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2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2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2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2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2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2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2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72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2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2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2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2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2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2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2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2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2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2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2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2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2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72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72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72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2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2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2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72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72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2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2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2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2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2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2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2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2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2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2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2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2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2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2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2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2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2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2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2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2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2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2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2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2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2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2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2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2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2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2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2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2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2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2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2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2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2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2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2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2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2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2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2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2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2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2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2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2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2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2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2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2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2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2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2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2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2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2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2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2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2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2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2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2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2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2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2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2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2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2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2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2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2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2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2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2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2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2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2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2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2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2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2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2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2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2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2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2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2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2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2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2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2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2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2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2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2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2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2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2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72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72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2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2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2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2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2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2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2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2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2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2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2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2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2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2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2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2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2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2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2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2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2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2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2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2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2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2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2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2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2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2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2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2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2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2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2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2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2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2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2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2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2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2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2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2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2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2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2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2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2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2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2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2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2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2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2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2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2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2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2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2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2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2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2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2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2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2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2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2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2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2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2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2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2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2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2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2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2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2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2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2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2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2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2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2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2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2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2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2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2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2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2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2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2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2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2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2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2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2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2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2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2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2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2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2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2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2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2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2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2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2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2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2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2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2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2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2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2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2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2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2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2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2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2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2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2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2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2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2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2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2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2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2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2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2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2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2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2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2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2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2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2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2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2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2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2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2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2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2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2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2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2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2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2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2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2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2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2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2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2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2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2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2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2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2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2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2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2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2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2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2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2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2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2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72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2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2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2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2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2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2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2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2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2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2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2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2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2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2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2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2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72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2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2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2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2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2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2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2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2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2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2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2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72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2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2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2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2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2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2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2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2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2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2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2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2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2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2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2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2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2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2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2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2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2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2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2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2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2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2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2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72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2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2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2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2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2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2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2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2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2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2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2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2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2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2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2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2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2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2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2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2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2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2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2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72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2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2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2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2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2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2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2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2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2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2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2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2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2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2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2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2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2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2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2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2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2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2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2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2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2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2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2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2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2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2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2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2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2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2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72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2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2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2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2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2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2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72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2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2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2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2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2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2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2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2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2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2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2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2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2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2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2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2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2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2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2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2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2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2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2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2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2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2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2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2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2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2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2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2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2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2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2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2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2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2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2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2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2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2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2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2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2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2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2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2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2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2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2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2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2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2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2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2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2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2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2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2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2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2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2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2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2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2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2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2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2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2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2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2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2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2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2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2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2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2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2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2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2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2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2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2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2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2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2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2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2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2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2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2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2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72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72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2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2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2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2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2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2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2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2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2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2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2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2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2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2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2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2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2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2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2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2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2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2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2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2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2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2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2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2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2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2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2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2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2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2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2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2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2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2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2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2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2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2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2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2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2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2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2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2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2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2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2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2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2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2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2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2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2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2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2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2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2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2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2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2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2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2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2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2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2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2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2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2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2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2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2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2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2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2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2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2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2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2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2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2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2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2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2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2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2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2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2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2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2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2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2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2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2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2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2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2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2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2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2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2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2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2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2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2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2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2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2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2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2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2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2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2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2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2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2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2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2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2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2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2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2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2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2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2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2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2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2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2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2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2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2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2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2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2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2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2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2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2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2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2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2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2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2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2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2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2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2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2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2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2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2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2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2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2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2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2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2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2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2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2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2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2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2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2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2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2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2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2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2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2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2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2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2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2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2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2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2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2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2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2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2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2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2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2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2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2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2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2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2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2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2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2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2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2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2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2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2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2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2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2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2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2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2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2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2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2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2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2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2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2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2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2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2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2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2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2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2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2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2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2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2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2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2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2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2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2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2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2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2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2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2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2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2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2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2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2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2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2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2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2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2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2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2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2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2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2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2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2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2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2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2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2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2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2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2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2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2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2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2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2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2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2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2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2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2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2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2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2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2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2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2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2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2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2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2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2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2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2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2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2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2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2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2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2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2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2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2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2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2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2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2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2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2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2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2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2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2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2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2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2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2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2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2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2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2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2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2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2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2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2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2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2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2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2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2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2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2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2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2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2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2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2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2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2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2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2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2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2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2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2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2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2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2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2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2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2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2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2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2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2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2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2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2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2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2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2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2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2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2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2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2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2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2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2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2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2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2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2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2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2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2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2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2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2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2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2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72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2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2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2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2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2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2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2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2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2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2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2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2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2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2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2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2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2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2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2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2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2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2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2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2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2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2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2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2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2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2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2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2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2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2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2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2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2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2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2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2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2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2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2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2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2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2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2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2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2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2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2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2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2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2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2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2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2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2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2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2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2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2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2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2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2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2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2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2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2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2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2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2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2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2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2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2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2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2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2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2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2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2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2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2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2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2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2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2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2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2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2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2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2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2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2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2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2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2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2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2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2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2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2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2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2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2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2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2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2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2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2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2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2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2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2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2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2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2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2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2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2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2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2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2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2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2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2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2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2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2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2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2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2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2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2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2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2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2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2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2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2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2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2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2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2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2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2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2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2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2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2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2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2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2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2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2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2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2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2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2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2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2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2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2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2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2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2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2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2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2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2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2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2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2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2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2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2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2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2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2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2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2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2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2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2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2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2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2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2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2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2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2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2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2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2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2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2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2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2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2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2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2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2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2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2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2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2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72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2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2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2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2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2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2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2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2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2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2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2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2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2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2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2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2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2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2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2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2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72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2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2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2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2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2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2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2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2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2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2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2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2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2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2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2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72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72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2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2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2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2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2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2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2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2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2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2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2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2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2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2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2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2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2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2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2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2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2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2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2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2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2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2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2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2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2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2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2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2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2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2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2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2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2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2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2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2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2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2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2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2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2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2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2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2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2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2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2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2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2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2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2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2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2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2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2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2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2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2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2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2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2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2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2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2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2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2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2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2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2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2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2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2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2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2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2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2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2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2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2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72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2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2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2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2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2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2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2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2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2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2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2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2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2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2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2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2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2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2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2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2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2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2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2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2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2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2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2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2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2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2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2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2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2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2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2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2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2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2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2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2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2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2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2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2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2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2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2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2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2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72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949" name="Google Shape;6949;p72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950" name="Google Shape;6950;p72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51" name="Google Shape;6951;p72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952" name="Google Shape;6952;p72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3" name="Google Shape;6953;p72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4" name="Google Shape;6954;p72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955" name="Google Shape;6955;p72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6" name="Google Shape;6956;p72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57" name="Google Shape;6957;p72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958" name="Google Shape;6958;p72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959" name="Google Shape;6959;p72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0" name="Google Shape;6960;p72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1" name="Google Shape;6961;p72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962" name="Google Shape;6962;p72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3" name="Google Shape;6963;p72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4" name="Google Shape;6964;p72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965" name="Google Shape;6965;p72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6" name="Google Shape;6966;p72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7" name="Google Shape;6967;p72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968" name="Google Shape;6968;p72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9" name="Google Shape;6969;p72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0" name="Google Shape;6970;p72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971" name="Google Shape;6971;p72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2" name="Google Shape;6972;p72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73" name="Google Shape;6973;p72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974" name="Google Shape;6974;p72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975" name="Google Shape;6975;p72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6" name="Google Shape;6976;p72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7" name="Google Shape;6977;p72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8" name="Google Shape;6978;p72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9" name="Google Shape;6979;p72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0" name="Google Shape;6980;p72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1" name="Google Shape;6981;p72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6982" name="Google Shape;6982;p72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3" name="Google Shape;6983;p72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4" name="Google Shape;6984;p72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6985" name="Google Shape;6985;p72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6" name="Google Shape;6986;p72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7" name="Google Shape;6987;p72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6988" name="Google Shape;6988;p72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9" name="Google Shape;6989;p72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0" name="Google Shape;6990;p72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6991" name="Google Shape;6991;p72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2" name="Google Shape;6992;p72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3" name="Google Shape;6993;p72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6994" name="Google Shape;6994;p72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5" name="Google Shape;6995;p72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6" name="Google Shape;6996;p72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6997" name="Google Shape;6997;p72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8" name="Google Shape;6998;p72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9" name="Google Shape;6999;p72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7000" name="Google Shape;7000;p72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1" name="Google Shape;7001;p72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02" name="Google Shape;7002;p72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7003" name="Google Shape;7003;p72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7004" name="Google Shape;7004;p72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5" name="Google Shape;7005;p72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6" name="Google Shape;7006;p72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7" name="Google Shape;7007;p72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7008" name="Google Shape;7008;p72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9" name="Google Shape;7009;p72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0" name="Google Shape;7010;p72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7011" name="Google Shape;7011;p72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2" name="Google Shape;7012;p72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3" name="Google Shape;7013;p72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7014" name="Google Shape;7014;p72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5" name="Google Shape;7015;p72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6" name="Google Shape;7016;p72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7017" name="Google Shape;7017;p72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8" name="Google Shape;7018;p72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19" name="Google Shape;7019;p72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7020" name="Google Shape;7020;p72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7021" name="Google Shape;7021;p72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2" name="Google Shape;7022;p72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3" name="Google Shape;7023;p72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4" name="Google Shape;7024;p72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5" name="Google Shape;7025;p72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7026" name="Google Shape;7026;p72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7" name="Google Shape;7027;p72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8" name="Google Shape;7028;p72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7029" name="Google Shape;7029;p72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0" name="Google Shape;7030;p72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1" name="Google Shape;7031;p72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7032" name="Google Shape;7032;p72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3" name="Google Shape;7033;p72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4" name="Google Shape;7034;p72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7035" name="Google Shape;7035;p72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6" name="Google Shape;7036;p72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7" name="Google Shape;7037;p72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7038" name="Google Shape;7038;p72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9" name="Google Shape;7039;p72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0" name="Google Shape;7040;p72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7041" name="Google Shape;7041;p72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2" name="Google Shape;7042;p72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43" name="Google Shape;7043;p72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7044" name="Google Shape;7044;p72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45" name="Google Shape;7045;p72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7046" name="Google Shape;7046;p72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7" name="Google Shape;7047;p72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8" name="Google Shape;7048;p72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7049" name="Google Shape;7049;p72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0" name="Google Shape;7050;p72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51" name="Google Shape;7051;p72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7052" name="Google Shape;7052;p72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7053" name="Google Shape;7053;p72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4" name="Google Shape;7054;p72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72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6" name="Google Shape;7056;p72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7" name="Google Shape;7057;p72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8" name="Google Shape;7058;p72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9" name="Google Shape;7059;p72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7060" name="Google Shape;7060;p72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72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2" name="Google Shape;7062;p72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7063" name="Google Shape;7063;p72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4" name="Google Shape;7064;p72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5" name="Google Shape;7065;p72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7066" name="Google Shape;7066;p72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72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8" name="Google Shape;7068;p72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7069" name="Google Shape;7069;p72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0" name="Google Shape;7070;p72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1" name="Google Shape;7071;p72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7072" name="Google Shape;7072;p72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3" name="Google Shape;7073;p72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4" name="Google Shape;7074;p72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7075" name="Google Shape;7075;p72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6" name="Google Shape;7076;p72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7" name="Google Shape;7077;p72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7078" name="Google Shape;7078;p72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9" name="Google Shape;7079;p72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0" name="Google Shape;7080;p72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7081" name="Google Shape;7081;p72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2" name="Google Shape;7082;p72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3" name="Google Shape;7083;p72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7084" name="Google Shape;7084;p72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5" name="Google Shape;7085;p72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86" name="Google Shape;7086;p72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7087" name="Google Shape;7087;p72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7088" name="Google Shape;7088;p72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9" name="Google Shape;7089;p72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0" name="Google Shape;7090;p72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1" name="Google Shape;7091;p72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2" name="Google Shape;7092;p72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3" name="Google Shape;7093;p72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4" name="Google Shape;7094;p72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5" name="Google Shape;7095;p72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6" name="Google Shape;7096;p72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7" name="Google Shape;7097;p72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8" name="Google Shape;7098;p72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9" name="Google Shape;7099;p72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0" name="Google Shape;7100;p72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1" name="Google Shape;7101;p72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2" name="Google Shape;7102;p72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72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4" name="Google Shape;7104;p72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5" name="Google Shape;7105;p72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7106" name="Google Shape;7106;p72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7" name="Google Shape;7107;p72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8" name="Google Shape;7108;p72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7109" name="Google Shape;7109;p72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0" name="Google Shape;7110;p72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1" name="Google Shape;7111;p72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7112" name="Google Shape;7112;p72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3" name="Google Shape;7113;p72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4" name="Google Shape;7114;p72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7115" name="Google Shape;7115;p72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6" name="Google Shape;7116;p72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7" name="Google Shape;7117;p72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7118" name="Google Shape;7118;p72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9" name="Google Shape;7119;p72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0" name="Google Shape;7120;p72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7121" name="Google Shape;7121;p72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2" name="Google Shape;7122;p72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3" name="Google Shape;7123;p72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7124" name="Google Shape;7124;p72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5" name="Google Shape;7125;p72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6" name="Google Shape;7126;p72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7127" name="Google Shape;7127;p72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8" name="Google Shape;7128;p72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9" name="Google Shape;7129;p72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7130" name="Google Shape;7130;p72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1" name="Google Shape;7131;p72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2" name="Google Shape;7132;p72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7133" name="Google Shape;7133;p72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4" name="Google Shape;7134;p72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5" name="Google Shape;7135;p72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7136" name="Google Shape;7136;p72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7" name="Google Shape;7137;p72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8" name="Google Shape;7138;p72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7139" name="Google Shape;7139;p72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72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1" name="Google Shape;7141;p72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7142" name="Google Shape;7142;p72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3" name="Google Shape;7143;p72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144" name="Google Shape;7144;p72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7145" name="Google Shape;7145;p72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46" name="Google Shape;7146;p72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7147" name="Google Shape;7147;p72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8" name="Google Shape;7148;p72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149" name="Google Shape;7149;p72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7150" name="Google Shape;7150;p72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51" name="Google Shape;7151;p72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152" name="Google Shape;7152;p72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7153" name="Google Shape;7153;p72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54" name="Google Shape;7154;p72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55" name="Google Shape;7155;p72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56" name="Google Shape;7156;p72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57" name="Google Shape;7157;p72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58" name="Google Shape;7158;p72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59" name="Google Shape;7159;p72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60" name="Google Shape;7160;p72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7161" name="Google Shape;7161;p72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7162" name="Google Shape;7162;p72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3" name="Google Shape;7163;p72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4" name="Google Shape;7164;p72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5" name="Google Shape;7165;p72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6" name="Google Shape;7166;p72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7" name="Google Shape;7167;p72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8" name="Google Shape;7168;p72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69" name="Google Shape;7169;p72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70" name="Google Shape;7170;p72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71" name="Google Shape;7171;p72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72" name="Google Shape;7172;p72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73" name="Google Shape;7173;p72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74" name="Google Shape;7174;p72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175" name="Google Shape;7175;p72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7176" name="Google Shape;7176;p72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7177" name="Google Shape;7177;p72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78" name="Google Shape;7178;p72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79" name="Google Shape;7179;p72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0" name="Google Shape;7180;p72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1" name="Google Shape;7181;p72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2" name="Google Shape;7182;p72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3" name="Google Shape;7183;p72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4" name="Google Shape;7184;p72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5" name="Google Shape;7185;p72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6" name="Google Shape;7186;p72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7" name="Google Shape;7187;p72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8" name="Google Shape;7188;p72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89" name="Google Shape;7189;p72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0" name="Google Shape;7190;p72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1" name="Google Shape;7191;p72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2" name="Google Shape;7192;p72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3" name="Google Shape;7193;p72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4" name="Google Shape;7194;p72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5" name="Google Shape;7195;p72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6" name="Google Shape;7196;p72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7" name="Google Shape;7197;p72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8" name="Google Shape;7198;p72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199" name="Google Shape;7199;p72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200" name="Google Shape;7200;p72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7201" name="Google Shape;7201;p72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7202" name="Google Shape;7202;p72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7203" name="Google Shape;7203;p72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7204" name="Google Shape;7204;p72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05" name="Google Shape;7205;p72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06" name="Google Shape;7206;p72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07" name="Google Shape;7207;p72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08" name="Google Shape;7208;p72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09" name="Google Shape;7209;p72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10" name="Google Shape;7210;p72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7211" name="Google Shape;7211;p72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7212" name="Google Shape;7212;p72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3" name="Google Shape;7213;p72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4" name="Google Shape;7214;p72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5" name="Google Shape;7215;p72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6" name="Google Shape;7216;p72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7" name="Google Shape;7217;p7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8" name="Google Shape;7218;p72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19" name="Google Shape;7219;p72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20" name="Google Shape;7220;p7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21" name="Google Shape;7221;p72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22" name="Google Shape;7222;p72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23" name="Google Shape;7223;p72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224" name="Google Shape;7224;p72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225" name="Google Shape;7225;p72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226" name="Google Shape;7226;p72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27" name="Google Shape;7227;p72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28" name="Google Shape;7228;p72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29" name="Google Shape;7229;p72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30" name="Google Shape;7230;p72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31" name="Google Shape;7231;p72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232" name="Google Shape;7232;p72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233" name="Google Shape;7233;p72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234" name="Google Shape;7234;p72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35" name="Google Shape;7235;p72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36" name="Google Shape;7236;p72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37" name="Google Shape;7237;p72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238" name="Google Shape;7238;p72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239" name="Google Shape;7239;p72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240" name="Google Shape;7240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241" name="Google Shape;7241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242" name="Google Shape;7242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243" name="Google Shape;7243;p7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244" name="Google Shape;7244;p72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45" name="Google Shape;7245;p72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246" name="Google Shape;7246;p72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247" name="Google Shape;7247;p72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248" name="Google Shape;7248;p72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249" name="Google Shape;7249;p72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0" name="Google Shape;7250;p72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1" name="Google Shape;7251;p72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252" name="Google Shape;7252;p72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3" name="Google Shape;7253;p72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4" name="Google Shape;7254;p72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255" name="Google Shape;7255;p72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6" name="Google Shape;7256;p72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7" name="Google Shape;7257;p72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258" name="Google Shape;7258;p72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9" name="Google Shape;7259;p72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0" name="Google Shape;7260;p72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261" name="Google Shape;7261;p72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2" name="Google Shape;7262;p72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3" name="Google Shape;7263;p72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264" name="Google Shape;7264;p72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5" name="Google Shape;7265;p72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6" name="Google Shape;7266;p72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267" name="Google Shape;7267;p72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8" name="Google Shape;7268;p72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9" name="Google Shape;7269;p72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270" name="Google Shape;7270;p72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1" name="Google Shape;7271;p72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2" name="Google Shape;7272;p72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273" name="Google Shape;7273;p72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4" name="Google Shape;7274;p72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5" name="Google Shape;7275;p72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276" name="Google Shape;7276;p72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7" name="Google Shape;7277;p72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8" name="Google Shape;7278;p72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279" name="Google Shape;7279;p72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0" name="Google Shape;7280;p72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1" name="Google Shape;7281;p72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282" name="Google Shape;7282;p72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3" name="Google Shape;7283;p72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4" name="Google Shape;7284;p72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285" name="Google Shape;7285;p72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6" name="Google Shape;7286;p72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7" name="Google Shape;7287;p72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288" name="Google Shape;7288;p72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9" name="Google Shape;7289;p72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0" name="Google Shape;7290;p72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291" name="Google Shape;7291;p72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2" name="Google Shape;7292;p72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3" name="Google Shape;7293;p72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294" name="Google Shape;7294;p72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5" name="Google Shape;7295;p72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6" name="Google Shape;7296;p72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297" name="Google Shape;7297;p72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8" name="Google Shape;7298;p72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9" name="Google Shape;7299;p72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300" name="Google Shape;7300;p72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1" name="Google Shape;7301;p72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2" name="Google Shape;7302;p72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303" name="Google Shape;7303;p72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4" name="Google Shape;7304;p72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5" name="Google Shape;7305;p72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306" name="Google Shape;7306;p72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72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8" name="Google Shape;7308;p72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309" name="Google Shape;7309;p72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0" name="Google Shape;7310;p72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1" name="Google Shape;7311;p72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312" name="Google Shape;7312;p72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3" name="Google Shape;7313;p72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4" name="Google Shape;7314;p72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315" name="Google Shape;7315;p72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6" name="Google Shape;7316;p72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7" name="Google Shape;7317;p72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318" name="Google Shape;7318;p72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9" name="Google Shape;7319;p72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0" name="Google Shape;7320;p72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321" name="Google Shape;7321;p72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2" name="Google Shape;7322;p72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3" name="Google Shape;7323;p72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324" name="Google Shape;7324;p72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5" name="Google Shape;7325;p72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6" name="Google Shape;7326;p72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327" name="Google Shape;7327;p72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72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9" name="Google Shape;7329;p72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330" name="Google Shape;7330;p72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72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2" name="Google Shape;7332;p72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333" name="Google Shape;7333;p72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4" name="Google Shape;7334;p72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5" name="Google Shape;7335;p72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336" name="Google Shape;7336;p72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7" name="Google Shape;7337;p72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8" name="Google Shape;7338;p72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339" name="Google Shape;7339;p72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0" name="Google Shape;7340;p72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1" name="Google Shape;7341;p72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342" name="Google Shape;7342;p72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3" name="Google Shape;7343;p72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4" name="Google Shape;7344;p72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345" name="Google Shape;7345;p72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6" name="Google Shape;7346;p72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7" name="Google Shape;7347;p72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348" name="Google Shape;7348;p72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9" name="Google Shape;7349;p72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0" name="Google Shape;7350;p72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351" name="Google Shape;7351;p72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2" name="Google Shape;7352;p72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3" name="Google Shape;7353;p72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354" name="Google Shape;7354;p72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5" name="Google Shape;7355;p72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6" name="Google Shape;7356;p72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357" name="Google Shape;7357;p72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8" name="Google Shape;7358;p72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9" name="Google Shape;7359;p72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360" name="Google Shape;7360;p72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1" name="Google Shape;7361;p72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2" name="Google Shape;7362;p72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363" name="Google Shape;7363;p72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4" name="Google Shape;7364;p72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5" name="Google Shape;7365;p72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366" name="Google Shape;7366;p72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7" name="Google Shape;7367;p72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8" name="Google Shape;7368;p72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369" name="Google Shape;7369;p72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0" name="Google Shape;7370;p72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1" name="Google Shape;7371;p72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372" name="Google Shape;7372;p72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3" name="Google Shape;7373;p72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4" name="Google Shape;7374;p72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375" name="Google Shape;7375;p72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6" name="Google Shape;7376;p72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7" name="Google Shape;7377;p72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378" name="Google Shape;7378;p72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9" name="Google Shape;7379;p72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0" name="Google Shape;7380;p72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381" name="Google Shape;7381;p72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2" name="Google Shape;7382;p72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3" name="Google Shape;7383;p72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384" name="Google Shape;7384;p72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5" name="Google Shape;7385;p72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6" name="Google Shape;7386;p72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387" name="Google Shape;7387;p72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8" name="Google Shape;7388;p72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9" name="Google Shape;7389;p72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390" name="Google Shape;7390;p72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1" name="Google Shape;7391;p72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2" name="Google Shape;7392;p72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393" name="Google Shape;7393;p72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4" name="Google Shape;7394;p72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5" name="Google Shape;7395;p72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396" name="Google Shape;7396;p72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7" name="Google Shape;7397;p72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8" name="Google Shape;7398;p72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399" name="Google Shape;7399;p72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0" name="Google Shape;7400;p72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1" name="Google Shape;7401;p72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402" name="Google Shape;7402;p72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3" name="Google Shape;7403;p72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4" name="Google Shape;7404;p72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405" name="Google Shape;7405;p72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6" name="Google Shape;7406;p72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7" name="Google Shape;7407;p72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408" name="Google Shape;7408;p72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9" name="Google Shape;7409;p72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0" name="Google Shape;7410;p72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411" name="Google Shape;7411;p72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2" name="Google Shape;7412;p72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3" name="Google Shape;7413;p72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414" name="Google Shape;7414;p72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5" name="Google Shape;7415;p72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6" name="Google Shape;7416;p72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417" name="Google Shape;7417;p72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8" name="Google Shape;7418;p72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9" name="Google Shape;7419;p72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420" name="Google Shape;7420;p72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1" name="Google Shape;7421;p72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2" name="Google Shape;7422;p72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423" name="Google Shape;7423;p72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4" name="Google Shape;7424;p72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5" name="Google Shape;7425;p72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426" name="Google Shape;7426;p72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7" name="Google Shape;7427;p72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8" name="Google Shape;7428;p72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429" name="Google Shape;7429;p72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0" name="Google Shape;7430;p72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1" name="Google Shape;7431;p72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432" name="Google Shape;7432;p72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3" name="Google Shape;7433;p72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34" name="Google Shape;7434;p72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5" name="Google Shape;7435;p72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36" name="Google Shape;7436;p72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437" name="Google Shape;7437;p72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8" name="Google Shape;7438;p72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39" name="Google Shape;7439;p72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440" name="Google Shape;7440;p72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1" name="Google Shape;7441;p72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42" name="Google Shape;7442;p72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3" name="Google Shape;7443;p72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44" name="Google Shape;7444;p72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445" name="Google Shape;7445;p72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6" name="Google Shape;7446;p72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7" name="Google Shape;7447;p72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448" name="Google Shape;7448;p72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9" name="Google Shape;7449;p72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0" name="Google Shape;7450;p72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451" name="Google Shape;7451;p72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2" name="Google Shape;7452;p72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3" name="Google Shape;7453;p72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454" name="Google Shape;7454;p72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5" name="Google Shape;7455;p72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6" name="Google Shape;7456;p72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457" name="Google Shape;7457;p72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8" name="Google Shape;7458;p72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9" name="Google Shape;7459;p72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460" name="Google Shape;7460;p72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1" name="Google Shape;7461;p72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2" name="Google Shape;7462;p72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463" name="Google Shape;7463;p72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4" name="Google Shape;7464;p72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5" name="Google Shape;7465;p72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466" name="Google Shape;7466;p72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7" name="Google Shape;7467;p72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8" name="Google Shape;7468;p72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469" name="Google Shape;7469;p72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0" name="Google Shape;7470;p72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1" name="Google Shape;7471;p72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472" name="Google Shape;7472;p72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3" name="Google Shape;7473;p72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4" name="Google Shape;7474;p72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475" name="Google Shape;7475;p72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6" name="Google Shape;7476;p72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7" name="Google Shape;7477;p72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478" name="Google Shape;7478;p72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9" name="Google Shape;7479;p72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80" name="Google Shape;7480;p72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1" name="Google Shape;7481;p72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82" name="Google Shape;7482;p72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483" name="Google Shape;7483;p72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4" name="Google Shape;7484;p72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5" name="Google Shape;7485;p72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486" name="Google Shape;7486;p72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7" name="Google Shape;7487;p72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8" name="Google Shape;7488;p72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489" name="Google Shape;7489;p72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0" name="Google Shape;7490;p72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1" name="Google Shape;7491;p72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492" name="Google Shape;7492;p72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3" name="Google Shape;7493;p72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4" name="Google Shape;7494;p72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495" name="Google Shape;7495;p72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6" name="Google Shape;7496;p72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7" name="Google Shape;7497;p72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498" name="Google Shape;7498;p72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9" name="Google Shape;7499;p72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0" name="Google Shape;7500;p72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501" name="Google Shape;7501;p72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2" name="Google Shape;7502;p72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3" name="Google Shape;7503;p72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504" name="Google Shape;7504;p72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5" name="Google Shape;7505;p72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6" name="Google Shape;7506;p72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507" name="Google Shape;7507;p72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8" name="Google Shape;7508;p72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9" name="Google Shape;7509;p72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510" name="Google Shape;7510;p72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1" name="Google Shape;7511;p72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2" name="Google Shape;7512;p72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513" name="Google Shape;7513;p72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4" name="Google Shape;7514;p72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5" name="Google Shape;7515;p72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516" name="Google Shape;7516;p72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7" name="Google Shape;7517;p72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8" name="Google Shape;7518;p72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519" name="Google Shape;7519;p72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0" name="Google Shape;7520;p72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1" name="Google Shape;7521;p72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522" name="Google Shape;7522;p72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3" name="Google Shape;7523;p72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4" name="Google Shape;7524;p72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525" name="Google Shape;7525;p72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6" name="Google Shape;7526;p72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7" name="Google Shape;7527;p72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528" name="Google Shape;7528;p72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9" name="Google Shape;7529;p72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0" name="Google Shape;7530;p72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531" name="Google Shape;7531;p72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2" name="Google Shape;7532;p72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3" name="Google Shape;7533;p72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534" name="Google Shape;7534;p72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5" name="Google Shape;7535;p72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6" name="Google Shape;7536;p72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537" name="Google Shape;7537;p72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8" name="Google Shape;7538;p72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9" name="Google Shape;7539;p72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540" name="Google Shape;7540;p72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1" name="Google Shape;7541;p72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2" name="Google Shape;7542;p72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543" name="Google Shape;7543;p72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4" name="Google Shape;7544;p72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5" name="Google Shape;7545;p72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546" name="Google Shape;7546;p72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7" name="Google Shape;7547;p72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8" name="Google Shape;7548;p72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549" name="Google Shape;7549;p72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0" name="Google Shape;7550;p72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1" name="Google Shape;7551;p72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552" name="Google Shape;7552;p72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3" name="Google Shape;7553;p72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54" name="Google Shape;7554;p72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5" name="Google Shape;7555;p72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56" name="Google Shape;7556;p72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557" name="Google Shape;7557;p72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8" name="Google Shape;7558;p72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9" name="Google Shape;7559;p72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560" name="Google Shape;7560;p72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1" name="Google Shape;7561;p72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2" name="Google Shape;7562;p72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563" name="Google Shape;7563;p72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4" name="Google Shape;7564;p72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565" name="Google Shape;7565;p72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566" name="Google Shape;7566;p72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567" name="Google Shape;7567;p72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8" name="Google Shape;7568;p72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9" name="Google Shape;7569;p72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0" name="Google Shape;7570;p72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1" name="Google Shape;7571;p72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2" name="Google Shape;7572;p72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3" name="Google Shape;7573;p72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4" name="Google Shape;7574;p72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5" name="Google Shape;7575;p72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6" name="Google Shape;7576;p72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7" name="Google Shape;7577;p72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8" name="Google Shape;7578;p72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9" name="Google Shape;7579;p72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0" name="Google Shape;7580;p72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1" name="Google Shape;7581;p72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2" name="Google Shape;7582;p72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3" name="Google Shape;7583;p72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4" name="Google Shape;7584;p72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5" name="Google Shape;7585;p72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6" name="Google Shape;7586;p72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7" name="Google Shape;7587;p72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8" name="Google Shape;7588;p72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9" name="Google Shape;7589;p72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0" name="Google Shape;7590;p72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1" name="Google Shape;7591;p72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2" name="Google Shape;7592;p72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3" name="Google Shape;7593;p72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4" name="Google Shape;7594;p72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5" name="Google Shape;7595;p72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6" name="Google Shape;7596;p72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7" name="Google Shape;7597;p72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8" name="Google Shape;7598;p72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9" name="Google Shape;7599;p72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0" name="Google Shape;7600;p72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1" name="Google Shape;7601;p72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2" name="Google Shape;7602;p72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3" name="Google Shape;7603;p72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4" name="Google Shape;7604;p72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5" name="Google Shape;7605;p72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6" name="Google Shape;7606;p72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7" name="Google Shape;7607;p72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8" name="Google Shape;7608;p72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9" name="Google Shape;7609;p72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0" name="Google Shape;7610;p72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1" name="Google Shape;7611;p72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2" name="Google Shape;7612;p72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3" name="Google Shape;7613;p72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4" name="Google Shape;7614;p72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5" name="Google Shape;7615;p72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6" name="Google Shape;7616;p72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7" name="Google Shape;7617;p72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8" name="Google Shape;7618;p72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9" name="Google Shape;7619;p72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0" name="Google Shape;7620;p72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1" name="Google Shape;7621;p72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2" name="Google Shape;7622;p72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3" name="Google Shape;7623;p72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624" name="Google Shape;7624;p72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5" name="Google Shape;7625;p72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6" name="Google Shape;7626;p72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627" name="Google Shape;7627;p72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8" name="Google Shape;7628;p72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9" name="Google Shape;7629;p72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630" name="Google Shape;7630;p72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1" name="Google Shape;7631;p72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2" name="Google Shape;7632;p72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633" name="Google Shape;7633;p72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4" name="Google Shape;7634;p72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5" name="Google Shape;7635;p72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636" name="Google Shape;7636;p72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7" name="Google Shape;7637;p72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38" name="Google Shape;7638;p72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639" name="Google Shape;7639;p72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0" name="Google Shape;7640;p72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1" name="Google Shape;7641;p72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642" name="Google Shape;7642;p72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3" name="Google Shape;7643;p72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4" name="Google Shape;7644;p72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645" name="Google Shape;7645;p72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6" name="Google Shape;7646;p72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47" name="Google Shape;7647;p72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648" name="Google Shape;7648;p72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9" name="Google Shape;7649;p72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0" name="Google Shape;7650;p72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651" name="Google Shape;7651;p72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2" name="Google Shape;7652;p72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53" name="Google Shape;7653;p72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654" name="Google Shape;7654;p72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5" name="Google Shape;7655;p72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56" name="Google Shape;7656;p72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7" name="Google Shape;7657;p72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658" name="Google Shape;7658;p72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659" name="Google Shape;7659;p72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0" name="Google Shape;7660;p72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1" name="Google Shape;7661;p72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662" name="Google Shape;7662;p72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3" name="Google Shape;7663;p72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4" name="Google Shape;7664;p72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665" name="Google Shape;7665;p72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6" name="Google Shape;7666;p72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67" name="Google Shape;7667;p72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668" name="Google Shape;7668;p72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9" name="Google Shape;7669;p72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0" name="Google Shape;7670;p72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671" name="Google Shape;7671;p72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2" name="Google Shape;7672;p72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3" name="Google Shape;7673;p72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674" name="Google Shape;7674;p72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5" name="Google Shape;7675;p72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6" name="Google Shape;7676;p72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677" name="Google Shape;7677;p72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8" name="Google Shape;7678;p72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79" name="Google Shape;7679;p72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680" name="Google Shape;7680;p72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1" name="Google Shape;7681;p72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2" name="Google Shape;7682;p72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683" name="Google Shape;7683;p72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4" name="Google Shape;7684;p72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5" name="Google Shape;7685;p72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686" name="Google Shape;7686;p72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7" name="Google Shape;7687;p72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88" name="Google Shape;7688;p72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689" name="Google Shape;7689;p72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0" name="Google Shape;7690;p72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1" name="Google Shape;7691;p72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692" name="Google Shape;7692;p72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3" name="Google Shape;7693;p72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4" name="Google Shape;7694;p72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695" name="Google Shape;7695;p72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6" name="Google Shape;7696;p72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97" name="Google Shape;7697;p72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698" name="Google Shape;7698;p72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9" name="Google Shape;7699;p72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0" name="Google Shape;7700;p72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701" name="Google Shape;7701;p72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2" name="Google Shape;7702;p72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3" name="Google Shape;7703;p72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704" name="Google Shape;7704;p72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5" name="Google Shape;7705;p72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6" name="Google Shape;7706;p72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707" name="Google Shape;7707;p72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8" name="Google Shape;7708;p72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09" name="Google Shape;7709;p72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710" name="Google Shape;7710;p72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1" name="Google Shape;7711;p72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2" name="Google Shape;7712;p72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713" name="Google Shape;7713;p72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4" name="Google Shape;7714;p72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5" name="Google Shape;7715;p72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716" name="Google Shape;7716;p72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7" name="Google Shape;7717;p72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18" name="Google Shape;7718;p72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719" name="Google Shape;7719;p72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0" name="Google Shape;7720;p72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1" name="Google Shape;7721;p72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722" name="Google Shape;7722;p72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3" name="Google Shape;7723;p72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4" name="Google Shape;7724;p72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725" name="Google Shape;7725;p72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6" name="Google Shape;7726;p72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27" name="Google Shape;7727;p72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728" name="Google Shape;7728;p72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9" name="Google Shape;7729;p72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0" name="Google Shape;7730;p72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731" name="Google Shape;7731;p72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2" name="Google Shape;7732;p72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3" name="Google Shape;7733;p72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734" name="Google Shape;7734;p72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5" name="Google Shape;7735;p72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6" name="Google Shape;7736;p72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737" name="Google Shape;7737;p72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8" name="Google Shape;7738;p72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39" name="Google Shape;7739;p72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740" name="Google Shape;7740;p72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1" name="Google Shape;7741;p72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2" name="Google Shape;7742;p72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743" name="Google Shape;7743;p72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4" name="Google Shape;7744;p72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5" name="Google Shape;7745;p72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746" name="Google Shape;7746;p72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7" name="Google Shape;7747;p72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48" name="Google Shape;7748;p72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749" name="Google Shape;7749;p72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0" name="Google Shape;7750;p72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1" name="Google Shape;7751;p72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752" name="Google Shape;7752;p72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3" name="Google Shape;7753;p72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4" name="Google Shape;7754;p72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755" name="Google Shape;7755;p72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6" name="Google Shape;7756;p72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757" name="Google Shape;7757;p72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758" name="Google Shape;7758;p72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9" name="Google Shape;7759;p72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63" name="Shape 7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64" name="Google Shape;7764;p73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765" name="Google Shape;7765;p73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766" name="Google Shape;7766;p73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7" name="Google Shape;7767;p73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8" name="Google Shape;7768;p73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9" name="Google Shape;7769;p73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0" name="Google Shape;7770;p73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1" name="Google Shape;7771;p73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2" name="Google Shape;7772;p73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73" name="Google Shape;7773;p73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774" name="Google Shape;7774;p73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5" name="Google Shape;7775;p73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6" name="Google Shape;7776;p73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7" name="Google Shape;7777;p73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8" name="Google Shape;7778;p73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79" name="Google Shape;7779;p73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780" name="Google Shape;7780;p73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781" name="Google Shape;7781;p73"/>
              <p:cNvCxnSpPr>
                <a:endCxn id="7782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783" name="Google Shape;7783;p73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784" name="Google Shape;7784;p73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785" name="Google Shape;7785;p73"/>
              <p:cNvCxnSpPr>
                <a:stCxn id="7782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786" name="Google Shape;7786;p73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787" name="Google Shape;7787;p73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788" name="Google Shape;7788;p73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89" name="Google Shape;7789;p73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3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91" name="Google Shape;7791;p73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792" name="Google Shape;7792;p73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793" name="Google Shape;7793;p73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4" name="Google Shape;7794;p73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795" name="Google Shape;7795;p73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796" name="Google Shape;7796;p73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97" name="Google Shape;7797;p73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3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98" name="Google Shape;7798;p73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799" name="Google Shape;7799;p73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00" name="Google Shape;7800;p73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01" name="Google Shape;7801;p73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802" name="Google Shape;7802;p73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803" name="Google Shape;7803;p73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04" name="Google Shape;7804;p73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05" name="Google Shape;7805;p73"/>
              <p:cNvCxnSpPr>
                <a:stCxn id="7806" idx="6"/>
                <a:endCxn id="7807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808" name="Google Shape;7808;p73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809" name="Google Shape;7809;p73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07" name="Google Shape;7807;p73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0" name="Google Shape;7810;p73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11" name="Google Shape;7811;p73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812" name="Google Shape;7812;p73"/>
              <p:cNvCxnSpPr>
                <a:stCxn id="7813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14" name="Google Shape;7814;p73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3" name="Google Shape;7813;p73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15" name="Google Shape;7815;p73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816" name="Google Shape;7816;p73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17" name="Google Shape;7817;p73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8" name="Google Shape;7818;p73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19" name="Google Shape;7819;p73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820" name="Google Shape;7820;p73"/>
              <p:cNvCxnSpPr>
                <a:stCxn id="7821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06" name="Google Shape;7806;p73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1" name="Google Shape;7821;p73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22" name="Google Shape;7822;p73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823" name="Google Shape;7823;p73"/>
            <p:cNvCxnSpPr>
              <a:stCxn id="7824" idx="4"/>
              <a:endCxn id="782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26" name="Google Shape;7826;p73"/>
            <p:cNvCxnSpPr>
              <a:stCxn id="7825" idx="0"/>
              <a:endCxn id="7827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28" name="Google Shape;7828;p73"/>
            <p:cNvCxnSpPr>
              <a:stCxn id="7827" idx="4"/>
              <a:endCxn id="7829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30" name="Google Shape;7830;p73"/>
            <p:cNvCxnSpPr>
              <a:stCxn id="7829" idx="0"/>
              <a:endCxn id="7831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831" name="Google Shape;7831;p73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7" name="Google Shape;7827;p73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4" name="Google Shape;7824;p73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9" name="Google Shape;7829;p73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5" name="Google Shape;7825;p73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32" name="Google Shape;7832;p73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833" name="Google Shape;7833;p73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3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3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3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3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73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839" name="Google Shape;7839;p73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3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3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3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3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3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73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846" name="Google Shape;7846;p73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847" name="Google Shape;7847;p73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848" name="Google Shape;7848;p73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849" name="Google Shape;7849;p73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850" name="Google Shape;7850;p73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851" name="Google Shape;7851;p73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2" name="Google Shape;7852;p73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3" name="Google Shape;7853;p73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54" name="Google Shape;7854;p73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855" name="Google Shape;7855;p73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3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3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858" name="Google Shape;7858;p73"/>
            <p:cNvCxnSpPr>
              <a:stCxn id="7855" idx="6"/>
              <a:endCxn id="7856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59" name="Google Shape;7859;p73"/>
            <p:cNvCxnSpPr>
              <a:stCxn id="7856" idx="4"/>
              <a:endCxn id="7860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61" name="Google Shape;7861;p73"/>
            <p:cNvCxnSpPr>
              <a:stCxn id="7860" idx="6"/>
              <a:endCxn id="7857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62" name="Google Shape;7862;p73"/>
            <p:cNvCxnSpPr>
              <a:stCxn id="7857" idx="4"/>
              <a:endCxn id="7863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860" name="Google Shape;7860;p73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3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3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865" name="Google Shape;7865;p73"/>
            <p:cNvCxnSpPr>
              <a:endCxn id="7864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866" name="Google Shape;7866;p73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867" name="Google Shape;7867;p73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3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3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3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3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73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873" name="Google Shape;7873;p73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3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3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3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3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878" name="Google Shape;7878;p73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79" name="Google Shape;7879;p73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80" name="Google Shape;7880;p73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81" name="Google Shape;7881;p73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882" name="Google Shape;7882;p73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883" name="Google Shape;7883;p73"/>
            <p:cNvCxnSpPr>
              <a:stCxn id="7884" idx="2"/>
              <a:endCxn id="7885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886" name="Google Shape;7886;p73"/>
            <p:cNvCxnSpPr>
              <a:stCxn id="7887" idx="0"/>
              <a:endCxn id="7884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888" name="Google Shape;7888;p73"/>
            <p:cNvCxnSpPr>
              <a:stCxn id="7887" idx="2"/>
              <a:endCxn id="7889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890" name="Google Shape;7890;p73"/>
            <p:cNvCxnSpPr>
              <a:stCxn id="7891" idx="0"/>
              <a:endCxn id="7887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892" name="Google Shape;7892;p73"/>
            <p:cNvCxnSpPr>
              <a:stCxn id="7885" idx="2"/>
              <a:endCxn id="7893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894" name="Google Shape;7894;p73"/>
            <p:cNvCxnSpPr>
              <a:stCxn id="7895" idx="0"/>
              <a:endCxn id="7885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891" name="Google Shape;7891;p73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889" name="Google Shape;7889;p73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895" name="Google Shape;7895;p73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893" name="Google Shape;7893;p73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885" name="Google Shape;7885;p73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887" name="Google Shape;7887;p73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884" name="Google Shape;7884;p73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896" name="Google Shape;7896;p73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897" name="Google Shape;7897;p73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898" name="Google Shape;7898;p73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899" name="Google Shape;7899;p73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900" name="Google Shape;7900;p7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01" name="Google Shape;7901;p7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902" name="Google Shape;7902;p73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903" name="Google Shape;7903;p73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04" name="Google Shape;7904;p73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905" name="Google Shape;7905;p73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906" name="Google Shape;7906;p7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07" name="Google Shape;7907;p7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08" name="Google Shape;7908;p73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09" name="Google Shape;7909;p73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910" name="Google Shape;7910;p73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911" name="Google Shape;7911;p7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12" name="Google Shape;7912;p7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13" name="Google Shape;7913;p73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14" name="Google Shape;7914;p73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915" name="Google Shape;7915;p73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916" name="Google Shape;7916;p7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17" name="Google Shape;7917;p7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18" name="Google Shape;7918;p73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19" name="Google Shape;7919;p73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920" name="Google Shape;7920;p73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921" name="Google Shape;7921;p73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2" name="Google Shape;7922;p73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3" name="Google Shape;7923;p73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24" name="Google Shape;7924;p73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925" name="Google Shape;7925;p73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6" name="Google Shape;7926;p73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7" name="Google Shape;7927;p73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28" name="Google Shape;7928;p73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929" name="Google Shape;7929;p73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0" name="Google Shape;7930;p73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1" name="Google Shape;7931;p73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32" name="Google Shape;7932;p73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933" name="Google Shape;7933;p73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4" name="Google Shape;7934;p73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5" name="Google Shape;7935;p73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36" name="Google Shape;7936;p73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937" name="Google Shape;7937;p73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3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3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3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3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3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3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3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3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3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73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948" name="Google Shape;7948;p73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3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3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3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3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3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3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3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3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3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3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3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3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3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3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3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3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3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3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3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3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3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3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3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3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73" name="Google Shape;7973;p73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974" name="Google Shape;7974;p73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5" name="Google Shape;7975;p73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6" name="Google Shape;7976;p73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7" name="Google Shape;7977;p73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8" name="Google Shape;7978;p73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9" name="Google Shape;7979;p73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0" name="Google Shape;7980;p73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1" name="Google Shape;7981;p73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2" name="Google Shape;7982;p73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3" name="Google Shape;7983;p73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4" name="Google Shape;7984;p73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5" name="Google Shape;7985;p73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6" name="Google Shape;7986;p73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7" name="Google Shape;7987;p73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8" name="Google Shape;7988;p73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9" name="Google Shape;7989;p73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0" name="Google Shape;7990;p73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1" name="Google Shape;7991;p73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2" name="Google Shape;7992;p73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3" name="Google Shape;7993;p73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994" name="Google Shape;7994;p73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3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3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3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3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3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3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3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3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3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3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3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3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3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73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8009" name="Google Shape;8009;p73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3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3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3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3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3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3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3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3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3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3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3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3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3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3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3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3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3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3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3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3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3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3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3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3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3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3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3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3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3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3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3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73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8042" name="Google Shape;8042;p73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8043" name="Google Shape;8043;p73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3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3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3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3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73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8049" name="Google Shape;8049;p73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8050" name="Google Shape;8050;p73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8051" name="Google Shape;8051;p73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8052" name="Google Shape;8052;p73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3" name="Google Shape;8053;p73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4" name="Google Shape;8054;p73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5" name="Google Shape;8055;p73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6" name="Google Shape;8056;p73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7" name="Google Shape;8057;p73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8" name="Google Shape;8058;p73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059" name="Google Shape;8059;p73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8060" name="Google Shape;8060;p73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8061" name="Google Shape;8061;p73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8062" name="Google Shape;8062;p73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063" name="Google Shape;8063;p73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064" name="Google Shape;8064;p73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065" name="Google Shape;8065;p73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66" name="Google Shape;8066;p73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067" name="Google Shape;8067;p73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068" name="Google Shape;8068;p73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69" name="Google Shape;8069;p73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070" name="Google Shape;8070;p73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071" name="Google Shape;8071;p73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072" name="Google Shape;8072;p73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073" name="Google Shape;8073;p73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74" name="Google Shape;8074;p73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075" name="Google Shape;8075;p73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076" name="Google Shape;8076;p73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77" name="Google Shape;8077;p73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078" name="Google Shape;8078;p73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079" name="Google Shape;8079;p73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080" name="Google Shape;8080;p73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081" name="Google Shape;8081;p73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82" name="Google Shape;8082;p73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083" name="Google Shape;8083;p73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084" name="Google Shape;8084;p73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8085" name="Google Shape;8085;p73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8086" name="Google Shape;8086;p73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8087" name="Google Shape;8087;p73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8" name="Google Shape;8088;p73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73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0" name="Google Shape;8090;p73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1" name="Google Shape;8091;p73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73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3" name="Google Shape;8093;p73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8094" name="Google Shape;8094;p73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095" name="Google Shape;8095;p73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096" name="Google Shape;8096;p73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8097" name="Google Shape;8097;p73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8" name="Google Shape;8098;p73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9" name="Google Shape;8099;p73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0" name="Google Shape;8100;p73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1" name="Google Shape;8101;p73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2" name="Google Shape;8102;p73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3" name="Google Shape;8103;p73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104" name="Google Shape;8104;p73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5" name="Google Shape;8105;p73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06" name="Google Shape;8106;p73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8107" name="Google Shape;8107;p73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08" name="Google Shape;8108;p73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109" name="Google Shape;8109;p73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8110" name="Google Shape;8110;p73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1" name="Google Shape;8111;p73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2" name="Google Shape;8112;p73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3" name="Google Shape;8113;p73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4" name="Google Shape;8114;p73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5" name="Google Shape;8115;p73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6" name="Google Shape;8116;p73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117" name="Google Shape;8117;p73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8" name="Google Shape;8118;p73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119" name="Google Shape;8119;p73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8120" name="Google Shape;8120;p73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3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3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3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3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25" name="Google Shape;8125;p73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26" name="Google Shape;8126;p73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8127" name="Google Shape;8127;p73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8" name="Google Shape;8128;p73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9" name="Google Shape;8129;p73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0" name="Google Shape;8130;p73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1" name="Google Shape;8131;p73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32" name="Google Shape;8132;p73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8133" name="Google Shape;8133;p73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8134" name="Google Shape;8134;p73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5" name="Google Shape;8135;p73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73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7" name="Google Shape;8137;p73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8138" name="Google Shape;8138;p73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8139" name="Google Shape;8139;p73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8140" name="Google Shape;8140;p73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1" name="Google Shape;8141;p73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2" name="Google Shape;8142;p73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43" name="Google Shape;8143;p73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8144" name="Google Shape;8144;p73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5" name="Google Shape;8145;p73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46" name="Google Shape;8146;p73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8147" name="Google Shape;8147;p73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8148" name="Google Shape;8148;p73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9" name="Google Shape;8149;p73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50" name="Google Shape;8150;p73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51" name="Google Shape;8151;p73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8152" name="Google Shape;8152;p73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53" name="Google Shape;8153;p73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54" name="Google Shape;8154;p73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8155" name="Google Shape;8155;p73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8156" name="Google Shape;8156;p73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57" name="Google Shape;8157;p73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58" name="Google Shape;8158;p73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59" name="Google Shape;8159;p73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8160" name="Google Shape;8160;p73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1" name="Google Shape;8161;p73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162" name="Google Shape;8162;p73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163" name="Google Shape;8163;p73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164" name="Google Shape;8164;p73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165" name="Google Shape;8165;p73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6" name="Google Shape;8166;p73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7" name="Google Shape;8167;p73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68" name="Google Shape;8168;p73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169" name="Google Shape;8169;p73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0" name="Google Shape;8170;p73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71" name="Google Shape;8171;p73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172" name="Google Shape;8172;p73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173" name="Google Shape;8173;p73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4" name="Google Shape;8174;p73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5" name="Google Shape;8175;p73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76" name="Google Shape;8176;p73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177" name="Google Shape;8177;p73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8" name="Google Shape;8178;p73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79" name="Google Shape;8179;p73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180" name="Google Shape;8180;p73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181" name="Google Shape;8181;p73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2" name="Google Shape;8182;p73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3" name="Google Shape;8183;p73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84" name="Google Shape;8184;p73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185" name="Google Shape;8185;p73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6" name="Google Shape;8186;p73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90" name="Shape 8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1" name="Google Shape;8191;p74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192" name="Google Shape;8192;p74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193" name="Google Shape;8193;p74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194" name="Google Shape;8194;p74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195" name="Google Shape;8195;p74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196" name="Google Shape;8196;p74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197" name="Google Shape;8197;p74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198" name="Google Shape;8198;p74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199" name="Google Shape;8199;p74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00" name="Google Shape;8200;p74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201" name="Google Shape;8201;p74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202" name="Google Shape;8202;p74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3" name="Google Shape;8203;p74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4" name="Google Shape;8204;p74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5" name="Google Shape;8205;p74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6" name="Google Shape;8206;p74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7" name="Google Shape;8207;p74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8" name="Google Shape;8208;p74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9" name="Google Shape;8209;p74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0" name="Google Shape;8210;p74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1" name="Google Shape;8211;p74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2" name="Google Shape;8212;p74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3" name="Google Shape;8213;p74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4" name="Google Shape;8214;p74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5" name="Google Shape;8215;p74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6" name="Google Shape;8216;p74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7" name="Google Shape;8217;p74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8" name="Google Shape;8218;p74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9" name="Google Shape;8219;p74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0" name="Google Shape;8220;p74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1" name="Google Shape;8221;p74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222" name="Google Shape;8222;p74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{2C0F18E9-B60F-4F8F-84D9-BF3EEA0DE368}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223" name="Google Shape;8223;p74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224" name="Google Shape;8224;p74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225" name="Google Shape;8225;p74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6" name="Google Shape;8226;p74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7" name="Google Shape;8227;p74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8" name="Google Shape;8228;p74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9" name="Google Shape;8229;p74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0" name="Google Shape;8230;p74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1" name="Google Shape;8231;p74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2" name="Google Shape;8232;p74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3" name="Google Shape;8233;p74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4" name="Google Shape;8234;p74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5" name="Google Shape;8235;p74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6" name="Google Shape;8236;p74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7" name="Google Shape;8237;p74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8" name="Google Shape;8238;p74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9" name="Google Shape;8239;p74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0" name="Google Shape;8240;p74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1" name="Google Shape;8241;p74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2" name="Google Shape;8242;p74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3" name="Google Shape;8243;p74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4" name="Google Shape;8244;p74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5" name="Google Shape;8245;p74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6" name="Google Shape;8246;p74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7" name="Google Shape;8247;p74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8" name="Google Shape;8248;p74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49" name="Google Shape;8249;p74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250" name="Google Shape;8250;p74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1" name="Google Shape;8251;p74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2" name="Google Shape;8252;p74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3" name="Google Shape;8253;p74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54" name="Google Shape;8254;p74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4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4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4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258" name="Google Shape;8258;p74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{2C0F18E9-B60F-4F8F-84D9-BF3EEA0DE368}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259" name="Google Shape;8259;p74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{2C0F18E9-B60F-4F8F-84D9-BF3EEA0DE368}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260" name="Google Shape;8260;p74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261" name="Google Shape;8261;p74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262" name="Google Shape;8262;p74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74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74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74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6" name="Google Shape;8266;p74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67" name="Google Shape;8267;p74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268" name="Google Shape;8268;p74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9" name="Google Shape;8269;p74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0" name="Google Shape;8270;p74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1" name="Google Shape;8271;p74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2" name="Google Shape;8272;p74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73" name="Google Shape;8273;p74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274" name="Google Shape;8274;p74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74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6" name="Google Shape;8276;p74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7" name="Google Shape;8277;p74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8" name="Google Shape;8278;p74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79" name="Google Shape;8279;p74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280" name="Google Shape;8280;p74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1" name="Google Shape;8281;p74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2" name="Google Shape;8282;p74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3" name="Google Shape;8283;p74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4" name="Google Shape;8284;p74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85" name="Google Shape;8285;p74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286" name="Google Shape;8286;p7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7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8" name="Google Shape;8288;p7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9" name="Google Shape;8289;p7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0" name="Google Shape;8290;p7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91" name="Google Shape;8291;p74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292" name="Google Shape;8292;p7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7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4" name="Google Shape;8294;p7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5" name="Google Shape;8295;p7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6" name="Google Shape;8296;p7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297" name="Google Shape;8297;p74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{2C0F18E9-B60F-4F8F-84D9-BF3EEA0DE368}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298" name="Google Shape;8298;p74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299" name="Google Shape;8299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4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74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302" name="Google Shape;8302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4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74"/>
          <p:cNvGrpSpPr/>
          <p:nvPr/>
        </p:nvGrpSpPr>
        <p:grpSpPr>
          <a:xfrm>
            <a:off x="5891249" y="3374972"/>
            <a:ext cx="2519825" cy="1001454"/>
            <a:chOff x="1906114" y="789980"/>
            <a:chExt cx="1487676" cy="606868"/>
          </a:xfrm>
        </p:grpSpPr>
        <p:cxnSp>
          <p:nvCxnSpPr>
            <p:cNvPr id="8305" name="Google Shape;8305;p74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06" name="Google Shape;8306;p74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07" name="Google Shape;8307;p74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08" name="Google Shape;8308;p74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09" name="Google Shape;8309;p74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10" name="Google Shape;8310;p74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11" name="Google Shape;8311;p74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12" name="Google Shape;8312;p74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4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4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4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4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4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4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19" name="Google Shape;8319;p74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20" name="Google Shape;8320;p74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21" name="Google Shape;8321;p74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74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323" name="Google Shape;8323;p74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24" name="Google Shape;8324;p74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25" name="Google Shape;8325;p74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26" name="Google Shape;8326;p74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27" name="Google Shape;8327;p74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28" name="Google Shape;8328;p74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29" name="Google Shape;8329;p74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0" name="Google Shape;8330;p74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1" name="Google Shape;8331;p74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2" name="Google Shape;8332;p74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3" name="Google Shape;8333;p74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4" name="Google Shape;8334;p74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5" name="Google Shape;8335;p74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36" name="Google Shape;8336;p74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337" name="Google Shape;8337;p74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338" name="Google Shape;8338;p74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39" name="Google Shape;8339;p74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0" name="Google Shape;8340;p74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1" name="Google Shape;8341;p74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2" name="Google Shape;8342;p74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3" name="Google Shape;8343;p74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4" name="Google Shape;8344;p74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5" name="Google Shape;8345;p74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6" name="Google Shape;8346;p74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7" name="Google Shape;8347;p74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8" name="Google Shape;8348;p74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349" name="Google Shape;8349;p74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53" name="Shape 8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54" name="Google Shape;8354;p75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355" name="Google Shape;8355;p75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56" name="Google Shape;8356;p75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357" name="Google Shape;8357;p75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58" name="Google Shape;8358;p75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9" name="Google Shape;8359;p75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360" name="Google Shape;8360;p75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61" name="Google Shape;8361;p75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2" name="Google Shape;8362;p75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363" name="Google Shape;8363;p75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64" name="Google Shape;8364;p75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5" name="Google Shape;8365;p75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366" name="Google Shape;8366;p75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67" name="Google Shape;8367;p75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8" name="Google Shape;8368;p75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369" name="Google Shape;8369;p75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370" name="Google Shape;8370;p75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71" name="Google Shape;8371;p75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372" name="Google Shape;8372;p75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5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5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5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5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5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5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379" name="Google Shape;8379;p75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380" name="Google Shape;8380;p75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81" name="Google Shape;8381;p75"/>
              <p:cNvCxnSpPr>
                <a:stCxn id="8380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82" name="Google Shape;8382;p75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383" name="Google Shape;8383;p75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84" name="Google Shape;8384;p75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85" name="Google Shape;8385;p75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386" name="Google Shape;8386;p75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87" name="Google Shape;8387;p75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88" name="Google Shape;8388;p75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389" name="Google Shape;8389;p75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90" name="Google Shape;8390;p75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391" name="Google Shape;8391;p75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392" name="Google Shape;8392;p75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393" name="Google Shape;8393;p75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394" name="Google Shape;8394;p75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395" name="Google Shape;8395;p75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5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5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5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75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400" name="Google Shape;8400;p75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5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5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5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75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405" name="Google Shape;8405;p75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406" name="Google Shape;8406;p75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7" name="Google Shape;8407;p75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08" name="Google Shape;8408;p75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75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410" name="Google Shape;8410;p75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5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75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3" name="Google Shape;8413;p75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414" name="Google Shape;8414;p75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5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75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417" name="Google Shape;8417;p75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5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9" name="Google Shape;8419;p75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0" name="Google Shape;8420;p75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1" name="Google Shape;8421;p75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422" name="Google Shape;8422;p75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5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5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5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75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427" name="Google Shape;8427;p75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5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5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5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5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75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433" name="Google Shape;8433;p75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5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5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5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437" name="Google Shape;8437;p75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438" name="Google Shape;8438;p75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39" name="Google Shape;8439;p75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440" name="Google Shape;8440;p75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441" name="Google Shape;8441;p75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42" name="Google Shape;8442;p75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443" name="Google Shape;8443;p75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444" name="Google Shape;8444;p75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45" name="Google Shape;8445;p75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446" name="Google Shape;8446;p75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447" name="Google Shape;8447;p75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448" name="Google Shape;8448;p75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449" name="Google Shape;8449;p75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450" name="Google Shape;8450;p75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1" name="Google Shape;8451;p75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2" name="Google Shape;8452;p75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3" name="Google Shape;8453;p75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4" name="Google Shape;8454;p75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55" name="Google Shape;8455;p75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456" name="Google Shape;8456;p75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457" name="Google Shape;8457;p75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458" name="Google Shape;8458;p7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9" name="Google Shape;8459;p7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0" name="Google Shape;8460;p7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1" name="Google Shape;8461;p7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2" name="Google Shape;8462;p7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3" name="Google Shape;8463;p7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4" name="Google Shape;8464;p7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5" name="Google Shape;8465;p75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466" name="Google Shape;8466;p7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7" name="Google Shape;8467;p7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8" name="Google Shape;8468;p7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9" name="Google Shape;8469;p7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0" name="Google Shape;8470;p7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1" name="Google Shape;8471;p7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2" name="Google Shape;8472;p7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473" name="Google Shape;8473;p75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474" name="Google Shape;8474;p75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5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5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5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78" name="Google Shape;8478;p75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479" name="Google Shape;8479;p75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75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75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75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83" name="Google Shape;8483;p75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484" name="Google Shape;8484;p75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5" name="Google Shape;8485;p75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6" name="Google Shape;8486;p75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7" name="Google Shape;8487;p75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88" name="Google Shape;8488;p75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489" name="Google Shape;8489;p75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0" name="Google Shape;8490;p75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75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75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93" name="Google Shape;8493;p75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494" name="Google Shape;8494;p75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75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6" name="Google Shape;8496;p75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7" name="Google Shape;8497;p75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98" name="Google Shape;8498;p75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5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5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5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02" name="Google Shape;8502;p75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503" name="Google Shape;8503;p75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75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75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75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07" name="Google Shape;8507;p75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508" name="Google Shape;8508;p75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75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75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75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12" name="Google Shape;8512;p75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513" name="Google Shape;8513;p75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5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5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5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5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5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5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5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5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522" name="Google Shape;8522;p75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523" name="Google Shape;8523;p75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4" name="Google Shape;8524;p75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75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6" name="Google Shape;8526;p75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527" name="Google Shape;8527;p75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8" name="Google Shape;8528;p75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75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0" name="Google Shape;8530;p75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531" name="Google Shape;8531;p75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2" name="Google Shape;8532;p75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3" name="Google Shape;8533;p75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4" name="Google Shape;8534;p75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5" name="Google Shape;8535;p75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6" name="Google Shape;8536;p75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37" name="Google Shape;8537;p75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538" name="Google Shape;8538;p75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539" name="Google Shape;8539;p7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7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1" name="Google Shape;8541;p75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542" name="Google Shape;8542;p7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7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4" name="Google Shape;8544;p75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545" name="Google Shape;8545;p7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7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7" name="Google Shape;8547;p75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548" name="Google Shape;8548;p75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75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50" name="Google Shape;8550;p75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551" name="Google Shape;8551;p75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552" name="Google Shape;8552;p75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53" name="Google Shape;8553;p75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554" name="Google Shape;8554;p75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55" name="Google Shape;8555;p75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56" name="Google Shape;8556;p75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557" name="Google Shape;8557;p75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58" name="Google Shape;8558;p75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59" name="Google Shape;8559;p75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560" name="Google Shape;8560;p75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61" name="Google Shape;8561;p75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62" name="Google Shape;8562;p75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563" name="Google Shape;8563;p75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64" name="Google Shape;8564;p75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565" name="Google Shape;8565;p75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566" name="Google Shape;8566;p75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567" name="Google Shape;8567;p75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568" name="Google Shape;8568;p75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569" name="Google Shape;8569;p75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75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71" name="Google Shape;8571;p75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572" name="Google Shape;8572;p75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5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5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5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5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5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5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5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5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75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582" name="Google Shape;8582;p75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583" name="Google Shape;8583;p75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584" name="Google Shape;8584;p75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5" name="Google Shape;8585;p75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586" name="Google Shape;8586;p75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587" name="Google Shape;8587;p75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8" name="Google Shape;8588;p75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9" name="Google Shape;8589;p75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590" name="Google Shape;8590;p75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1" name="Google Shape;8591;p75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592" name="Google Shape;8592;p75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593" name="Google Shape;8593;p75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75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75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75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97" name="Google Shape;8597;p75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598" name="Google Shape;8598;p75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5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5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5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5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5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04" name="Google Shape;8604;p75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605" name="Google Shape;8605;p75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75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75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75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75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75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11" name="Google Shape;8611;p75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612" name="Google Shape;8612;p75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3" name="Google Shape;8613;p75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4" name="Google Shape;8614;p75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5" name="Google Shape;8615;p75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6" name="Google Shape;8616;p75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7" name="Google Shape;8617;p75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8" name="Google Shape;8618;p75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619" name="Google Shape;8619;p75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620" name="Google Shape;8620;p75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5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5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5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5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5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5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5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5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5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5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5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5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75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634" name="Google Shape;8634;p75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5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5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5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5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5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5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5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75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643" name="Google Shape;8643;p75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5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45" name="Google Shape;8645;p75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646" name="Google Shape;8646;p75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75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8" name="Google Shape;8648;p75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649" name="Google Shape;8649;p75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75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1" name="Google Shape;8651;p75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652" name="Google Shape;8652;p75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75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4" name="Google Shape;8654;p75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655" name="Google Shape;8655;p75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75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57" name="Google Shape;8657;p75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658" name="Google Shape;8658;p75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5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5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5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5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5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5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5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5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5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5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5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75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671" name="Google Shape;8671;p75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672" name="Google Shape;8672;p75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75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75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75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75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75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75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9" name="Google Shape;8679;p75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75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75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75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75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75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75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75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75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75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75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75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75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75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75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75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75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75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75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75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9" name="Google Shape;8699;p75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700" name="Google Shape;8700;p75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75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75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75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75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05" name="Google Shape;8705;p75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706" name="Google Shape;8706;p75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707" name="Google Shape;8707;p75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08" name="Google Shape;8708;p75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9" name="Google Shape;8709;p75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710" name="Google Shape;8710;p75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11" name="Google Shape;8711;p75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2" name="Google Shape;8712;p75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713" name="Google Shape;8713;p75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14" name="Google Shape;8714;p75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5" name="Google Shape;8715;p75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716" name="Google Shape;8716;p75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17" name="Google Shape;8717;p75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18" name="Google Shape;8718;p75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75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720" name="Google Shape;8720;p75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721" name="Google Shape;8721;p75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75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3" name="Google Shape;8723;p75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4" name="Google Shape;8724;p75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725" name="Google Shape;8725;p75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75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75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28" name="Google Shape;8728;p75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729" name="Google Shape;8729;p75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5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75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732" name="Google Shape;8732;p75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733" name="Google Shape;8733;p75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4" name="Google Shape;8734;p75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5" name="Google Shape;8735;p75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736" name="Google Shape;8736;p75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75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38" name="Google Shape;8738;p75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739" name="Google Shape;8739;p75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0" name="Google Shape;8740;p75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41" name="Google Shape;8741;p75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742" name="Google Shape;8742;p75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75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44" name="Google Shape;8744;p75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5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746" name="Google Shape;8746;p75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5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5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5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5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5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55" name="Shape 8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56" name="Google Shape;8756;p76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757" name="Google Shape;8757;p76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758" name="Google Shape;8758;p76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9" name="Google Shape;8759;p76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0" name="Google Shape;8760;p76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76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2" name="Google Shape;8762;p76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3" name="Google Shape;8763;p76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76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5" name="Google Shape;8765;p76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6" name="Google Shape;8766;p76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76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8" name="Google Shape;8768;p76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769" name="Google Shape;8769;p76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76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1" name="Google Shape;8771;p76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2" name="Google Shape;8772;p76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3" name="Google Shape;8773;p76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4" name="Google Shape;8774;p76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5" name="Google Shape;8775;p76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6" name="Google Shape;8776;p76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7" name="Google Shape;8777;p76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8" name="Google Shape;8778;p76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9" name="Google Shape;8779;p76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780" name="Google Shape;8780;p76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1" name="Google Shape;8781;p76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2" name="Google Shape;8782;p76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76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76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76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6" name="Google Shape;8786;p76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7" name="Google Shape;8787;p76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76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9" name="Google Shape;8789;p76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0" name="Google Shape;8790;p76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791" name="Google Shape;8791;p76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76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76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76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76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76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7" name="Google Shape;8797;p76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76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76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76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1" name="Google Shape;8801;p76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802" name="Google Shape;8802;p76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76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76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76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76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76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76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76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76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1" name="Google Shape;8811;p76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2" name="Google Shape;8812;p76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813" name="Google Shape;8813;p76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76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5" name="Google Shape;8815;p76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76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76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76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76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76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76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76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3" name="Google Shape;8823;p76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824" name="Google Shape;8824;p76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76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76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76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76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76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76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76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76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76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34" name="Google Shape;8834;p76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835" name="Google Shape;8835;p76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76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76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76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76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76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76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76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3" name="Google Shape;8843;p76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76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45" name="Google Shape;8845;p76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846" name="Google Shape;8846;p76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76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76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76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76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76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76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76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76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76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6" name="Google Shape;8856;p76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857" name="Google Shape;8857;p76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76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76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76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76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76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76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76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76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76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67" name="Google Shape;8867;p76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868" name="Google Shape;8868;p76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869" name="Google Shape;8869;p76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76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76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76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76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74" name="Google Shape;8874;p76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875" name="Google Shape;8875;p76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76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76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76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76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0" name="Google Shape;8880;p76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881" name="Google Shape;8881;p76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76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76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76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76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6" name="Google Shape;8886;p76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887" name="Google Shape;8887;p76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76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76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76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76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92" name="Google Shape;8892;p76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893" name="Google Shape;8893;p76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6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6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6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6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6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6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6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6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6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6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6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6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6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6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6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6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6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6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912" name="Google Shape;8912;p76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6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76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915" name="Google Shape;8915;p7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6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76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918" name="Google Shape;8918;p76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6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6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6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6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6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6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6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6" name="Google Shape;8926;p76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927" name="Google Shape;8927;p76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6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6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6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6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76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933" name="Google Shape;8933;p76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6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6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6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6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6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939" name="Google Shape;8939;p76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940" name="Google Shape;8940;p7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1" name="Google Shape;8941;p7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42" name="Google Shape;8942;p76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943" name="Google Shape;8943;p7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4" name="Google Shape;8944;p7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45" name="Google Shape;8945;p76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946" name="Google Shape;8946;p7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7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48" name="Google Shape;8948;p76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949" name="Google Shape;8949;p7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7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51" name="Google Shape;8951;p76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952" name="Google Shape;8952;p7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3" name="Google Shape;8953;p7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54" name="Google Shape;8954;p76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955" name="Google Shape;8955;p76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956" name="Google Shape;8956;p7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57" name="Google Shape;8957;p76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958" name="Google Shape;8958;p76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959" name="Google Shape;8959;p7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60" name="Google Shape;8960;p76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961" name="Google Shape;8961;p76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962" name="Google Shape;8962;p76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963" name="Google Shape;8963;p76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964" name="Google Shape;8964;p76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65" name="Google Shape;8965;p76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966" name="Google Shape;8966;p76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967" name="Google Shape;8967;p76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6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6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6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6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6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6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6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6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6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6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6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6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76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981" name="Google Shape;8981;p76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82" name="Google Shape;8982;p76"/>
            <p:cNvCxnSpPr>
              <a:stCxn id="8981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83" name="Google Shape;8983;p76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84" name="Google Shape;8984;p76"/>
            <p:cNvCxnSpPr>
              <a:endCxn id="8983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85" name="Google Shape;8985;p76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86" name="Google Shape;8986;p76"/>
            <p:cNvCxnSpPr>
              <a:stCxn id="8985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87" name="Google Shape;8987;p76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88" name="Google Shape;8988;p76"/>
            <p:cNvCxnSpPr>
              <a:endCxn id="8987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989" name="Google Shape;8989;p76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990" name="Google Shape;8990;p76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6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6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6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6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995" name="Google Shape;8995;p76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996" name="Google Shape;8996;p76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76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8" name="Google Shape;8998;p76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9" name="Google Shape;8999;p76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76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76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76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03" name="Google Shape;9003;p76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004" name="Google Shape;9004;p76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5" name="Google Shape;9005;p76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76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76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76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9" name="Google Shape;9009;p76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76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1" name="Google Shape;9011;p76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012" name="Google Shape;9012;p7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7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7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5" name="Google Shape;9015;p7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6" name="Google Shape;9016;p7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7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8" name="Google Shape;9018;p7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9" name="Google Shape;9019;p76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020" name="Google Shape;9020;p7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1" name="Google Shape;9021;p7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2" name="Google Shape;9022;p7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3" name="Google Shape;9023;p7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4" name="Google Shape;9024;p7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5" name="Google Shape;9025;p7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6" name="Google Shape;9026;p7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27" name="Google Shape;9027;p76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028" name="Google Shape;9028;p76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9" name="Google Shape;9029;p76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0" name="Google Shape;9030;p76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1" name="Google Shape;9031;p76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2" name="Google Shape;9032;p76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76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76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35" name="Google Shape;9035;p76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036" name="Google Shape;9036;p76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37" name="Google Shape;9037;p76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038" name="Google Shape;9038;p76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039" name="Google Shape;9039;p7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7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7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2" name="Google Shape;9042;p7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3" name="Google Shape;9043;p7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7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7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46" name="Google Shape;9046;p76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047" name="Google Shape;9047;p7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7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7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7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7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7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3" name="Google Shape;9053;p7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54" name="Google Shape;9054;p76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9055" name="Google Shape;9055;p76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6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6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6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59" name="Google Shape;9059;p76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060" name="Google Shape;9060;p76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061" name="Google Shape;9061;p76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062" name="Google Shape;9062;p76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9063" name="Google Shape;9063;p76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6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9065" name="Google Shape;9065;p76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6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6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6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6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6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6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6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6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9074" name="Google Shape;9074;p76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9075" name="Google Shape;9075;p76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9076" name="Google Shape;9076;p76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7" name="Google Shape;9077;p76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78" name="Google Shape;9078;p76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9079" name="Google Shape;9079;p76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080" name="Google Shape;9080;p76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081" name="Google Shape;9081;p76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9082" name="Google Shape;9082;p76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9083" name="Google Shape;9083;p76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4" name="Google Shape;9084;p76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85" name="Google Shape;9085;p76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9086" name="Google Shape;9086;p76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087" name="Google Shape;9087;p76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088" name="Google Shape;9088;p76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9089" name="Google Shape;9089;p76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9090" name="Google Shape;9090;p76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1" name="Google Shape;9091;p76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92" name="Google Shape;9092;p76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9093" name="Google Shape;9093;p76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094" name="Google Shape;9094;p76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095" name="Google Shape;9095;p76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9096" name="Google Shape;9096;p76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9097" name="Google Shape;9097;p76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8" name="Google Shape;9098;p76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99" name="Google Shape;9099;p76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9100" name="Google Shape;9100;p76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01" name="Google Shape;9101;p76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9102" name="Google Shape;9102;p76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9103" name="Google Shape;9103;p76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9104" name="Google Shape;9104;p76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05" name="Google Shape;9105;p76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9106" name="Google Shape;9106;p76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07" name="Google Shape;9107;p76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08" name="Google Shape;9108;p76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9109" name="Google Shape;9109;p76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10" name="Google Shape;9110;p76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111" name="Google Shape;9111;p76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12" name="Google Shape;9112;p76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13" name="Google Shape;9113;p76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9114" name="Google Shape;9114;p76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15" name="Google Shape;9115;p76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9116" name="Google Shape;9116;p76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17" name="Google Shape;9117;p76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18" name="Google Shape;9118;p76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9119" name="Google Shape;9119;p76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20" name="Google Shape;9120;p76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9121" name="Google Shape;9121;p76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22" name="Google Shape;9122;p76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126" name="Shape 9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7" name="Google Shape;9127;p7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28" name="Google Shape;9128;p77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129" name="Google Shape;9129;p77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9130" name="Google Shape;9130;p77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7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7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7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7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5" name="Google Shape;9135;p77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6" name="Google Shape;9136;p77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9137" name="Google Shape;9137;p77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7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7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0" name="Google Shape;9140;p77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9141" name="Google Shape;9141;p77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7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7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7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77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9146" name="Google Shape;9146;p77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7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7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7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0" name="Google Shape;9150;p77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9151" name="Google Shape;9151;p77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7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7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7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7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6" name="Google Shape;9156;p77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7" name="Google Shape;9157;p77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9158" name="Google Shape;9158;p77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7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7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1" name="Google Shape;9161;p77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2" name="Google Shape;9162;p77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9163" name="Google Shape;9163;p77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7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7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7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77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9168" name="Google Shape;9168;p77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7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77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9171" name="Google Shape;9171;p77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7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7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9174" name="Google Shape;9174;p77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7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7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7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7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7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77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9181" name="Google Shape;9181;p77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7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7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7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7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7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7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7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7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7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7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7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7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7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7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7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7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77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9199" name="Google Shape;9199;p77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7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7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7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7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7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7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9206" name="Google Shape;9206;p77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7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7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7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7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1" name="Google Shape;9211;p77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9212" name="Google Shape;9212;p77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7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7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9215" name="Google Shape;9215;p77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7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7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77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9219" name="Google Shape;9219;p77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7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7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77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9223" name="Google Shape;9223;p77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7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77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9226" name="Google Shape;9226;p77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7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7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7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77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9231" name="Google Shape;9231;p77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7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3" name="Google Shape;9233;p77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9234" name="Google Shape;9234;p77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7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7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7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7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7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7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7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7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7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7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7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7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7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7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7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7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7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77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9253" name="Google Shape;9253;p77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7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7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7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7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7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9" name="Google Shape;9259;p77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0" name="Google Shape;9260;p77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9261" name="Google Shape;9261;p77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7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7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7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7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7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77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9268" name="Google Shape;9268;p77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7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7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7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7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7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7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9275" name="Google Shape;9275;p77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7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7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8" name="Google Shape;9278;p77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9" name="Google Shape;9279;p77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9280" name="Google Shape;9280;p77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7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7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7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7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7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6" name="Google Shape;9286;p77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7" name="Google Shape;9287;p77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9288" name="Google Shape;9288;p77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7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7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77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9292" name="Google Shape;9292;p77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7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7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7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7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7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7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7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7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7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7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7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7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7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7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7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7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77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9310" name="Google Shape;9310;p77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7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7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7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7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7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7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7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7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7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7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7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7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7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77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9325" name="Google Shape;9325;p77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7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7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7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7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7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7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7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7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7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9335" name="Google Shape;9335;p77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7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7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7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7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7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7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2" name="Google Shape;9342;p77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9343" name="Google Shape;9343;p77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7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5" name="Google Shape;9345;p77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9346" name="Google Shape;9346;p77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7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8" name="Google Shape;9348;p77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9" name="Google Shape;9349;p77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9350" name="Google Shape;9350;p77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7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7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7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7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7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7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77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9358" name="Google Shape;9358;p77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7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0" name="Google Shape;9360;p77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1" name="Google Shape;9361;p77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9362" name="Google Shape;9362;p77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7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77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9365" name="Google Shape;9365;p77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7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7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7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7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77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9371" name="Google Shape;9371;p77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7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7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7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7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6" name="Google Shape;9376;p77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7" name="Google Shape;9377;p77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9378" name="Google Shape;9378;p77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7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7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7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7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3" name="Google Shape;9383;p77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9384" name="Google Shape;9384;p77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7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7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7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7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9" name="Google Shape;9389;p77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9390" name="Google Shape;9390;p77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7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7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7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7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77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9396" name="Google Shape;9396;p77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7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7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9" name="Google Shape;9399;p77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9400" name="Google Shape;9400;p77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7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7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7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77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9405" name="Google Shape;9405;p77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7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7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7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77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9410" name="Google Shape;9410;p77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7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7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77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9414" name="Google Shape;9414;p77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7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6" name="Google Shape;9416;p77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7" name="Google Shape;9417;p77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9418" name="Google Shape;9418;p77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7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7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7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7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7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77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9425" name="Google Shape;9425;p77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7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77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9428" name="Google Shape;9428;p77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7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7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7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7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7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77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9435" name="Google Shape;9435;p77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7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7" name="Google Shape;9437;p77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9438" name="Google Shape;9438;p77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7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7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7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7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7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7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7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7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7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8" name="Google Shape;9448;p77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9449" name="Google Shape;9449;p77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7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7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7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77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9454" name="Google Shape;9454;p77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7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7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7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7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7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7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7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7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7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7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7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6" name="Google Shape;9466;p77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7" name="Google Shape;9467;p77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9468" name="Google Shape;9468;p77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7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7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7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7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7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7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5" name="Google Shape;9475;p77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9476" name="Google Shape;9476;p77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7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7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7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7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7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7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7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77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9485" name="Google Shape;9485;p77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7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7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7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77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9490" name="Google Shape;9490;p77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7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7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7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4" name="Google Shape;9494;p77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9495" name="Google Shape;9495;p77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7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7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7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7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03" name="Shape 9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4" name="Google Shape;9504;p78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5" name="Google Shape;9505;p78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06" name="Google Shape;9506;p78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9507" name="Google Shape;9507;p78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8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8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8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8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78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9513" name="Google Shape;9513;p78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8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8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8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78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9518" name="Google Shape;9518;p78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8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8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8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8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8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8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78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9526" name="Google Shape;9526;p78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8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8" name="Google Shape;9528;p78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9529" name="Google Shape;9529;p78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8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78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9532" name="Google Shape;9532;p78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8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4" name="Google Shape;9534;p78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5" name="Google Shape;9535;p78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9536" name="Google Shape;9536;p78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8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8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8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0" name="Google Shape;9540;p78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1" name="Google Shape;9541;p78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2" name="Google Shape;9542;p78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9543" name="Google Shape;9543;p78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8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8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8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78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9548" name="Google Shape;9548;p78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8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8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8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8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9553" name="Google Shape;9553;p78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8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8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8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8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8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8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8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8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8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8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9564" name="Google Shape;9564;p78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8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8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8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8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8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8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8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8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3" name="Google Shape;9573;p78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4" name="Google Shape;9574;p78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9575" name="Google Shape;9575;p78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8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8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78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9579" name="Google Shape;9579;p78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8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8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8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8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8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8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78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9587" name="Google Shape;9587;p78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8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8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8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1" name="Google Shape;9591;p78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2" name="Google Shape;9592;p78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9593" name="Google Shape;9593;p78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8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78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9596" name="Google Shape;9596;p78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8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8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8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8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8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2" name="Google Shape;9602;p78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9603" name="Google Shape;9603;p78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8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5" name="Google Shape;9605;p78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9606" name="Google Shape;9606;p78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8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78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9609" name="Google Shape;9609;p78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8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8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78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9613" name="Google Shape;9613;p78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8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8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8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7" name="Google Shape;9617;p78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9618" name="Google Shape;9618;p78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8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78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9621" name="Google Shape;9621;p78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8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8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8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8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78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9627" name="Google Shape;9627;p78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8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8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8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8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8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8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8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5" name="Google Shape;9635;p78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9636" name="Google Shape;9636;p78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8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8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8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8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8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8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8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8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8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8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7" name="Google Shape;9647;p78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9648" name="Google Shape;9648;p78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8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8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8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8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3" name="Google Shape;9653;p78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9654" name="Google Shape;9654;p78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8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6" name="Google Shape;9656;p78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9657" name="Google Shape;9657;p78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8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78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9660" name="Google Shape;9660;p78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8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8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8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4" name="Google Shape;9664;p78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9665" name="Google Shape;9665;p78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8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7" name="Google Shape;9667;p78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9668" name="Google Shape;9668;p78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8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8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78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9672" name="Google Shape;9672;p78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8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8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5" name="Google Shape;9675;p78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9676" name="Google Shape;9676;p78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8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8" name="Google Shape;9678;p78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9" name="Google Shape;9679;p78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0" name="Google Shape;9680;p78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1" name="Google Shape;9681;p78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9682" name="Google Shape;9682;p78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8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8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8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8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8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8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8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8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8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78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9693" name="Google Shape;9693;p78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8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8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8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78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9698" name="Google Shape;9698;p78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8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0" name="Google Shape;9700;p78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1" name="Google Shape;9701;p78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9702" name="Google Shape;9702;p78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8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8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5" name="Google Shape;9705;p78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9706" name="Google Shape;9706;p78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8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8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8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8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8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8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8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8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78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9716" name="Google Shape;9716;p78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8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8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8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0" name="Google Shape;9720;p78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1" name="Google Shape;9721;p78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9722" name="Google Shape;9722;p78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8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8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78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9726" name="Google Shape;9726;p78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8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8" name="Google Shape;9728;p78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9729" name="Google Shape;9729;p78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8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8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8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8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78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9735" name="Google Shape;9735;p78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8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8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8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9" name="Google Shape;9739;p78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9740" name="Google Shape;9740;p78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8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2" name="Google Shape;9742;p78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3" name="Google Shape;9743;p78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4" name="Google Shape;9744;p78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9745" name="Google Shape;9745;p78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8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8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8" name="Google Shape;9748;p78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9749" name="Google Shape;9749;p78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8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8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8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8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4" name="Google Shape;9754;p78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9755" name="Google Shape;9755;p78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8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7" name="Google Shape;9757;p78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8" name="Google Shape;9758;p78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9759" name="Google Shape;9759;p78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8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8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8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8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4" name="Google Shape;9764;p78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9765" name="Google Shape;9765;p78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8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8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8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8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8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8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8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8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8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8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8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7" name="Google Shape;9777;p78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8" name="Google Shape;9778;p78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9779" name="Google Shape;9779;p78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8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8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2" name="Google Shape;9782;p78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3" name="Google Shape;9783;p78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4" name="Google Shape;9784;p78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9785" name="Google Shape;9785;p78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8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8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8" name="Google Shape;9788;p78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9" name="Google Shape;9789;p78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9790" name="Google Shape;9790;p78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8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8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3" name="Google Shape;9793;p78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9794" name="Google Shape;9794;p78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8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8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8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8" name="Google Shape;9798;p78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9" name="Google Shape;9799;p78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9800" name="Google Shape;9800;p78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8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8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8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8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8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8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8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8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8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78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9811" name="Google Shape;9811;p78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8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8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8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8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78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9817" name="Google Shape;9817;p78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8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9" name="Google Shape;9819;p78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9820" name="Google Shape;9820;p78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8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8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8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8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8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8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8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8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8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8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8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8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3" name="Google Shape;9833;p78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4" name="Google Shape;9834;p78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9835" name="Google Shape;9835;p78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8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8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8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8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8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8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8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8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8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8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8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7" name="Google Shape;9847;p78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9848" name="Google Shape;9848;p78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8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78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9851" name="Google Shape;9851;p78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8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8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4" name="Google Shape;9854;p78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9855" name="Google Shape;9855;p78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8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8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8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78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9860" name="Google Shape;9860;p78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8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8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3" name="Google Shape;9863;p78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4" name="Google Shape;9864;p78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9865" name="Google Shape;9865;p78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8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78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9868" name="Google Shape;9868;p78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8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8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1" name="Google Shape;9871;p78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9872" name="Google Shape;9872;p78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8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8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8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8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8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8" name="Google Shape;9878;p78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9" name="Google Shape;9879;p78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0" name="Google Shape;9880;p78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9881" name="Google Shape;9881;p78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8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8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4" name="Google Shape;9884;p78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9885" name="Google Shape;9885;p78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8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8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78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9889" name="Google Shape;9889;p78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8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1" name="Google Shape;9891;p78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9892" name="Google Shape;9892;p78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8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4" name="Google Shape;9894;p78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9895" name="Google Shape;9895;p78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8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8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8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9" name="Google Shape;9899;p78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0" name="Google Shape;9900;p78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9901" name="Google Shape;9901;p78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8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3" name="Google Shape;9903;p78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9904" name="Google Shape;9904;p78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8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8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8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78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9909" name="Google Shape;9909;p78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8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8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78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9913" name="Google Shape;9913;p78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8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5" name="Google Shape;9915;p78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9916" name="Google Shape;9916;p78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8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8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8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8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8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8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3" name="Google Shape;9923;p78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4" name="Google Shape;9924;p78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5" name="Google Shape;9925;p78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9926" name="Google Shape;9926;p78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8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8" name="Google Shape;9928;p78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9929" name="Google Shape;9929;p78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8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934" name="Shape 9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5" name="Google Shape;9935;p79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36" name="Google Shape;9936;p79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937" name="Google Shape;9937;p79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9938" name="Google Shape;9938;p79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9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9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9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9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9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9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9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9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9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9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9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9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1" name="Google Shape;9951;p79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9952" name="Google Shape;9952;p79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9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9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9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9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79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9958" name="Google Shape;9958;p79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9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9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9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9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9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9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9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9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9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9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9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9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9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9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9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9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5" name="Google Shape;9975;p79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9976" name="Google Shape;9976;p79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9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9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9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0" name="Google Shape;9980;p79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9981" name="Google Shape;9981;p79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9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9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9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9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9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9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9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9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9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9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9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9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9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9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9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9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79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9999" name="Google Shape;9999;p79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9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9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9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9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79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0005" name="Google Shape;10005;p79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9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9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9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9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9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9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79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0013" name="Google Shape;10013;p79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9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9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9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9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9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9" name="Google Shape;10019;p79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0020" name="Google Shape;10020;p79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9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9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9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9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9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9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9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9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9" name="Google Shape;10029;p79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0030" name="Google Shape;10030;p79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9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9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9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9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5" name="Google Shape;10035;p79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0036" name="Google Shape;10036;p79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9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9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9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9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9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9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9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9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9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9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9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9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9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9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79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9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3" name="Google Shape;10053;p79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0054" name="Google Shape;10054;p79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9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9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9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9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9" name="Google Shape;10059;p79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0060" name="Google Shape;10060;p79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9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9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9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4" name="Google Shape;10064;p79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0065" name="Google Shape;10065;p79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9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9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9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9" name="Google Shape;10069;p79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0070" name="Google Shape;10070;p79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9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9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9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4" name="Google Shape;10074;p79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0075" name="Google Shape;10075;p79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79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79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9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9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9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9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9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9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9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9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9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9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9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9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9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9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2" name="Google Shape;10092;p79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0093" name="Google Shape;10093;p79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9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5" name="Google Shape;10095;p79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0096" name="Google Shape;10096;p79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9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8" name="Google Shape;10098;p79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99" name="Google Shape;10099;p79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0100" name="Google Shape;10100;p79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9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9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79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4" name="Google Shape;10104;p79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0105" name="Google Shape;10105;p79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79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9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9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9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9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9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9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9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9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79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9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9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8" name="Google Shape;10118;p79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0119" name="Google Shape;10119;p79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9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9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9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3" name="Google Shape;10123;p79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4" name="Google Shape;10124;p79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0125" name="Google Shape;10125;p79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9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9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9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9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9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9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9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9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9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9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9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9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9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9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9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9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2" name="Google Shape;10142;p79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0143" name="Google Shape;10143;p79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9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9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6" name="Google Shape;10146;p79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0147" name="Google Shape;10147;p79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9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9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50" name="Google Shape;10150;p79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51" name="Google Shape;10151;p79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0152" name="Google Shape;10152;p79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9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9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9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6" name="Google Shape;10156;p79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0157" name="Google Shape;10157;p79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9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9" name="Google Shape;10159;p79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0160" name="Google Shape;10160;p79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9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9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9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9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9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9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9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9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9" name="Google Shape;10169;p79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0" name="Google Shape;10170;p79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0171" name="Google Shape;10171;p79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9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9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9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9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6" name="Google Shape;10176;p79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0177" name="Google Shape;10177;p79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9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9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9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9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9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9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79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0185" name="Google Shape;10185;p79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9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9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9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9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9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9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9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9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9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9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9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9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8" name="Google Shape;10198;p79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9" name="Google Shape;10199;p79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0200" name="Google Shape;10200;p79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9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9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79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0204" name="Google Shape;10204;p79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9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9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9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9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9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79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0211" name="Google Shape;10211;p79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9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9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4" name="Google Shape;10214;p79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0215" name="Google Shape;10215;p79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9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9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9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9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9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1" name="Google Shape;10221;p79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0222" name="Google Shape;10222;p79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9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4" name="Google Shape;10224;p79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0225" name="Google Shape;10225;p79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9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9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9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9" name="Google Shape;10229;p79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0230" name="Google Shape;10230;p79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9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2" name="Google Shape;10232;p79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0233" name="Google Shape;10233;p79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9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9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9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9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9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9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0" name="Google Shape;10240;p79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0241" name="Google Shape;10241;p79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9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9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4" name="Google Shape;10244;p79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0245" name="Google Shape;10245;p79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9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9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9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9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9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9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9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9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4" name="Google Shape;10254;p79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0255" name="Google Shape;10255;p79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9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9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9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9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9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9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9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3" name="Google Shape;10263;p79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0264" name="Google Shape;10264;p79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9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9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9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9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9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9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9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9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9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9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9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9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9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9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9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0" name="Google Shape;10280;p79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0281" name="Google Shape;10281;p79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9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9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9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9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6" name="Google Shape;10286;p79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0287" name="Google Shape;10287;p79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9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9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9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9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9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9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9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9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9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9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9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9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79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79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9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9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9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9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9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7" name="Google Shape;10307;p79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0308" name="Google Shape;10308;p79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9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9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9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9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79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0314" name="Google Shape;10314;p79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9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9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9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9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9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9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9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9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9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9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5" name="Google Shape;10325;p79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0326" name="Google Shape;10326;p79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9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9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9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9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9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9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9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9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9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9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9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8" name="Google Shape;10338;p79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0339" name="Google Shape;10339;p79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9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9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2" name="Google Shape;10342;p79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0343" name="Google Shape;10343;p79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9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9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9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9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9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9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9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1" name="Google Shape;10351;p79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0352" name="Google Shape;10352;p79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9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9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9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6" name="Google Shape;10356;p79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57" name="Google Shape;10357;p79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0358" name="Google Shape;10358;p79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9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9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9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9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9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9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9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79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0367" name="Google Shape;10367;p79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9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9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0" name="Google Shape;10370;p79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0371" name="Google Shape;10371;p79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9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79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0374" name="Google Shape;10374;p79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9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9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9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9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9" name="Google Shape;10379;p79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0380" name="Google Shape;10380;p79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9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9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3" name="Google Shape;10383;p79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0384" name="Google Shape;10384;p79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9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9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9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9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9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9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1" name="Google Shape;10391;p79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0392" name="Google Shape;10392;p79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9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9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9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6" name="Google Shape;10396;p79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0397" name="Google Shape;10397;p79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9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9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9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9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9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9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9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5" name="Google Shape;10405;p79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0406" name="Google Shape;10406;p79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9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9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9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9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9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9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9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9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5" name="Google Shape;10415;p79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0416" name="Google Shape;10416;p79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9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9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9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9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9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2" name="Google Shape;10422;p79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0423" name="Google Shape;10423;p79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9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9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9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9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8" name="Google Shape;10428;p79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0429" name="Google Shape;10429;p79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9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9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9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3" name="Google Shape;10433;p79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0434" name="Google Shape;10434;p79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9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9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9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9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9" name="Google Shape;10439;p79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0440" name="Google Shape;10440;p79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9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9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9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9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79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0446" name="Google Shape;10446;p79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47" name="Google Shape;10447;p79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448" name="Google Shape;10448;p79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9" name="Google Shape;10449;p79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0" name="Google Shape;10450;p79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51" name="Google Shape;10451;p79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0452" name="Google Shape;10452;p79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9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9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9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9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9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9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9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9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9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79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0463" name="Google Shape;10463;p79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9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9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9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9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9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9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9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9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9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9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9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9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6" name="Google Shape;10476;p79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0477" name="Google Shape;10477;p79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9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9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9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9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9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3" name="Google Shape;10483;p79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0484" name="Google Shape;10484;p79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9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9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9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9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9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79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0491" name="Google Shape;10491;p79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9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9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9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5" name="Google Shape;10495;p79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0496" name="Google Shape;10496;p79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9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9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9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9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9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9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9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9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9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9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7" name="Google Shape;10507;p79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0508" name="Google Shape;10508;p79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9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9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9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2" name="Google Shape;10512;p79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0513" name="Google Shape;10513;p79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9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79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0516" name="Google Shape;10516;p79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9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9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9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9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1" name="Google Shape;10521;p79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0522" name="Google Shape;10522;p79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9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9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5" name="Google Shape;10525;p79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6" name="Google Shape;10526;p79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0527" name="Google Shape;10527;p79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9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9" name="Google Shape;10529;p79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0530" name="Google Shape;10530;p79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9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9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9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4" name="Google Shape;10534;p79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0535" name="Google Shape;10535;p79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9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9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9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9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9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9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9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9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9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9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6" name="Google Shape;10546;p79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0547" name="Google Shape;10547;p79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9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9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9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1" name="Google Shape;10551;p79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0552" name="Google Shape;10552;p79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9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9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9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9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9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9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9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9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1" name="Google Shape;10561;p79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0562" name="Google Shape;10562;p79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9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9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9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9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9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9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9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0" name="Google Shape;10570;p79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0571" name="Google Shape;10571;p79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9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3" name="Google Shape;10573;p79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0574" name="Google Shape;10574;p79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9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9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9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8" name="Google Shape;10578;p79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0579" name="Google Shape;10579;p79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9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9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9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9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9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9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9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9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9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9" name="Google Shape;10589;p79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0590" name="Google Shape;10590;p79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9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9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9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9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5" name="Google Shape;10595;p79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0596" name="Google Shape;10596;p79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9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8" name="Google Shape;10598;p79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0599" name="Google Shape;10599;p79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9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9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9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9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9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9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6" name="Google Shape;10606;p79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0607" name="Google Shape;10607;p79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9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9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9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9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9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9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9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9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9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9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79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79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9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9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9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9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9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5" name="Google Shape;10625;p79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6" name="Google Shape;10626;p79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0627" name="Google Shape;10627;p79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9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9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9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1" name="Google Shape;10631;p79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0632" name="Google Shape;10632;p79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9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9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79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79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9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9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9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9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9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2" name="Google Shape;10642;p79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3" name="Google Shape;10643;p79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0644" name="Google Shape;10644;p79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9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6" name="Google Shape;10646;p79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0647" name="Google Shape;10647;p79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9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9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9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9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9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3" name="Google Shape;10653;p79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0654" name="Google Shape;10654;p79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9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6" name="Google Shape;10656;p79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7" name="Google Shape;10657;p79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0658" name="Google Shape;10658;p79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9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9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9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9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9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4" name="Google Shape;10664;p79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0665" name="Google Shape;10665;p79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9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9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9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9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9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9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9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9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9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9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9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9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9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9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9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9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9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3" name="Google Shape;10683;p79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4" name="Google Shape;10684;p79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0685" name="Google Shape;10685;p79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9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7" name="Google Shape;10687;p79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0688" name="Google Shape;10688;p79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9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9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9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2" name="Google Shape;10692;p79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0693" name="Google Shape;10693;p79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9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9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9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9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8" name="Google Shape;10698;p79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0699" name="Google Shape;10699;p79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9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9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79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3" name="Google Shape;10703;p79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0704" name="Google Shape;10704;p79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9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79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0707" name="Google Shape;10707;p79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9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9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9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9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9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9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9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9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9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9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9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9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9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9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9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9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27" name="Shape 10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8" name="Google Shape;10728;p80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29" name="Google Shape;10729;p80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30" name="Google Shape;10730;p80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0731" name="Google Shape;10731;p80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80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80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80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80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80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80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8" name="Google Shape;10738;p80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0739" name="Google Shape;10739;p80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80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80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2" name="Google Shape;10742;p80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0743" name="Google Shape;10743;p80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80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80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80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80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8" name="Google Shape;10748;p80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0749" name="Google Shape;10749;p80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80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1" name="Google Shape;10751;p80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0752" name="Google Shape;10752;p80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80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80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80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80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7" name="Google Shape;10757;p80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0758" name="Google Shape;10758;p80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80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80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80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80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80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80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5" name="Google Shape;10765;p80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0766" name="Google Shape;10766;p80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80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80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80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80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80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80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80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4" name="Google Shape;10774;p80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0775" name="Google Shape;10775;p80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80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80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8" name="Google Shape;10778;p80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0779" name="Google Shape;10779;p80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80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80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80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80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80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80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6" name="Google Shape;10786;p80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0787" name="Google Shape;10787;p80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80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80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80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80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80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80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94" name="Google Shape;10794;p80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5" name="Google Shape;10795;p80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0796" name="Google Shape;10796;p80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80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80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9" name="Google Shape;10799;p80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0800" name="Google Shape;10800;p80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80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80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80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80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80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0806" name="Google Shape;10806;p80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80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80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80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80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80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2" name="Google Shape;10812;p80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0813" name="Google Shape;10813;p80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80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80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80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80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80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80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0" name="Google Shape;10820;p80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0821" name="Google Shape;10821;p80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80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80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80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80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80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80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8" name="Google Shape;10828;p80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0829" name="Google Shape;10829;p80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80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80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80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80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80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5" name="Google Shape;10835;p80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0836" name="Google Shape;10836;p80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80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80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80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0" name="Google Shape;10840;p80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0841" name="Google Shape;10841;p80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80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80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80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5" name="Google Shape;10845;p80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0846" name="Google Shape;10846;p80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80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80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80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80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1" name="Google Shape;10851;p80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0852" name="Google Shape;10852;p80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80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80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80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80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80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80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9" name="Google Shape;10859;p80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0860" name="Google Shape;10860;p80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80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80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80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80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5" name="Google Shape;10865;p80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0866" name="Google Shape;10866;p80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80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80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80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80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80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2" name="Google Shape;10872;p80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0873" name="Google Shape;10873;p80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80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80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80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80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80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9" name="Google Shape;10879;p80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0880" name="Google Shape;10880;p80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80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80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80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4" name="Google Shape;10884;p80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0885" name="Google Shape;10885;p80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80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80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80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80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80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1" name="Google Shape;10891;p80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0892" name="Google Shape;10892;p80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80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80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80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6" name="Google Shape;10896;p80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0897" name="Google Shape;10897;p80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80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80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80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80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2" name="Google Shape;10902;p80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0903" name="Google Shape;10903;p80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80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80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80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7" name="Google Shape;10907;p80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0908" name="Google Shape;10908;p80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80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80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80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0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3" name="Google Shape;10913;p80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0914" name="Google Shape;10914;p80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80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80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80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80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80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80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1" name="Google Shape;10921;p80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0922" name="Google Shape;10922;p80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80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80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80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80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80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0928" name="Google Shape;10928;p80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80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80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80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2" name="Google Shape;10932;p80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0933" name="Google Shape;10933;p80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80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80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80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80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8" name="Google Shape;10938;p80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0939" name="Google Shape;10939;p80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80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80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80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80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4" name="Google Shape;10944;p80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0945" name="Google Shape;10945;p80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80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80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80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80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0" name="Google Shape;10950;p80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0951" name="Google Shape;10951;p80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80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80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4" name="Google Shape;10954;p80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0955" name="Google Shape;10955;p80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80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80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80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9" name="Google Shape;10959;p80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0960" name="Google Shape;10960;p80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80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80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80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80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80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6" name="Google Shape;10966;p80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0967" name="Google Shape;10967;p80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80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9" name="Google Shape;10969;p80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0970" name="Google Shape;10970;p80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80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80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80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80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80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6" name="Google Shape;10976;p80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0977" name="Google Shape;10977;p80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80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80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80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80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80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3" name="Google Shape;10983;p80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0984" name="Google Shape;10984;p80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80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80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80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80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80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80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80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80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80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4" name="Google Shape;10994;p80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0995" name="Google Shape;10995;p80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80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80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80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80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80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80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80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3" name="Google Shape;11003;p80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1004" name="Google Shape;11004;p80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80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80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80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80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80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80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80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80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80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80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80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80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80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80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80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80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80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80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80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80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80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80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7" name="Google Shape;11027;p80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1028" name="Google Shape;11028;p80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80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80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80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80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3" name="Google Shape;11033;p80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1034" name="Google Shape;11034;p80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80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80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80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1038" name="Google Shape;11038;p80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80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80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80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80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80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80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80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6" name="Google Shape;11046;p80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1047" name="Google Shape;11047;p80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80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80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80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80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80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80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80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5" name="Google Shape;11055;p80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1056" name="Google Shape;11056;p80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80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80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80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80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80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80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80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4" name="Google Shape;11064;p80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1065" name="Google Shape;11065;p80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80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80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80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80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80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80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80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80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80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5" name="Google Shape;11075;p80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1076" name="Google Shape;11076;p80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80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80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80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80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80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2" name="Google Shape;11082;p80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1083" name="Google Shape;11083;p80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80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80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80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80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80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9" name="Google Shape;11089;p80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1090" name="Google Shape;11090;p80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80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80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80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80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5" name="Google Shape;11095;p80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1096" name="Google Shape;11096;p80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80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80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80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80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1" name="Google Shape;11101;p80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1102" name="Google Shape;11102;p80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80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80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80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6" name="Google Shape;11106;p80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1107" name="Google Shape;11107;p80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80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80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80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80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80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3" name="Google Shape;11113;p80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1114" name="Google Shape;11114;p80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80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80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80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80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9" name="Google Shape;11119;p80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1120" name="Google Shape;11120;p80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80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80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80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80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80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80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80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80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80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80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1" name="Google Shape;11131;p80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1132" name="Google Shape;11132;p80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80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80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80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80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80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80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80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0" name="Google Shape;11140;p80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1141" name="Google Shape;11141;p80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80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80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80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80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80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80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80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80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0" name="Google Shape;11150;p80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1" name="Google Shape;11151;p80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1152" name="Google Shape;11152;p80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80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80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80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6" name="Google Shape;11156;p80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7" name="Google Shape;11157;p80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1158" name="Google Shape;11158;p80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80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80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80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80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80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80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80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6" name="Google Shape;11166;p80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1167" name="Google Shape;11167;p80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80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80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80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80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2" name="Google Shape;11172;p80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1173" name="Google Shape;11173;p80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80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80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80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80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80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9" name="Google Shape;11179;p80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1180" name="Google Shape;11180;p80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80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80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80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80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80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80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80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80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80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0" name="Google Shape;11190;p80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1191" name="Google Shape;11191;p80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80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80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80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80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80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7" name="Google Shape;11197;p80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1198" name="Google Shape;11198;p80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80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80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80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80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80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80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80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6" name="Google Shape;11206;p80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1207" name="Google Shape;11207;p80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80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80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80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80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80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80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4" name="Google Shape;11214;p80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1215" name="Google Shape;11215;p80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80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80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80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80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80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1" name="Google Shape;11221;p80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1222" name="Google Shape;11222;p80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80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80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80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80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7" name="Google Shape;11227;p80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1228" name="Google Shape;11228;p80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80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80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80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80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80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4" name="Google Shape;11234;p80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1235" name="Google Shape;11235;p80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80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80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80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80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80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80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80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3" name="Google Shape;11243;p80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1244" name="Google Shape;11244;p80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80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80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80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8" name="Google Shape;11248;p80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1249" name="Google Shape;11249;p80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80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80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80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80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4" name="Google Shape;11254;p80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1255" name="Google Shape;11255;p80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80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80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80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80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0" name="Google Shape;11260;p80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1261" name="Google Shape;11261;p80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80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80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80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80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80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80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80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1269" name="Google Shape;11269;p80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80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80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80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80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80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80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80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7" name="Google Shape;11277;p80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1278" name="Google Shape;11278;p80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80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80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80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80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80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80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80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6" name="Google Shape;11286;p80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1287" name="Google Shape;11287;p80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80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80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0" name="Google Shape;11290;p80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1291" name="Google Shape;11291;p80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80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80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80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5" name="Google Shape;11295;p80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1296" name="Google Shape;11296;p80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80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80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80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80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80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2" name="Google Shape;11302;p80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1303" name="Google Shape;11303;p80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80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80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80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80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80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80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0" name="Google Shape;11310;p80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1311" name="Google Shape;11311;p80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80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80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80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80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80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80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8" name="Google Shape;11318;p80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1319" name="Google Shape;11319;p80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80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80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80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80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80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5" name="Google Shape;11325;p80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1326" name="Google Shape;11326;p80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80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80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80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80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80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80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80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80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80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80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80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80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9" name="Google Shape;11339;p80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1340" name="Google Shape;11340;p80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80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80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80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4" name="Google Shape;11344;p80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1345" name="Google Shape;11345;p80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80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80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80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80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80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80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80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80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80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80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80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80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58" name="Google Shape;11358;p80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9" name="Google Shape;11359;p80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1360" name="Google Shape;11360;p80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80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80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80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80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80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80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80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80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9" name="Google Shape;11369;p80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1370" name="Google Shape;11370;p80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80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80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80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80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5" name="Google Shape;11375;p80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1376" name="Google Shape;11376;p80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80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80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80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0" name="Google Shape;11380;p80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1381" name="Google Shape;11381;p80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80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80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80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80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6" name="Google Shape;11386;p80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1387" name="Google Shape;11387;p80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80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80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80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80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80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80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80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80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80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7" name="Google Shape;11397;p80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1398" name="Google Shape;11398;p80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80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80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80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80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80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80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80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80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80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80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9" name="Google Shape;11409;p80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1410" name="Google Shape;11410;p80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80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80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80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4" name="Google Shape;11414;p80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1415" name="Google Shape;11415;p80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80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80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80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80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80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1" name="Google Shape;11421;p80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1422" name="Google Shape;11422;p80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80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80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80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6" name="Google Shape;11426;p80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1427" name="Google Shape;11427;p80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80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80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80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80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2" name="Google Shape;11432;p80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1433" name="Google Shape;11433;p80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80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80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80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80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80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9" name="Google Shape;11439;p80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1440" name="Google Shape;11440;p80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80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80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80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80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80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80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7" name="Google Shape;11447;p80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1448" name="Google Shape;11448;p80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80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80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80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2" name="Google Shape;11452;p80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1453" name="Google Shape;11453;p80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80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80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80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80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8" name="Google Shape;11458;p80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1459" name="Google Shape;11459;p80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80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80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80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80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80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468" name="Shape 11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" name="Google Shape;11469;p8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0" name="Google Shape;11470;p8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471" name="Google Shape;11471;p81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1472" name="Google Shape;11472;p81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81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81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81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8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81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81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81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81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81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81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8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8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8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81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8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81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81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81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81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1" name="Google Shape;11501;p81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1502" name="Google Shape;11502;p81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81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4" name="Google Shape;11504;p81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1505" name="Google Shape;11505;p81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81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7" name="Google Shape;11507;p81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1508" name="Google Shape;11508;p81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81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81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1" name="Google Shape;11511;p81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1512" name="Google Shape;11512;p81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81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81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81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81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7" name="Google Shape;11517;p81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1518" name="Google Shape;11518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81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81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8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81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81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81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29" name="Google Shape;11529;p81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30" name="Google Shape;11530;p81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1531" name="Google Shape;11531;p81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81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3" name="Google Shape;11533;p81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34" name="Google Shape;11534;p81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1535" name="Google Shape;11535;p81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81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81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81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81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81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81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42" name="Google Shape;11542;p81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43" name="Google Shape;11543;p81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1544" name="Google Shape;11544;p81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81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81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81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8" name="Google Shape;11548;p81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1549" name="Google Shape;11549;p81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81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8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81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81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8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8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81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8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81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81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81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81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81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7" name="Google Shape;11567;p81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1568" name="Google Shape;11568;p81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81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81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81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81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81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4" name="Google Shape;11574;p81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1575" name="Google Shape;11575;p81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81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81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81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81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81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81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81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81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4" name="Google Shape;11584;p81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1585" name="Google Shape;11585;p81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81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7" name="Google Shape;11587;p81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1588" name="Google Shape;11588;p81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81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81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1" name="Google Shape;11591;p81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1592" name="Google Shape;11592;p81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81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81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81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81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7" name="Google Shape;11597;p81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1598" name="Google Shape;11598;p81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81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00" name="Google Shape;11600;p81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1" name="Google Shape;11601;p81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1602" name="Google Shape;11602;p81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81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4" name="Google Shape;11604;p81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1605" name="Google Shape;11605;p81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81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81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81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81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81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81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2" name="Google Shape;11612;p81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1613" name="Google Shape;11613;p81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81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81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81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7" name="Google Shape;11617;p81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1618" name="Google Shape;11618;p81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81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81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81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2" name="Google Shape;11622;p81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1623" name="Google Shape;11623;p81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81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81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81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7" name="Google Shape;11627;p81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1628" name="Google Shape;11628;p81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81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81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81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32" name="Google Shape;11632;p81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33" name="Google Shape;11633;p81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1634" name="Google Shape;11634;p81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81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81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81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81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81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0" name="Google Shape;11640;p81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1641" name="Google Shape;11641;p81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81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81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81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81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81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81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8" name="Google Shape;11648;p81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1649" name="Google Shape;11649;p81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81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1" name="Google Shape;11651;p81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1652" name="Google Shape;11652;p81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81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81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81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81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81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81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9" name="Google Shape;11659;p81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0" name="Google Shape;11660;p81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61" name="Google Shape;11661;p81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1662" name="Google Shape;11662;p81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81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4" name="Google Shape;11664;p81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1665" name="Google Shape;11665;p81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81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81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81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9" name="Google Shape;11669;p81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1670" name="Google Shape;11670;p81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81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81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3" name="Google Shape;11673;p81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1674" name="Google Shape;11674;p81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81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6" name="Google Shape;11676;p81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1677" name="Google Shape;11677;p81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81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81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81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81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81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81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4" name="Google Shape;11684;p81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1685" name="Google Shape;11685;p81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81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7" name="Google Shape;11687;p81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1688" name="Google Shape;11688;p81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81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81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81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81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81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81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81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81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81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81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81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81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81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02" name="Google Shape;11702;p81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03" name="Google Shape;11703;p81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1704" name="Google Shape;11704;p81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81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6" name="Google Shape;11706;p81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1707" name="Google Shape;11707;p81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81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81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0" name="Google Shape;11710;p81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1711" name="Google Shape;11711;p81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81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81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81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81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81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81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8" name="Google Shape;11718;p81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1719" name="Google Shape;11719;p81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81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81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81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81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81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5" name="Google Shape;11725;p81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1726" name="Google Shape;11726;p81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81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81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81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81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81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81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81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81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81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81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81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81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81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81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81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81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3" name="Google Shape;11743;p81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1744" name="Google Shape;11744;p81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81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81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81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81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81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81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81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81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3" name="Google Shape;11753;p81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1754" name="Google Shape;11754;p81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81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81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81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81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9" name="Google Shape;11759;p81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1760" name="Google Shape;11760;p81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81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81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81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81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5" name="Google Shape;11765;p81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1766" name="Google Shape;11766;p81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81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81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81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81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81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81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81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81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81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6" name="Google Shape;11776;p81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1777" name="Google Shape;11777;p81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81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9" name="Google Shape;11779;p81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1780" name="Google Shape;11780;p81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81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2" name="Google Shape;11782;p81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1783" name="Google Shape;11783;p81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81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81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81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81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81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81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81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81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81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81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81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81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81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81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81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81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81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81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81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81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1804" name="Google Shape;11804;p81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81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81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81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81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81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81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81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81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81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81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5" name="Google Shape;11815;p81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1816" name="Google Shape;11816;p81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81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81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81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81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1" name="Google Shape;11821;p81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1822" name="Google Shape;11822;p81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81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81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81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81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81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81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9" name="Google Shape;11829;p81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1830" name="Google Shape;11830;p81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81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81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81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81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81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6" name="Google Shape;11836;p81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7" name="Google Shape;11837;p81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38" name="Google Shape;11838;p81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1839" name="Google Shape;11839;p81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81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1" name="Google Shape;11841;p81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1842" name="Google Shape;11842;p81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81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81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81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81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81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8" name="Google Shape;11848;p81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1849" name="Google Shape;11849;p81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81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81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81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81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81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81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81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81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81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9" name="Google Shape;11859;p81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1860" name="Google Shape;11860;p81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81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81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81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81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81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81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7" name="Google Shape;11867;p81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1868" name="Google Shape;11868;p81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81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81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81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81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81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81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81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81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7" name="Google Shape;11877;p81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1878" name="Google Shape;11878;p81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81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81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81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81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81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4" name="Google Shape;11884;p81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1885" name="Google Shape;11885;p81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81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81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8" name="Google Shape;11888;p81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1889" name="Google Shape;11889;p81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81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81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81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81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81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81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81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81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81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81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81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81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81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81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4" name="Google Shape;11904;p81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1905" name="Google Shape;11905;p81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81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1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1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1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1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1" name="Google Shape;11911;p81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1912" name="Google Shape;11912;p81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81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1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1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1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1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81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9" name="Google Shape;11919;p81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1920" name="Google Shape;11920;p81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81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81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81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81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81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1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1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1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1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1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1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1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1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1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5" name="Google Shape;11935;p81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1936" name="Google Shape;11936;p81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81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81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81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81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81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2" name="Google Shape;11942;p81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1943" name="Google Shape;11943;p81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81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81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81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81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81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81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81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81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1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81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81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1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6" name="Google Shape;11956;p81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1957" name="Google Shape;11957;p8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8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81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8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81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62" name="Google Shape;11962;p81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63" name="Google Shape;11963;p81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1964" name="Google Shape;11964;p81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81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6" name="Google Shape;11966;p81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1967" name="Google Shape;11967;p81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81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9" name="Google Shape;11969;p81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1970" name="Google Shape;11970;p81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81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81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81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81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81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81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7" name="Google Shape;11977;p81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1978" name="Google Shape;11978;p81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81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81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81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81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1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81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81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81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1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81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81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81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81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81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81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81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1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81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81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81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81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81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81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2" name="Google Shape;12002;p81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3" name="Google Shape;12003;p81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2004" name="Google Shape;12004;p81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81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81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81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81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9" name="Google Shape;12009;p81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10" name="Google Shape;12010;p81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2011" name="Google Shape;12011;p81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81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1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1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81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16" name="Google Shape;12016;p81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7" name="Google Shape;12017;p81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8" name="Google Shape;12018;p81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19" name="Google Shape;12019;p81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2020" name="Google Shape;12020;p81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81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81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81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4" name="Google Shape;12024;p81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2025" name="Google Shape;12025;p81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1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81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81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81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81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81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81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81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81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5" name="Google Shape;12035;p81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2036" name="Google Shape;12036;p81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81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1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81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81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81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81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1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4" name="Google Shape;12044;p81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2045" name="Google Shape;12045;p81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81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81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81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81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0" name="Google Shape;12050;p81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2051" name="Google Shape;12051;p81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81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3" name="Google Shape;12053;p81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2054" name="Google Shape;12054;p81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81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81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1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81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81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81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81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8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8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8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81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81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81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8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8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8" name="Google Shape;12078;p81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2079" name="Google Shape;12079;p81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81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81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81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81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81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81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81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81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81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81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1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1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81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81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1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1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1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81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8" name="Google Shape;12098;p81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2099" name="Google Shape;12099;p81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1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1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2" name="Google Shape;12102;p81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2103" name="Google Shape;12103;p81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81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81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81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81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81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81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81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81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81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81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4" name="Google Shape;12114;p81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2115" name="Google Shape;12115;p81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81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7" name="Google Shape;12117;p81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2118" name="Google Shape;12118;p81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81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81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1" name="Google Shape;12121;p81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2122" name="Google Shape;12122;p81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81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81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81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81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7" name="Google Shape;12127;p81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2128" name="Google Shape;12128;p81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81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81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81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81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81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4" name="Google Shape;12134;p81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2135" name="Google Shape;12135;p81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81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81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81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81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81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81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2" name="Google Shape;12142;p81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2143" name="Google Shape;12143;p81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81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5" name="Google Shape;12145;p81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2146" name="Google Shape;12146;p81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81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81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81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81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81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81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81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81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81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81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81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161" name="Shape 12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2" name="Google Shape;12162;p8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163" name="Google Shape;12163;p82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2164" name="Google Shape;12164;p82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82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82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82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82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82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0" name="Google Shape;12170;p82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2171" name="Google Shape;12171;p82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82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82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2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5" name="Google Shape;12175;p82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2176" name="Google Shape;12176;p82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82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82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9" name="Google Shape;12179;p82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2180" name="Google Shape;12180;p82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2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82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3" name="Google Shape;12183;p82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2184" name="Google Shape;12184;p82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82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2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2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8" name="Google Shape;12188;p82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2189" name="Google Shape;12189;p82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82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82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82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3" name="Google Shape;12193;p82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2194" name="Google Shape;12194;p82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82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82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82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82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9" name="Google Shape;12199;p82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2200" name="Google Shape;12200;p82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82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82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82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82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82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6" name="Google Shape;12206;p82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2207" name="Google Shape;12207;p82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82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82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0" name="Google Shape;12210;p82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2211" name="Google Shape;12211;p82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82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13" name="Google Shape;12213;p82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4" name="Google Shape;12214;p82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15" name="Google Shape;12215;p82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2216" name="Google Shape;12216;p82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82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82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9" name="Google Shape;12219;p82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2220" name="Google Shape;12220;p82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82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82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23" name="Google Shape;12223;p82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24" name="Google Shape;12224;p82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2225" name="Google Shape;12225;p82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82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27" name="Google Shape;12227;p82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8" name="Google Shape;12228;p82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29" name="Google Shape;12229;p82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2230" name="Google Shape;12230;p82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82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82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3" name="Google Shape;12233;p82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2234" name="Google Shape;12234;p82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82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82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37" name="Google Shape;12237;p82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8" name="Google Shape;12238;p82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9" name="Google Shape;12239;p82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2240" name="Google Shape;12240;p82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82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82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82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82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82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6" name="Google Shape;12246;p82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2247" name="Google Shape;12247;p82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82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9" name="Google Shape;12249;p82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2250" name="Google Shape;12250;p82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82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82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2253" name="Google Shape;12253;p82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82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5" name="Google Shape;12255;p82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2256" name="Google Shape;12256;p82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2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8" name="Google Shape;12258;p82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2259" name="Google Shape;12259;p82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82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1" name="Google Shape;12261;p82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2262" name="Google Shape;12262;p82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82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2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82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82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7" name="Google Shape;12267;p82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2268" name="Google Shape;12268;p82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82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0" name="Google Shape;12270;p82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2271" name="Google Shape;12271;p82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82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3" name="Google Shape;12273;p82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4" name="Google Shape;12274;p82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2275" name="Google Shape;12275;p82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82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7" name="Google Shape;12277;p82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2278" name="Google Shape;12278;p82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82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82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82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2" name="Google Shape;12282;p82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2283" name="Google Shape;12283;p82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2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85" name="Google Shape;12285;p82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6" name="Google Shape;12286;p82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7" name="Google Shape;12287;p82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2288" name="Google Shape;12288;p82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82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0" name="Google Shape;12290;p82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1" name="Google Shape;12291;p82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2292" name="Google Shape;12292;p82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2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2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2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82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7" name="Google Shape;12297;p82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8" name="Google Shape;12298;p82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2299" name="Google Shape;12299;p82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82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82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2" name="Google Shape;12302;p82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2303" name="Google Shape;12303;p82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82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82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6" name="Google Shape;12306;p82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2307" name="Google Shape;12307;p82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82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82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0" name="Google Shape;12310;p82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2311" name="Google Shape;12311;p82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82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82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4" name="Google Shape;12314;p82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2315" name="Google Shape;12315;p82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82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82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82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9" name="Google Shape;12319;p82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2320" name="Google Shape;12320;p82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82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82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82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4" name="Google Shape;12324;p82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2325" name="Google Shape;12325;p82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26" name="Google Shape;12326;p82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327" name="Google Shape;12327;p82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8" name="Google Shape;12328;p82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9" name="Google Shape;12329;p82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0" name="Google Shape;12330;p82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31" name="Google Shape;12331;p82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2332" name="Google Shape;12332;p82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82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82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5" name="Google Shape;12335;p82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2336" name="Google Shape;12336;p82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82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82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82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82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82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82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3" name="Google Shape;12343;p82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2344" name="Google Shape;12344;p82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82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82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82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82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9" name="Google Shape;12349;p82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2350" name="Google Shape;12350;p82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82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82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82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82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82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82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82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82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82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82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82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2" name="Google Shape;12362;p82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2363" name="Google Shape;12363;p82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82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82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82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82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82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9" name="Google Shape;12369;p82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2370" name="Google Shape;12370;p82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82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82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82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82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5" name="Google Shape;12375;p82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2376" name="Google Shape;12376;p82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82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82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82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82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82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82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2383" name="Google Shape;12383;p82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84" name="Google Shape;12384;p82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385" name="Google Shape;12385;p82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6" name="Google Shape;12386;p82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87" name="Google Shape;12387;p82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2388" name="Google Shape;12388;p82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82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82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82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82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82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82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82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82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82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82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82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82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82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82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82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04" name="Google Shape;12404;p82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05" name="Google Shape;12405;p82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2406" name="Google Shape;12406;p82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82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82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82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82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82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82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82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82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5" name="Google Shape;12415;p82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2416" name="Google Shape;12416;p82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82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82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9" name="Google Shape;12419;p82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2420" name="Google Shape;12420;p82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82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82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3" name="Google Shape;12423;p82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2424" name="Google Shape;12424;p82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82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82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7" name="Google Shape;12427;p82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2428" name="Google Shape;12428;p82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82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82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82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82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82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82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35" name="Google Shape;12435;p82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36" name="Google Shape;12436;p82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2437" name="Google Shape;12437;p82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82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82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0" name="Google Shape;12440;p82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1" name="Google Shape;12441;p82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2442" name="Google Shape;12442;p82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82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4" name="Google Shape;12444;p82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2445" name="Google Shape;12445;p82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82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82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82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9" name="Google Shape;12449;p82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2450" name="Google Shape;12450;p82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82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82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82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82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82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82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82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82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82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463" name="Shape 12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4" name="Google Shape;12464;p8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65" name="Google Shape;12465;p83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66" name="Google Shape;12466;p83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2467" name="Google Shape;12467;p83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83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83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83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1" name="Google Shape;12471;p83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2472" name="Google Shape;12472;p83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83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83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83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6" name="Google Shape;12476;p83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2477" name="Google Shape;12477;p83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83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83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0" name="Google Shape;12480;p83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2481" name="Google Shape;12481;p83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83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83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4" name="Google Shape;12484;p83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2485" name="Google Shape;12485;p83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83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7" name="Google Shape;12487;p83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2488" name="Google Shape;12488;p83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83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83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1" name="Google Shape;12491;p83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2492" name="Google Shape;12492;p83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83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83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5" name="Google Shape;12495;p83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2496" name="Google Shape;12496;p83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83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83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83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83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83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2" name="Google Shape;12502;p83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2503" name="Google Shape;12503;p83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83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83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83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83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83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9" name="Google Shape;12509;p83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2510" name="Google Shape;12510;p83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83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83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83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83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83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83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83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83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83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83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1" name="Google Shape;12521;p83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2522" name="Google Shape;12522;p83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3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83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83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3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27" name="Google Shape;12527;p83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28" name="Google Shape;12528;p83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2529" name="Google Shape;12529;p83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83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83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3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3" name="Google Shape;12533;p83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2534" name="Google Shape;12534;p83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3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83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83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83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3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3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83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83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83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83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83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83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83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8" name="Google Shape;12548;p83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2549" name="Google Shape;12549;p83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3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3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83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83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83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3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3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3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3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9" name="Google Shape;12559;p83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2560" name="Google Shape;12560;p83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83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83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3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3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83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83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3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3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3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0" name="Google Shape;12570;p83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2571" name="Google Shape;12571;p83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83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83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4" name="Google Shape;12574;p83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2575" name="Google Shape;12575;p83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3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7" name="Google Shape;12577;p83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2578" name="Google Shape;12578;p83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83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83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1" name="Google Shape;12581;p83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2582" name="Google Shape;12582;p83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83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83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3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3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83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2588" name="Google Shape;12588;p83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83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0" name="Google Shape;12590;p83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2591" name="Google Shape;12591;p83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3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3" name="Google Shape;12593;p83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2594" name="Google Shape;12594;p83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83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83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83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83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9" name="Google Shape;12599;p83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2600" name="Google Shape;12600;p83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83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83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3" name="Google Shape;12603;p83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2604" name="Google Shape;12604;p83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83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06" name="Google Shape;12606;p83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07" name="Google Shape;12607;p83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2608" name="Google Shape;12608;p83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83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83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1" name="Google Shape;12611;p83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2612" name="Google Shape;12612;p83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83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83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83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6" name="Google Shape;12616;p83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2617" name="Google Shape;12617;p83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83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83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83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83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22" name="Google Shape;12622;p83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23" name="Google Shape;12623;p83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2624" name="Google Shape;12624;p83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83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83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83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83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83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0" name="Google Shape;12630;p83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2631" name="Google Shape;12631;p83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83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83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83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83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83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83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83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83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83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83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2" name="Google Shape;12642;p83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2643" name="Google Shape;12643;p83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83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83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83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83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83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83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83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83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83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83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83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83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6" name="Google Shape;12656;p83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2657" name="Google Shape;12657;p83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83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83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83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1" name="Google Shape;12661;p83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2662" name="Google Shape;12662;p83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83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83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83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83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83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83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9" name="Google Shape;12669;p83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2670" name="Google Shape;12670;p83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83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83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83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83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83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6" name="Google Shape;12676;p83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2677" name="Google Shape;12677;p83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83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83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83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83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83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83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83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83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83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7" name="Google Shape;12687;p83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2688" name="Google Shape;12688;p83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83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83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83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83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83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83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83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6" name="Google Shape;12696;p83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2697" name="Google Shape;12697;p83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83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83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83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83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83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83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83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83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83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83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83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83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83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1" name="Google Shape;12711;p83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2712" name="Google Shape;12712;p83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83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83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83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3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83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83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83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0" name="Google Shape;12720;p83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2721" name="Google Shape;12721;p83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83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3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4" name="Google Shape;12724;p83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2725" name="Google Shape;12725;p83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83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3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3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83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0" name="Google Shape;12730;p83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2731" name="Google Shape;12731;p83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83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83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83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2735" name="Google Shape;12735;p83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3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3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3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3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83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83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3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3" name="Google Shape;12743;p83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2744" name="Google Shape;12744;p83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83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6" name="Google Shape;12746;p83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2747" name="Google Shape;12747;p83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83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83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3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83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2" name="Google Shape;12752;p83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2753" name="Google Shape;12753;p83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3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3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3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3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83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9" name="Google Shape;12759;p83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2760" name="Google Shape;12760;p83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83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83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83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83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83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83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7" name="Google Shape;12767;p83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2768" name="Google Shape;12768;p83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83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83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83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83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83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4" name="Google Shape;12774;p83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2775" name="Google Shape;12775;p83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83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83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83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83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83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83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83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83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83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83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83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7" name="Google Shape;12787;p83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2788" name="Google Shape;12788;p83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83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83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83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83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83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83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83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83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83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83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83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83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83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2" name="Google Shape;12802;p83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2803" name="Google Shape;12803;p83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83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5" name="Google Shape;12805;p83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2806" name="Google Shape;12806;p83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83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83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9" name="Google Shape;12809;p83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2810" name="Google Shape;12810;p83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83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83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83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83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5" name="Google Shape;12815;p83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2816" name="Google Shape;12816;p83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83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83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83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0" name="Google Shape;12820;p83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2821" name="Google Shape;12821;p83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83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83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83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83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83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27" name="Google Shape;12827;p83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28" name="Google Shape;12828;p83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2829" name="Google Shape;12829;p83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83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83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83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83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83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83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83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83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8" name="Google Shape;12838;p83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2839" name="Google Shape;12839;p83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83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83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83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3" name="Google Shape;12843;p83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2844" name="Google Shape;12844;p83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83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83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83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8" name="Google Shape;12848;p83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2849" name="Google Shape;12849;p83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83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83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83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83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83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83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83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7" name="Google Shape;12857;p83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2858" name="Google Shape;12858;p83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83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0" name="Google Shape;12860;p83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2861" name="Google Shape;12861;p83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83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83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83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83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83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83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83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83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0" name="Google Shape;12870;p83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2871" name="Google Shape;12871;p83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83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83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83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83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83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83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83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83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83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83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83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83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83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2885" name="Google Shape;12885;p83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83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83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8" name="Google Shape;12888;p83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2889" name="Google Shape;12889;p83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83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83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83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83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83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83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83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83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83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9" name="Google Shape;12899;p83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2900" name="Google Shape;12900;p83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83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2" name="Google Shape;12902;p83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2903" name="Google Shape;12903;p83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83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83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83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7" name="Google Shape;12907;p83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2908" name="Google Shape;12908;p83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83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10" name="Google Shape;12910;p83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11" name="Google Shape;12911;p83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2912" name="Google Shape;12912;p83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83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83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83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6" name="Google Shape;12916;p83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2917" name="Google Shape;12917;p83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83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83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83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83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83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83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83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83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83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83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83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83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83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83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83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83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83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83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83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83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83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83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83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83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83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3" name="Google Shape;12943;p83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2944" name="Google Shape;12944;p83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83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83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83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83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83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83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83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83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83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83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83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83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83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83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83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83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83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2" name="Google Shape;12962;p83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2963" name="Google Shape;12963;p83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83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5" name="Google Shape;12965;p83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2966" name="Google Shape;12966;p83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83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83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83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0" name="Google Shape;12970;p83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2971" name="Google Shape;12971;p83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83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83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83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83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83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83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83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83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83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83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83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83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83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83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83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83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8" name="Google Shape;12988;p83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2989" name="Google Shape;12989;p83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83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83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83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83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4" name="Google Shape;12994;p83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2995" name="Google Shape;12995;p83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83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83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83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9" name="Google Shape;12999;p83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3000" name="Google Shape;13000;p83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83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2" name="Google Shape;13002;p83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3003" name="Google Shape;13003;p83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83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83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83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83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8" name="Google Shape;13008;p83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3009" name="Google Shape;13009;p83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83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83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83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3" name="Google Shape;13013;p83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3014" name="Google Shape;13014;p83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83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83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83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83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83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83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83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83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83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83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83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83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83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83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83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83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1" name="Google Shape;13031;p83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3032" name="Google Shape;13032;p83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83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83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83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83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83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83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83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83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83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83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83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83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83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83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83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83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83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83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83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52" name="Google Shape;13052;p83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3" name="Google Shape;13053;p83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4" name="Google Shape;13054;p83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55" name="Google Shape;13055;p83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3056" name="Google Shape;13056;p83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83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83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83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83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83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2" name="Google Shape;13062;p83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3063" name="Google Shape;13063;p83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83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83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83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83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068" name="Google Shape;13068;p83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3069" name="Google Shape;13069;p83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0" name="Google Shape;13070;p83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1" name="Google Shape;13071;p83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2" name="Google Shape;13072;p83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3" name="Google Shape;13073;p83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074" name="Google Shape;13074;p83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3075" name="Google Shape;13075;p83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83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83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83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83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83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83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83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3" name="Google Shape;13083;p83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3084" name="Google Shape;13084;p83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83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83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83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8" name="Google Shape;13088;p83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3089" name="Google Shape;13089;p83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83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83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83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83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097" name="Shape 13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98" name="Google Shape;13098;p8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ruit Pattern by Slidesgo">
  <a:themeElements>
    <a:clrScheme name="Simple Light">
      <a:dk1>
        <a:srgbClr val="3E2C42"/>
      </a:dk1>
      <a:lt1>
        <a:srgbClr val="FAF9F9"/>
      </a:lt1>
      <a:dk2>
        <a:srgbClr val="D64762"/>
      </a:dk2>
      <a:lt2>
        <a:srgbClr val="F9E8D0"/>
      </a:lt2>
      <a:accent1>
        <a:srgbClr val="C74050"/>
      </a:accent1>
      <a:accent2>
        <a:srgbClr val="32456E"/>
      </a:accent2>
      <a:accent3>
        <a:srgbClr val="8B5C94"/>
      </a:accent3>
      <a:accent4>
        <a:srgbClr val="763B4C"/>
      </a:accent4>
      <a:accent5>
        <a:srgbClr val="AF8698"/>
      </a:accent5>
      <a:accent6>
        <a:srgbClr val="927861"/>
      </a:accent6>
      <a:hlink>
        <a:srgbClr val="3E2C4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