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7" r:id="rId2"/>
    <p:sldId id="257" r:id="rId3"/>
    <p:sldId id="307" r:id="rId4"/>
    <p:sldId id="259" r:id="rId5"/>
    <p:sldId id="309" r:id="rId6"/>
    <p:sldId id="310" r:id="rId7"/>
    <p:sldId id="314" r:id="rId8"/>
    <p:sldId id="322" r:id="rId9"/>
    <p:sldId id="323" r:id="rId10"/>
    <p:sldId id="324" r:id="rId11"/>
    <p:sldId id="313" r:id="rId12"/>
    <p:sldId id="315" r:id="rId13"/>
    <p:sldId id="326" r:id="rId14"/>
    <p:sldId id="312" r:id="rId15"/>
    <p:sldId id="311" r:id="rId16"/>
    <p:sldId id="327" r:id="rId17"/>
    <p:sldId id="32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A3E6"/>
    <a:srgbClr val="FF939D"/>
    <a:srgbClr val="9FE4E1"/>
    <a:srgbClr val="F8C8B6"/>
    <a:srgbClr val="A8F1C6"/>
    <a:srgbClr val="D3B5E2"/>
    <a:srgbClr val="AAF1C9"/>
    <a:srgbClr val="A8D5E4"/>
    <a:srgbClr val="9FE6DF"/>
    <a:srgbClr val="BAE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176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2019-10-22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7DFD181-C4F3-45F8-89F5-5CE344B27EE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30837" y="388779"/>
            <a:ext cx="6396618" cy="313213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0431F67-471E-4E8F-BA5A-BE3D857ED7D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 flipV="1">
            <a:off x="367038" y="3337084"/>
            <a:ext cx="6396618" cy="313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9A71F62-238A-42BF-8523-60EE593214AD}"/>
              </a:ext>
            </a:extLst>
          </p:cNvPr>
          <p:cNvSpPr/>
          <p:nvPr userDrawn="1"/>
        </p:nvSpPr>
        <p:spPr>
          <a:xfrm>
            <a:off x="203200" y="203200"/>
            <a:ext cx="11785600" cy="6451600"/>
          </a:xfrm>
          <a:prstGeom prst="roundRect">
            <a:avLst>
              <a:gd name="adj" fmla="val 2841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1211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C1BFF42-CB59-4B9F-ADA1-E709C6DBAA16}"/>
              </a:ext>
            </a:extLst>
          </p:cNvPr>
          <p:cNvSpPr/>
          <p:nvPr userDrawn="1"/>
        </p:nvSpPr>
        <p:spPr>
          <a:xfrm>
            <a:off x="203200" y="203200"/>
            <a:ext cx="11785600" cy="6451600"/>
          </a:xfrm>
          <a:prstGeom prst="roundRect">
            <a:avLst>
              <a:gd name="adj" fmla="val 2841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3896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38E2C5B0-FD3A-4C02-AE61-C9C9452375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flipH="1">
            <a:off x="3860799" y="735695"/>
            <a:ext cx="3483427" cy="16609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93AB0508-7036-4ABD-A94D-E4F06B03B43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3860799" y="2651581"/>
            <a:ext cx="3483427" cy="16609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88ED3C3F-2C7D-480C-B401-5AA1BA695A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3860799" y="4567467"/>
            <a:ext cx="3483427" cy="16609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64366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D204305-3B37-4B02-86CC-5E9D4B70DCF3}"/>
              </a:ext>
            </a:extLst>
          </p:cNvPr>
          <p:cNvSpPr/>
          <p:nvPr userDrawn="1"/>
        </p:nvSpPr>
        <p:spPr>
          <a:xfrm>
            <a:off x="203200" y="203200"/>
            <a:ext cx="11785600" cy="6451600"/>
          </a:xfrm>
          <a:prstGeom prst="roundRect">
            <a:avLst>
              <a:gd name="adj" fmla="val 2841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45C2235F-98C7-4231-94F1-E4E535817FA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76441" y="2130034"/>
            <a:ext cx="2489200" cy="2079108"/>
          </a:xfrm>
          <a:prstGeom prst="roundRect">
            <a:avLst>
              <a:gd name="adj" fmla="val 64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F79DBE52-C398-471B-8C8D-427F3F11BDD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51400" y="2130034"/>
            <a:ext cx="2489200" cy="2079108"/>
          </a:xfrm>
          <a:prstGeom prst="roundRect">
            <a:avLst>
              <a:gd name="adj" fmla="val 64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C8D9BD32-AC5E-48DE-8B5B-53F2013163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01727" y="2130034"/>
            <a:ext cx="2489200" cy="2079108"/>
          </a:xfrm>
          <a:prstGeom prst="roundRect">
            <a:avLst>
              <a:gd name="adj" fmla="val 64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7440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9E2E306-ED98-49A5-99CA-D24E237FB55D}"/>
              </a:ext>
            </a:extLst>
          </p:cNvPr>
          <p:cNvSpPr/>
          <p:nvPr userDrawn="1"/>
        </p:nvSpPr>
        <p:spPr>
          <a:xfrm>
            <a:off x="203200" y="203200"/>
            <a:ext cx="11785600" cy="6451600"/>
          </a:xfrm>
          <a:prstGeom prst="roundRect">
            <a:avLst>
              <a:gd name="adj" fmla="val 2841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BE54F653-A03D-46EE-ADCC-46D3E4E889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8994" y="2269843"/>
            <a:ext cx="2133600" cy="2133882"/>
          </a:xfrm>
          <a:custGeom>
            <a:avLst/>
            <a:gdLst>
              <a:gd name="connsiteX0" fmla="*/ 165098 w 2133600"/>
              <a:gd name="connsiteY0" fmla="*/ 0 h 2133882"/>
              <a:gd name="connsiteX1" fmla="*/ 1968502 w 2133600"/>
              <a:gd name="connsiteY1" fmla="*/ 0 h 2133882"/>
              <a:gd name="connsiteX2" fmla="*/ 2133600 w 2133600"/>
              <a:gd name="connsiteY2" fmla="*/ 165098 h 2133882"/>
              <a:gd name="connsiteX3" fmla="*/ 2133600 w 2133600"/>
              <a:gd name="connsiteY3" fmla="*/ 2133882 h 2133882"/>
              <a:gd name="connsiteX4" fmla="*/ 0 w 2133600"/>
              <a:gd name="connsiteY4" fmla="*/ 2133882 h 2133882"/>
              <a:gd name="connsiteX5" fmla="*/ 0 w 2133600"/>
              <a:gd name="connsiteY5" fmla="*/ 165098 h 2133882"/>
              <a:gd name="connsiteX6" fmla="*/ 165098 w 2133600"/>
              <a:gd name="connsiteY6" fmla="*/ 0 h 213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600" h="2133882">
                <a:moveTo>
                  <a:pt x="165098" y="0"/>
                </a:moveTo>
                <a:lnTo>
                  <a:pt x="1968502" y="0"/>
                </a:lnTo>
                <a:cubicBezTo>
                  <a:pt x="2059683" y="0"/>
                  <a:pt x="2133600" y="73917"/>
                  <a:pt x="2133600" y="165098"/>
                </a:cubicBezTo>
                <a:lnTo>
                  <a:pt x="2133600" y="2133882"/>
                </a:lnTo>
                <a:lnTo>
                  <a:pt x="0" y="2133882"/>
                </a:lnTo>
                <a:lnTo>
                  <a:pt x="0" y="165098"/>
                </a:lnTo>
                <a:cubicBezTo>
                  <a:pt x="0" y="73917"/>
                  <a:pt x="73917" y="0"/>
                  <a:pt x="165098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1044000" anchor="ctr" anchorCtr="1">
            <a:noAutofit/>
          </a:bodyPr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E731A993-2F89-4F89-A87E-6CE4909A8B5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29200" y="2269843"/>
            <a:ext cx="2133600" cy="2133882"/>
          </a:xfrm>
          <a:custGeom>
            <a:avLst/>
            <a:gdLst>
              <a:gd name="connsiteX0" fmla="*/ 165098 w 2133600"/>
              <a:gd name="connsiteY0" fmla="*/ 0 h 2133882"/>
              <a:gd name="connsiteX1" fmla="*/ 1968502 w 2133600"/>
              <a:gd name="connsiteY1" fmla="*/ 0 h 2133882"/>
              <a:gd name="connsiteX2" fmla="*/ 2133600 w 2133600"/>
              <a:gd name="connsiteY2" fmla="*/ 165098 h 2133882"/>
              <a:gd name="connsiteX3" fmla="*/ 2133600 w 2133600"/>
              <a:gd name="connsiteY3" fmla="*/ 2133882 h 2133882"/>
              <a:gd name="connsiteX4" fmla="*/ 0 w 2133600"/>
              <a:gd name="connsiteY4" fmla="*/ 2133882 h 2133882"/>
              <a:gd name="connsiteX5" fmla="*/ 0 w 2133600"/>
              <a:gd name="connsiteY5" fmla="*/ 165098 h 2133882"/>
              <a:gd name="connsiteX6" fmla="*/ 165098 w 2133600"/>
              <a:gd name="connsiteY6" fmla="*/ 0 h 213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600" h="2133882">
                <a:moveTo>
                  <a:pt x="165098" y="0"/>
                </a:moveTo>
                <a:lnTo>
                  <a:pt x="1968502" y="0"/>
                </a:lnTo>
                <a:cubicBezTo>
                  <a:pt x="2059683" y="0"/>
                  <a:pt x="2133600" y="73917"/>
                  <a:pt x="2133600" y="165098"/>
                </a:cubicBezTo>
                <a:lnTo>
                  <a:pt x="2133600" y="2133882"/>
                </a:lnTo>
                <a:lnTo>
                  <a:pt x="0" y="2133882"/>
                </a:lnTo>
                <a:lnTo>
                  <a:pt x="0" y="165098"/>
                </a:lnTo>
                <a:cubicBezTo>
                  <a:pt x="0" y="73917"/>
                  <a:pt x="73917" y="0"/>
                  <a:pt x="165098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1044000" anchor="ctr" anchorCtr="1">
            <a:noAutofit/>
          </a:bodyPr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3">
            <a:extLst>
              <a:ext uri="{FF2B5EF4-FFF2-40B4-BE49-F238E27FC236}">
                <a16:creationId xmlns:a16="http://schemas.microsoft.com/office/drawing/2014/main" id="{E4B0AD58-5E3A-4FC8-827B-EC273D4F12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749406" y="2269843"/>
            <a:ext cx="2133600" cy="2133882"/>
          </a:xfrm>
          <a:custGeom>
            <a:avLst/>
            <a:gdLst>
              <a:gd name="connsiteX0" fmla="*/ 165098 w 2133600"/>
              <a:gd name="connsiteY0" fmla="*/ 0 h 2133882"/>
              <a:gd name="connsiteX1" fmla="*/ 1968502 w 2133600"/>
              <a:gd name="connsiteY1" fmla="*/ 0 h 2133882"/>
              <a:gd name="connsiteX2" fmla="*/ 2133600 w 2133600"/>
              <a:gd name="connsiteY2" fmla="*/ 165098 h 2133882"/>
              <a:gd name="connsiteX3" fmla="*/ 2133600 w 2133600"/>
              <a:gd name="connsiteY3" fmla="*/ 2133882 h 2133882"/>
              <a:gd name="connsiteX4" fmla="*/ 0 w 2133600"/>
              <a:gd name="connsiteY4" fmla="*/ 2133882 h 2133882"/>
              <a:gd name="connsiteX5" fmla="*/ 0 w 2133600"/>
              <a:gd name="connsiteY5" fmla="*/ 165098 h 2133882"/>
              <a:gd name="connsiteX6" fmla="*/ 165098 w 2133600"/>
              <a:gd name="connsiteY6" fmla="*/ 0 h 213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600" h="2133882">
                <a:moveTo>
                  <a:pt x="165098" y="0"/>
                </a:moveTo>
                <a:lnTo>
                  <a:pt x="1968502" y="0"/>
                </a:lnTo>
                <a:cubicBezTo>
                  <a:pt x="2059683" y="0"/>
                  <a:pt x="2133600" y="73917"/>
                  <a:pt x="2133600" y="165098"/>
                </a:cubicBezTo>
                <a:lnTo>
                  <a:pt x="2133600" y="2133882"/>
                </a:lnTo>
                <a:lnTo>
                  <a:pt x="0" y="2133882"/>
                </a:lnTo>
                <a:lnTo>
                  <a:pt x="0" y="165098"/>
                </a:lnTo>
                <a:cubicBezTo>
                  <a:pt x="0" y="73917"/>
                  <a:pt x="73917" y="0"/>
                  <a:pt x="165098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1044000" anchor="ctr" anchorCtr="1">
            <a:noAutofit/>
          </a:bodyPr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25800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64B69CD9-2F2A-459B-A8C1-FBDA27CF7D4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78510" y="2273593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2887961A-DB2F-414B-AD56-86D32133FFB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92940" y="2273593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079049C6-621B-44E0-8FF6-6E2895529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7370" y="2273593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C6D5A975-DB5D-43A8-9B8E-70859DE96F2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21800" y="2273593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88382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5344C3C5-9B1F-4FBE-B739-8D836EF852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845845" y="2273593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5FE8839F-DBF6-4B70-848A-EC5FD084C90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97519" y="884974"/>
            <a:ext cx="2392726" cy="23927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616EBCE-7367-4CFF-B7DE-70A82179D99D}"/>
              </a:ext>
            </a:extLst>
          </p:cNvPr>
          <p:cNvSpPr/>
          <p:nvPr userDrawn="1"/>
        </p:nvSpPr>
        <p:spPr>
          <a:xfrm>
            <a:off x="5906406" y="0"/>
            <a:ext cx="6285594" cy="685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53918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AE7F7855-6DC7-49DE-9BE4-B6C6972535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0C39DA58-5EC0-4AA5-A112-26839D0EA1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56066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E0B0E10-3D0C-4DCE-A630-6E99673D257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76695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22BEB6F8-A57F-40FE-981C-100E1DCF6A4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4" y="1474326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27539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42CB8D10-4FD5-4568-94B5-C94AC0066199}"/>
              </a:ext>
            </a:extLst>
          </p:cNvPr>
          <p:cNvSpPr/>
          <p:nvPr userDrawn="1"/>
        </p:nvSpPr>
        <p:spPr>
          <a:xfrm>
            <a:off x="203200" y="203200"/>
            <a:ext cx="11785600" cy="6451600"/>
          </a:xfrm>
          <a:prstGeom prst="roundRect">
            <a:avLst>
              <a:gd name="adj" fmla="val 2841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59919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28A9B060-9C32-452C-ADDA-00EEB307A7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6100" y="558800"/>
            <a:ext cx="3898900" cy="5740400"/>
          </a:xfrm>
          <a:prstGeom prst="roundRect">
            <a:avLst>
              <a:gd name="adj" fmla="val 55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77323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4BF9005-7D95-4DC0-B49B-114859F2B24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6100" y="558800"/>
            <a:ext cx="3898900" cy="5740400"/>
          </a:xfrm>
          <a:prstGeom prst="roundRect">
            <a:avLst>
              <a:gd name="adj" fmla="val 55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07801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1772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827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90D8C952-2494-4790-905A-91DB319841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6100" y="558800"/>
            <a:ext cx="3898900" cy="5740400"/>
          </a:xfrm>
          <a:prstGeom prst="roundRect">
            <a:avLst>
              <a:gd name="adj" fmla="val 55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11908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2307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CD5439A0-7553-4BB8-9FB4-FDB0FC5C544C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FFF3F077-8750-4C20-BDA1-2CCFE9BB95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2042927"/>
            <a:ext cx="2768600" cy="2768600"/>
          </a:xfrm>
          <a:prstGeom prst="roundRect">
            <a:avLst>
              <a:gd name="adj" fmla="val 795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F8B898C-5462-4F8B-A8DD-BEEE87CCA4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24400" y="2042927"/>
            <a:ext cx="2768600" cy="2768600"/>
          </a:xfrm>
          <a:prstGeom prst="roundRect">
            <a:avLst>
              <a:gd name="adj" fmla="val 795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F4A602A8-A60D-4FF7-9142-329E79E22A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58200" y="2042927"/>
            <a:ext cx="2768600" cy="2768600"/>
          </a:xfrm>
          <a:prstGeom prst="roundRect">
            <a:avLst>
              <a:gd name="adj" fmla="val 795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333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72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6064085-C57A-4724-A7B1-1C2ACAF1DB1A}"/>
              </a:ext>
            </a:extLst>
          </p:cNvPr>
          <p:cNvSpPr txBox="1"/>
          <p:nvPr/>
        </p:nvSpPr>
        <p:spPr>
          <a:xfrm>
            <a:off x="998333" y="588281"/>
            <a:ext cx="1736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COMPANY NAME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CDC7A2E-11AB-406B-92B2-98F239ED6611}"/>
              </a:ext>
            </a:extLst>
          </p:cNvPr>
          <p:cNvSpPr/>
          <p:nvPr/>
        </p:nvSpPr>
        <p:spPr>
          <a:xfrm>
            <a:off x="514580" y="506877"/>
            <a:ext cx="470587" cy="4705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3190839" y="2477357"/>
            <a:ext cx="58105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GRADIENT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TITLE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3190838" y="3934835"/>
            <a:ext cx="5810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8BCAAF98-9D19-44AE-9DEC-FD32659C8457}"/>
              </a:ext>
            </a:extLst>
          </p:cNvPr>
          <p:cNvSpPr/>
          <p:nvPr/>
        </p:nvSpPr>
        <p:spPr>
          <a:xfrm>
            <a:off x="3985266" y="1074601"/>
            <a:ext cx="4206235" cy="1584166"/>
          </a:xfrm>
          <a:custGeom>
            <a:avLst/>
            <a:gdLst>
              <a:gd name="connsiteX0" fmla="*/ 2331657 w 4630644"/>
              <a:gd name="connsiteY0" fmla="*/ 387989 h 1744009"/>
              <a:gd name="connsiteX1" fmla="*/ 4260892 w 4630644"/>
              <a:gd name="connsiteY1" fmla="*/ 1498743 h 1744009"/>
              <a:gd name="connsiteX2" fmla="*/ 4379364 w 4630644"/>
              <a:gd name="connsiteY2" fmla="*/ 1498743 h 1744009"/>
              <a:gd name="connsiteX3" fmla="*/ 2331657 w 4630644"/>
              <a:gd name="connsiteY3" fmla="*/ 284551 h 1744009"/>
              <a:gd name="connsiteX4" fmla="*/ 284551 w 4630644"/>
              <a:gd name="connsiteY4" fmla="*/ 1498743 h 1744009"/>
              <a:gd name="connsiteX5" fmla="*/ 403023 w 4630644"/>
              <a:gd name="connsiteY5" fmla="*/ 1498743 h 1744009"/>
              <a:gd name="connsiteX6" fmla="*/ 2331657 w 4630644"/>
              <a:gd name="connsiteY6" fmla="*/ 387989 h 1744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0644" h="1744009">
                <a:moveTo>
                  <a:pt x="2331657" y="387989"/>
                </a:moveTo>
                <a:cubicBezTo>
                  <a:pt x="3138712" y="387989"/>
                  <a:pt x="3868189" y="820383"/>
                  <a:pt x="4260892" y="1498743"/>
                </a:cubicBezTo>
                <a:lnTo>
                  <a:pt x="4379364" y="1498743"/>
                </a:lnTo>
                <a:cubicBezTo>
                  <a:pt x="3975836" y="759042"/>
                  <a:pt x="3197046" y="284551"/>
                  <a:pt x="2331657" y="284551"/>
                </a:cubicBezTo>
                <a:cubicBezTo>
                  <a:pt x="1466869" y="284551"/>
                  <a:pt x="687477" y="759042"/>
                  <a:pt x="284551" y="1498743"/>
                </a:cubicBezTo>
                <a:lnTo>
                  <a:pt x="403023" y="1498743"/>
                </a:lnTo>
                <a:cubicBezTo>
                  <a:pt x="795726" y="820383"/>
                  <a:pt x="1524602" y="387989"/>
                  <a:pt x="2331657" y="387989"/>
                </a:cubicBezTo>
                <a:close/>
              </a:path>
            </a:pathLst>
          </a:custGeom>
          <a:solidFill>
            <a:srgbClr val="FFFFFF"/>
          </a:solidFill>
          <a:ln w="6009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DA128FED-4B3F-4929-9F03-F758E17D48E9}"/>
              </a:ext>
            </a:extLst>
          </p:cNvPr>
          <p:cNvSpPr/>
          <p:nvPr/>
        </p:nvSpPr>
        <p:spPr>
          <a:xfrm>
            <a:off x="3979257" y="4199233"/>
            <a:ext cx="4206235" cy="1584166"/>
          </a:xfrm>
          <a:custGeom>
            <a:avLst/>
            <a:gdLst>
              <a:gd name="connsiteX0" fmla="*/ 2338272 w 4630644"/>
              <a:gd name="connsiteY0" fmla="*/ 1406731 h 1744009"/>
              <a:gd name="connsiteX1" fmla="*/ 401821 w 4630644"/>
              <a:gd name="connsiteY1" fmla="*/ 284551 h 1744009"/>
              <a:gd name="connsiteX2" fmla="*/ 284551 w 4630644"/>
              <a:gd name="connsiteY2" fmla="*/ 284551 h 1744009"/>
              <a:gd name="connsiteX3" fmla="*/ 2338272 w 4630644"/>
              <a:gd name="connsiteY3" fmla="*/ 1510169 h 1744009"/>
              <a:gd name="connsiteX4" fmla="*/ 4392594 w 4630644"/>
              <a:gd name="connsiteY4" fmla="*/ 284551 h 1744009"/>
              <a:gd name="connsiteX5" fmla="*/ 4274723 w 4630644"/>
              <a:gd name="connsiteY5" fmla="*/ 284551 h 1744009"/>
              <a:gd name="connsiteX6" fmla="*/ 2338272 w 4630644"/>
              <a:gd name="connsiteY6" fmla="*/ 1406731 h 1744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0644" h="1744009">
                <a:moveTo>
                  <a:pt x="2338272" y="1406731"/>
                </a:moveTo>
                <a:cubicBezTo>
                  <a:pt x="1524000" y="1406731"/>
                  <a:pt x="792719" y="970127"/>
                  <a:pt x="401821" y="284551"/>
                </a:cubicBezTo>
                <a:lnTo>
                  <a:pt x="284551" y="284551"/>
                </a:lnTo>
                <a:cubicBezTo>
                  <a:pt x="685673" y="1031469"/>
                  <a:pt x="1466268" y="1510169"/>
                  <a:pt x="2338272" y="1510169"/>
                </a:cubicBezTo>
                <a:cubicBezTo>
                  <a:pt x="3213283" y="1510169"/>
                  <a:pt x="3992675" y="1032070"/>
                  <a:pt x="4392594" y="284551"/>
                </a:cubicBezTo>
                <a:lnTo>
                  <a:pt x="4274723" y="284551"/>
                </a:lnTo>
                <a:cubicBezTo>
                  <a:pt x="3885629" y="970127"/>
                  <a:pt x="3155551" y="1406731"/>
                  <a:pt x="2338272" y="1406731"/>
                </a:cubicBezTo>
                <a:close/>
              </a:path>
            </a:pathLst>
          </a:custGeom>
          <a:solidFill>
            <a:srgbClr val="FFFFFF"/>
          </a:solidFill>
          <a:ln w="6009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186E31-D7F3-49C4-99B9-D08D6489B1AE}"/>
              </a:ext>
            </a:extLst>
          </p:cNvPr>
          <p:cNvSpPr txBox="1"/>
          <p:nvPr/>
        </p:nvSpPr>
        <p:spPr>
          <a:xfrm>
            <a:off x="9245600" y="5880503"/>
            <a:ext cx="256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C9FBCE-9C03-4C2F-938C-8C49D2468BEA}"/>
              </a:ext>
            </a:extLst>
          </p:cNvPr>
          <p:cNvSpPr txBox="1"/>
          <p:nvPr/>
        </p:nvSpPr>
        <p:spPr>
          <a:xfrm>
            <a:off x="9245600" y="5268621"/>
            <a:ext cx="256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dolor sit </a:t>
            </a:r>
            <a:r>
              <a:rPr lang="en-US" altLang="ko-KR" sz="1600" b="1" dirty="0" err="1">
                <a:solidFill>
                  <a:schemeClr val="bg1"/>
                </a:solidFill>
              </a:rPr>
              <a:t>amet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E5CDC7-F861-4325-9F7E-C84EB0F93F08}"/>
              </a:ext>
            </a:extLst>
          </p:cNvPr>
          <p:cNvSpPr txBox="1"/>
          <p:nvPr/>
        </p:nvSpPr>
        <p:spPr>
          <a:xfrm>
            <a:off x="4534157" y="4629027"/>
            <a:ext cx="3123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20xx. 00. 00</a:t>
            </a:r>
            <a:endParaRPr lang="ko-KR" alt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그래픽 60">
            <a:extLst>
              <a:ext uri="{FF2B5EF4-FFF2-40B4-BE49-F238E27FC236}">
                <a16:creationId xmlns:a16="http://schemas.microsoft.com/office/drawing/2014/main" id="{CDCE6A3E-CFB3-47B4-B8CF-0EE658FCC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900" y="1995602"/>
            <a:ext cx="2378050" cy="3495446"/>
          </a:xfrm>
          <a:prstGeom prst="rect">
            <a:avLst/>
          </a:prstGeom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C999208E-A886-4E38-8A64-AE264846C1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12617" y="1995602"/>
            <a:ext cx="2378050" cy="3495446"/>
          </a:xfrm>
          <a:prstGeom prst="rect">
            <a:avLst/>
          </a:prstGeom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D751B16C-E866-414C-B83E-450BCFB6D1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01334" y="1995602"/>
            <a:ext cx="2378050" cy="3495446"/>
          </a:xfrm>
          <a:prstGeom prst="rect">
            <a:avLst/>
          </a:prstGeom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F6BA2C19-446E-4AD4-92DF-EF2CAC56B1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90050" y="1995602"/>
            <a:ext cx="2378050" cy="3495446"/>
          </a:xfrm>
          <a:prstGeom prst="rect">
            <a:avLst/>
          </a:prstGeom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5015D9B4-7A38-4321-B695-CDC68B8A88C7}"/>
              </a:ext>
            </a:extLst>
          </p:cNvPr>
          <p:cNvSpPr txBox="1"/>
          <p:nvPr/>
        </p:nvSpPr>
        <p:spPr>
          <a:xfrm>
            <a:off x="2603945" y="5236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700BA85-336E-4A57-A0DC-35EDF184ADFB}"/>
              </a:ext>
            </a:extLst>
          </p:cNvPr>
          <p:cNvSpPr txBox="1"/>
          <p:nvPr/>
        </p:nvSpPr>
        <p:spPr>
          <a:xfrm>
            <a:off x="2603945" y="9921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BA7E641-43C5-4433-9B18-B226CD09B5E9}"/>
              </a:ext>
            </a:extLst>
          </p:cNvPr>
          <p:cNvSpPr txBox="1"/>
          <p:nvPr/>
        </p:nvSpPr>
        <p:spPr>
          <a:xfrm>
            <a:off x="975587" y="3666531"/>
            <a:ext cx="1862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COMPANY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5D21C97-B0D0-439C-8F41-F4AC1ED1E269}"/>
              </a:ext>
            </a:extLst>
          </p:cNvPr>
          <p:cNvSpPr txBox="1"/>
          <p:nvPr/>
        </p:nvSpPr>
        <p:spPr>
          <a:xfrm>
            <a:off x="975587" y="4101486"/>
            <a:ext cx="1862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4D9EADF-5570-4D27-85A2-FA14C5C6F174}"/>
              </a:ext>
            </a:extLst>
          </p:cNvPr>
          <p:cNvSpPr txBox="1"/>
          <p:nvPr/>
        </p:nvSpPr>
        <p:spPr>
          <a:xfrm>
            <a:off x="1442315" y="2386846"/>
            <a:ext cx="929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1E5093C-460C-4CF6-8C76-4B02715512DB}"/>
              </a:ext>
            </a:extLst>
          </p:cNvPr>
          <p:cNvSpPr txBox="1"/>
          <p:nvPr/>
        </p:nvSpPr>
        <p:spPr>
          <a:xfrm>
            <a:off x="3764302" y="3666531"/>
            <a:ext cx="1862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PLANNING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A98A500-506B-4A2D-A522-72615EB1A9E3}"/>
              </a:ext>
            </a:extLst>
          </p:cNvPr>
          <p:cNvSpPr txBox="1"/>
          <p:nvPr/>
        </p:nvSpPr>
        <p:spPr>
          <a:xfrm>
            <a:off x="3764302" y="4101486"/>
            <a:ext cx="1862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91E753F-92AC-4193-A565-817C95ABB83E}"/>
              </a:ext>
            </a:extLst>
          </p:cNvPr>
          <p:cNvSpPr txBox="1"/>
          <p:nvPr/>
        </p:nvSpPr>
        <p:spPr>
          <a:xfrm>
            <a:off x="4231030" y="2386846"/>
            <a:ext cx="929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5864337-CD1B-4A04-AF94-90064C8DC209}"/>
              </a:ext>
            </a:extLst>
          </p:cNvPr>
          <p:cNvSpPr txBox="1"/>
          <p:nvPr/>
        </p:nvSpPr>
        <p:spPr>
          <a:xfrm>
            <a:off x="6547110" y="3666531"/>
            <a:ext cx="1862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RESULTS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1E6E72E-E404-475A-A808-FED9A2DBFE4E}"/>
              </a:ext>
            </a:extLst>
          </p:cNvPr>
          <p:cNvSpPr txBox="1"/>
          <p:nvPr/>
        </p:nvSpPr>
        <p:spPr>
          <a:xfrm>
            <a:off x="6547110" y="4101486"/>
            <a:ext cx="1862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148D1F7-E97E-4CB8-A80F-53F76B21EAF9}"/>
              </a:ext>
            </a:extLst>
          </p:cNvPr>
          <p:cNvSpPr txBox="1"/>
          <p:nvPr/>
        </p:nvSpPr>
        <p:spPr>
          <a:xfrm>
            <a:off x="7013838" y="2386846"/>
            <a:ext cx="929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03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CC7A5C8-C161-4660-8EE0-4172F5E94261}"/>
              </a:ext>
            </a:extLst>
          </p:cNvPr>
          <p:cNvSpPr txBox="1"/>
          <p:nvPr/>
        </p:nvSpPr>
        <p:spPr>
          <a:xfrm>
            <a:off x="9347643" y="3666531"/>
            <a:ext cx="1862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MISSION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03F39D9-C881-4C22-A6EC-E910196FD6D5}"/>
              </a:ext>
            </a:extLst>
          </p:cNvPr>
          <p:cNvSpPr txBox="1"/>
          <p:nvPr/>
        </p:nvSpPr>
        <p:spPr>
          <a:xfrm>
            <a:off x="9347643" y="4101486"/>
            <a:ext cx="1862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E549A62-7C9E-4633-A434-F7394D7CF9B2}"/>
              </a:ext>
            </a:extLst>
          </p:cNvPr>
          <p:cNvSpPr txBox="1"/>
          <p:nvPr/>
        </p:nvSpPr>
        <p:spPr>
          <a:xfrm>
            <a:off x="9814371" y="2386846"/>
            <a:ext cx="929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67130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190CE76-9F49-43DB-A4DC-49408FC78894}"/>
              </a:ext>
            </a:extLst>
          </p:cNvPr>
          <p:cNvSpPr/>
          <p:nvPr/>
        </p:nvSpPr>
        <p:spPr>
          <a:xfrm>
            <a:off x="5181600" y="3096176"/>
            <a:ext cx="1828800" cy="1828800"/>
          </a:xfrm>
          <a:prstGeom prst="roundRect">
            <a:avLst/>
          </a:prstGeom>
          <a:solidFill>
            <a:srgbClr val="FF9892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 anchorCtr="1"/>
          <a:lstStyle/>
          <a:p>
            <a:pPr algn="l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FCD7F8-C45D-4F5F-90F3-774AF849390E}"/>
              </a:ext>
            </a:extLst>
          </p:cNvPr>
          <p:cNvSpPr txBox="1"/>
          <p:nvPr/>
        </p:nvSpPr>
        <p:spPr>
          <a:xfrm>
            <a:off x="593908" y="2587134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92CD14F-FFF2-49FD-9B1A-FDC8CD1468D7}"/>
              </a:ext>
            </a:extLst>
          </p:cNvPr>
          <p:cNvSpPr/>
          <p:nvPr/>
        </p:nvSpPr>
        <p:spPr>
          <a:xfrm>
            <a:off x="593907" y="2224272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7E3E720-9EE7-447B-A999-DD360D9A4EDF}"/>
              </a:ext>
            </a:extLst>
          </p:cNvPr>
          <p:cNvSpPr/>
          <p:nvPr/>
        </p:nvSpPr>
        <p:spPr>
          <a:xfrm>
            <a:off x="3771900" y="2219024"/>
            <a:ext cx="806762" cy="806762"/>
          </a:xfrm>
          <a:prstGeom prst="roundRect">
            <a:avLst/>
          </a:prstGeom>
          <a:noFill/>
          <a:ln w="38100" cap="flat">
            <a:solidFill>
              <a:srgbClr val="FF989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0E6529C-E7C2-4556-8714-0BCF5CDD9C68}"/>
              </a:ext>
            </a:extLst>
          </p:cNvPr>
          <p:cNvSpPr/>
          <p:nvPr/>
        </p:nvSpPr>
        <p:spPr>
          <a:xfrm>
            <a:off x="7613338" y="2219024"/>
            <a:ext cx="806762" cy="806762"/>
          </a:xfrm>
          <a:prstGeom prst="roundRect">
            <a:avLst/>
          </a:prstGeom>
          <a:noFill/>
          <a:ln w="38100" cap="flat">
            <a:solidFill>
              <a:srgbClr val="FF989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2A56997-F502-4E87-921C-95A14C4E236E}"/>
              </a:ext>
            </a:extLst>
          </p:cNvPr>
          <p:cNvGrpSpPr/>
          <p:nvPr/>
        </p:nvGrpSpPr>
        <p:grpSpPr>
          <a:xfrm>
            <a:off x="7899674" y="2473183"/>
            <a:ext cx="206690" cy="275632"/>
            <a:chOff x="3471472" y="902398"/>
            <a:chExt cx="295275" cy="393763"/>
          </a:xfrm>
          <a:solidFill>
            <a:srgbClr val="FF9892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A8FA7AE-E9AA-4176-8ECE-A6FA22139F3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60196E2-C49E-45C5-BE83-81E9EF7EC85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E9B9840-31B5-4852-9C31-3A9CCE1BA45D}"/>
              </a:ext>
            </a:extLst>
          </p:cNvPr>
          <p:cNvGrpSpPr/>
          <p:nvPr/>
        </p:nvGrpSpPr>
        <p:grpSpPr>
          <a:xfrm>
            <a:off x="4060473" y="2467436"/>
            <a:ext cx="272098" cy="271764"/>
            <a:chOff x="2090919" y="902017"/>
            <a:chExt cx="388715" cy="388239"/>
          </a:xfrm>
          <a:solidFill>
            <a:srgbClr val="FF9892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36E79E8-0399-4D3A-B84C-AE53B45A207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950292D-ABAC-438D-B820-ED38AF41A01F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147B162-C6BF-4BFF-8890-481329E153D7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0AE1227C-2FE2-43E4-B0A5-8B8C1DD16B05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AFBF9-80CD-4A40-8908-BE9AD5046387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52DA5C8-DE21-41A8-8310-FFA8894824CF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72865E9-7DFF-4E2E-AEE6-249813C51D31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71E336B-0524-4E11-93D0-4C6A8E035FBB}"/>
              </a:ext>
            </a:extLst>
          </p:cNvPr>
          <p:cNvSpPr txBox="1"/>
          <p:nvPr/>
        </p:nvSpPr>
        <p:spPr>
          <a:xfrm>
            <a:off x="8748942" y="2587134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9B794F0-ECDB-4B3C-946E-1394A6D8ED77}"/>
              </a:ext>
            </a:extLst>
          </p:cNvPr>
          <p:cNvSpPr/>
          <p:nvPr/>
        </p:nvSpPr>
        <p:spPr>
          <a:xfrm>
            <a:off x="8748941" y="2224272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316F5D34-3E92-443C-8F49-A5EB9EBB2998}"/>
              </a:ext>
            </a:extLst>
          </p:cNvPr>
          <p:cNvSpPr/>
          <p:nvPr/>
        </p:nvSpPr>
        <p:spPr>
          <a:xfrm>
            <a:off x="3771900" y="3607296"/>
            <a:ext cx="806762" cy="806762"/>
          </a:xfrm>
          <a:prstGeom prst="roundRect">
            <a:avLst/>
          </a:prstGeom>
          <a:noFill/>
          <a:ln w="38100" cap="flat">
            <a:solidFill>
              <a:srgbClr val="FF989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38042BAA-EC53-405E-9B81-4B6288F1C505}"/>
              </a:ext>
            </a:extLst>
          </p:cNvPr>
          <p:cNvSpPr/>
          <p:nvPr/>
        </p:nvSpPr>
        <p:spPr>
          <a:xfrm>
            <a:off x="7613338" y="3607296"/>
            <a:ext cx="806762" cy="806762"/>
          </a:xfrm>
          <a:prstGeom prst="roundRect">
            <a:avLst/>
          </a:prstGeom>
          <a:noFill/>
          <a:ln w="38100" cap="flat">
            <a:solidFill>
              <a:srgbClr val="FF989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E7B22F09-75F6-419D-9443-1D55AC4BE924}"/>
              </a:ext>
            </a:extLst>
          </p:cNvPr>
          <p:cNvGrpSpPr/>
          <p:nvPr/>
        </p:nvGrpSpPr>
        <p:grpSpPr>
          <a:xfrm>
            <a:off x="4039298" y="3846948"/>
            <a:ext cx="263338" cy="270132"/>
            <a:chOff x="2772242" y="1560385"/>
            <a:chExt cx="376198" cy="385905"/>
          </a:xfrm>
          <a:solidFill>
            <a:srgbClr val="FF9892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FCE9CF40-BA77-42B9-BF27-84DF85BF972F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358AAF3-036A-4090-B108-837251C14A6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4F4061A-4F30-46B6-A4A9-AB94B2F292E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EAA3637-CFEB-49DD-A0D2-ABBEE8EDE8B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B817B09-4443-4FA9-A44A-1476AE6EAC81}"/>
              </a:ext>
            </a:extLst>
          </p:cNvPr>
          <p:cNvGrpSpPr/>
          <p:nvPr/>
        </p:nvGrpSpPr>
        <p:grpSpPr>
          <a:xfrm>
            <a:off x="7880035" y="3873995"/>
            <a:ext cx="273366" cy="273364"/>
            <a:chOff x="752656" y="1562597"/>
            <a:chExt cx="390525" cy="390525"/>
          </a:xfrm>
          <a:solidFill>
            <a:srgbClr val="FF9892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58AB144-CE8A-43BA-89F9-19E7835DD72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F34826-D23A-4432-9E33-1A6DAE43F78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CBDC4DC-E064-4B40-8C72-11FE0F34448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F738E2C-52F9-42CA-B99F-4B53339EEC7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A657CA5-FDA1-4D3C-B0D6-15A92A393BC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8E5B2A7-136C-4118-89B5-DBDB228ACB12}"/>
              </a:ext>
            </a:extLst>
          </p:cNvPr>
          <p:cNvSpPr txBox="1"/>
          <p:nvPr/>
        </p:nvSpPr>
        <p:spPr>
          <a:xfrm>
            <a:off x="593908" y="3976035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4EB5156-12A2-4043-9B9A-F9A686637E67}"/>
              </a:ext>
            </a:extLst>
          </p:cNvPr>
          <p:cNvSpPr/>
          <p:nvPr/>
        </p:nvSpPr>
        <p:spPr>
          <a:xfrm>
            <a:off x="593907" y="3613173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F7543D-AAA4-4DC6-8743-365EAFB0293C}"/>
              </a:ext>
            </a:extLst>
          </p:cNvPr>
          <p:cNvSpPr txBox="1"/>
          <p:nvPr/>
        </p:nvSpPr>
        <p:spPr>
          <a:xfrm>
            <a:off x="8748942" y="3976035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12BC965-AD88-4052-A2CD-5107B09E33AD}"/>
              </a:ext>
            </a:extLst>
          </p:cNvPr>
          <p:cNvSpPr/>
          <p:nvPr/>
        </p:nvSpPr>
        <p:spPr>
          <a:xfrm>
            <a:off x="8748941" y="3613173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A92E1A98-841A-42D3-8814-82F166DA6F5C}"/>
              </a:ext>
            </a:extLst>
          </p:cNvPr>
          <p:cNvSpPr/>
          <p:nvPr/>
        </p:nvSpPr>
        <p:spPr>
          <a:xfrm>
            <a:off x="3771900" y="4995568"/>
            <a:ext cx="806762" cy="806762"/>
          </a:xfrm>
          <a:prstGeom prst="roundRect">
            <a:avLst/>
          </a:prstGeom>
          <a:noFill/>
          <a:ln w="38100" cap="flat">
            <a:solidFill>
              <a:srgbClr val="FF989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0E1BBE4F-B7C3-4B5E-AF91-7CD2B5B6AAEE}"/>
              </a:ext>
            </a:extLst>
          </p:cNvPr>
          <p:cNvSpPr/>
          <p:nvPr/>
        </p:nvSpPr>
        <p:spPr>
          <a:xfrm>
            <a:off x="7613338" y="4995568"/>
            <a:ext cx="806762" cy="806762"/>
          </a:xfrm>
          <a:prstGeom prst="roundRect">
            <a:avLst/>
          </a:prstGeom>
          <a:noFill/>
          <a:ln w="38100" cap="flat">
            <a:solidFill>
              <a:srgbClr val="FF989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6C999DB5-F6DC-44F7-9DDC-C918BEA56C81}"/>
              </a:ext>
            </a:extLst>
          </p:cNvPr>
          <p:cNvSpPr/>
          <p:nvPr/>
        </p:nvSpPr>
        <p:spPr>
          <a:xfrm>
            <a:off x="7896704" y="5301514"/>
            <a:ext cx="240030" cy="27336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989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5FAFB16-2E16-4A9D-8F63-E9510BA9E5DB}"/>
              </a:ext>
            </a:extLst>
          </p:cNvPr>
          <p:cNvGrpSpPr/>
          <p:nvPr/>
        </p:nvGrpSpPr>
        <p:grpSpPr>
          <a:xfrm>
            <a:off x="4060499" y="5268034"/>
            <a:ext cx="273166" cy="261830"/>
            <a:chOff x="6793030" y="2235612"/>
            <a:chExt cx="390240" cy="374047"/>
          </a:xfrm>
          <a:solidFill>
            <a:srgbClr val="FF9892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187D8FF0-0430-4ECE-A760-F3F63F33981C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6AE6020-5F3D-4C00-92C2-43DCC6340F5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614F8075-3534-464C-939D-DC7607A55493}"/>
              </a:ext>
            </a:extLst>
          </p:cNvPr>
          <p:cNvSpPr txBox="1"/>
          <p:nvPr/>
        </p:nvSpPr>
        <p:spPr>
          <a:xfrm>
            <a:off x="593908" y="5364936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6518A1EE-5EDD-4E3D-8D98-7D85E1EE1D9F}"/>
              </a:ext>
            </a:extLst>
          </p:cNvPr>
          <p:cNvSpPr/>
          <p:nvPr/>
        </p:nvSpPr>
        <p:spPr>
          <a:xfrm>
            <a:off x="593907" y="5002074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EAED94B-D99F-44DE-994B-4A12C4FA4347}"/>
              </a:ext>
            </a:extLst>
          </p:cNvPr>
          <p:cNvSpPr txBox="1"/>
          <p:nvPr/>
        </p:nvSpPr>
        <p:spPr>
          <a:xfrm>
            <a:off x="8748942" y="5364936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74507EB2-4ADD-4DDD-AE04-CBA4E95F8730}"/>
              </a:ext>
            </a:extLst>
          </p:cNvPr>
          <p:cNvSpPr/>
          <p:nvPr/>
        </p:nvSpPr>
        <p:spPr>
          <a:xfrm>
            <a:off x="8748941" y="5002074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CB37390-11AE-4CA5-9C55-344018D3331F}"/>
              </a:ext>
            </a:extLst>
          </p:cNvPr>
          <p:cNvSpPr txBox="1"/>
          <p:nvPr/>
        </p:nvSpPr>
        <p:spPr>
          <a:xfrm>
            <a:off x="2603945" y="5236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E942E12-57F0-4440-903B-3DE400DF30B0}"/>
              </a:ext>
            </a:extLst>
          </p:cNvPr>
          <p:cNvSpPr txBox="1"/>
          <p:nvPr/>
        </p:nvSpPr>
        <p:spPr>
          <a:xfrm>
            <a:off x="2603945" y="9921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049383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E0938E00-6628-4BB1-954F-19308EA71428}"/>
              </a:ext>
            </a:extLst>
          </p:cNvPr>
          <p:cNvSpPr/>
          <p:nvPr/>
        </p:nvSpPr>
        <p:spPr>
          <a:xfrm>
            <a:off x="834184" y="1905001"/>
            <a:ext cx="2380343" cy="4106418"/>
          </a:xfrm>
          <a:prstGeom prst="roundRect">
            <a:avLst>
              <a:gd name="adj" fmla="val 2032"/>
            </a:avLst>
          </a:prstGeom>
          <a:solidFill>
            <a:schemeClr val="bg1"/>
          </a:solidFill>
          <a:ln w="38100" cap="flat">
            <a:noFill/>
            <a:prstDash val="solid"/>
            <a:miter/>
          </a:ln>
          <a:effectLst>
            <a:outerShdw blurRad="127000" dist="381000" dir="54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D8D38ED5-DFDD-49C5-81BB-95BFA221E5B1}"/>
              </a:ext>
            </a:extLst>
          </p:cNvPr>
          <p:cNvSpPr/>
          <p:nvPr/>
        </p:nvSpPr>
        <p:spPr>
          <a:xfrm>
            <a:off x="834183" y="4205178"/>
            <a:ext cx="23782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E34DB2E-1BE1-43A6-98E2-0477C73720A0}"/>
              </a:ext>
            </a:extLst>
          </p:cNvPr>
          <p:cNvSpPr txBox="1"/>
          <p:nvPr/>
        </p:nvSpPr>
        <p:spPr>
          <a:xfrm>
            <a:off x="834183" y="4561595"/>
            <a:ext cx="2378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DD73F9C7-EAAD-45D2-B22D-0D8A771D53F1}"/>
              </a:ext>
            </a:extLst>
          </p:cNvPr>
          <p:cNvSpPr/>
          <p:nvPr/>
        </p:nvSpPr>
        <p:spPr>
          <a:xfrm>
            <a:off x="1064212" y="5270501"/>
            <a:ext cx="1920288" cy="329766"/>
          </a:xfrm>
          <a:prstGeom prst="roundRect">
            <a:avLst>
              <a:gd name="adj" fmla="val 50000"/>
            </a:avLst>
          </a:prstGeom>
          <a:solidFill>
            <a:srgbClr val="A8F1C6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/>
              <a:t>Lorem ipsum</a:t>
            </a:r>
            <a:endParaRPr lang="ko-KR" altLang="en-US" sz="1200" dirty="0"/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8F1A1414-FE0B-482F-9E4F-47B96F9EA037}"/>
              </a:ext>
            </a:extLst>
          </p:cNvPr>
          <p:cNvSpPr/>
          <p:nvPr/>
        </p:nvSpPr>
        <p:spPr>
          <a:xfrm>
            <a:off x="3556768" y="1905001"/>
            <a:ext cx="2380343" cy="4106418"/>
          </a:xfrm>
          <a:prstGeom prst="roundRect">
            <a:avLst>
              <a:gd name="adj" fmla="val 2032"/>
            </a:avLst>
          </a:prstGeom>
          <a:solidFill>
            <a:schemeClr val="bg1"/>
          </a:solidFill>
          <a:ln w="38100" cap="flat">
            <a:noFill/>
            <a:prstDash val="solid"/>
            <a:miter/>
          </a:ln>
          <a:effectLst>
            <a:outerShdw blurRad="127000" dist="381000" dir="54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4C86164-AC8D-43F9-817D-76942ED8CDE9}"/>
              </a:ext>
            </a:extLst>
          </p:cNvPr>
          <p:cNvSpPr/>
          <p:nvPr/>
        </p:nvSpPr>
        <p:spPr>
          <a:xfrm>
            <a:off x="3556767" y="4205178"/>
            <a:ext cx="23782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DBBC68D-EBBD-41D7-B7FC-135D9B7A6599}"/>
              </a:ext>
            </a:extLst>
          </p:cNvPr>
          <p:cNvSpPr txBox="1"/>
          <p:nvPr/>
        </p:nvSpPr>
        <p:spPr>
          <a:xfrm>
            <a:off x="3556767" y="4561595"/>
            <a:ext cx="2378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4A29190D-6B9D-44C2-886E-02D4FE53DB1C}"/>
              </a:ext>
            </a:extLst>
          </p:cNvPr>
          <p:cNvSpPr/>
          <p:nvPr/>
        </p:nvSpPr>
        <p:spPr>
          <a:xfrm>
            <a:off x="3786796" y="5270501"/>
            <a:ext cx="1920288" cy="329766"/>
          </a:xfrm>
          <a:prstGeom prst="roundRect">
            <a:avLst>
              <a:gd name="adj" fmla="val 50000"/>
            </a:avLst>
          </a:prstGeom>
          <a:solidFill>
            <a:srgbClr val="9FE4E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/>
              <a:t>Lorem ipsum</a:t>
            </a:r>
            <a:endParaRPr lang="ko-KR" altLang="en-US" sz="1200" dirty="0"/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D2099844-DE62-4E8C-A361-8224FAE40BB4}"/>
              </a:ext>
            </a:extLst>
          </p:cNvPr>
          <p:cNvSpPr/>
          <p:nvPr/>
        </p:nvSpPr>
        <p:spPr>
          <a:xfrm>
            <a:off x="6279352" y="1905001"/>
            <a:ext cx="2380343" cy="4106418"/>
          </a:xfrm>
          <a:prstGeom prst="roundRect">
            <a:avLst>
              <a:gd name="adj" fmla="val 2032"/>
            </a:avLst>
          </a:prstGeom>
          <a:solidFill>
            <a:schemeClr val="bg1"/>
          </a:solidFill>
          <a:ln w="38100" cap="flat">
            <a:noFill/>
            <a:prstDash val="solid"/>
            <a:miter/>
          </a:ln>
          <a:effectLst>
            <a:outerShdw blurRad="127000" dist="381000" dir="54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16A0D2CC-2D17-443F-9B51-D132AC9DF779}"/>
              </a:ext>
            </a:extLst>
          </p:cNvPr>
          <p:cNvSpPr/>
          <p:nvPr/>
        </p:nvSpPr>
        <p:spPr>
          <a:xfrm>
            <a:off x="6279351" y="4205178"/>
            <a:ext cx="23782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F59E754-289D-459B-BD93-06D260AA05B4}"/>
              </a:ext>
            </a:extLst>
          </p:cNvPr>
          <p:cNvSpPr txBox="1"/>
          <p:nvPr/>
        </p:nvSpPr>
        <p:spPr>
          <a:xfrm>
            <a:off x="6279351" y="4561595"/>
            <a:ext cx="2378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F5387395-D3C4-47EB-A076-E11BC521A09B}"/>
              </a:ext>
            </a:extLst>
          </p:cNvPr>
          <p:cNvSpPr/>
          <p:nvPr/>
        </p:nvSpPr>
        <p:spPr>
          <a:xfrm>
            <a:off x="6509380" y="5270501"/>
            <a:ext cx="1920288" cy="329766"/>
          </a:xfrm>
          <a:prstGeom prst="roundRect">
            <a:avLst>
              <a:gd name="adj" fmla="val 50000"/>
            </a:avLst>
          </a:prstGeom>
          <a:solidFill>
            <a:srgbClr val="F8C8B6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/>
              <a:t>Lorem ipsum</a:t>
            </a:r>
            <a:endParaRPr lang="ko-KR" altLang="en-US" sz="1200" dirty="0"/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F1DDDEB2-EA78-4C4D-851B-F86C273728A7}"/>
              </a:ext>
            </a:extLst>
          </p:cNvPr>
          <p:cNvSpPr/>
          <p:nvPr/>
        </p:nvSpPr>
        <p:spPr>
          <a:xfrm>
            <a:off x="8999852" y="1905001"/>
            <a:ext cx="2380343" cy="4106418"/>
          </a:xfrm>
          <a:prstGeom prst="roundRect">
            <a:avLst>
              <a:gd name="adj" fmla="val 2032"/>
            </a:avLst>
          </a:prstGeom>
          <a:solidFill>
            <a:schemeClr val="bg1"/>
          </a:solidFill>
          <a:ln w="38100" cap="flat">
            <a:noFill/>
            <a:prstDash val="solid"/>
            <a:miter/>
          </a:ln>
          <a:effectLst>
            <a:outerShdw blurRad="127000" dist="381000" dir="54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6BE65BF1-03C1-4BA5-8265-5037E80CAD7E}"/>
              </a:ext>
            </a:extLst>
          </p:cNvPr>
          <p:cNvSpPr/>
          <p:nvPr/>
        </p:nvSpPr>
        <p:spPr>
          <a:xfrm>
            <a:off x="8999851" y="4205178"/>
            <a:ext cx="23782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239C17A-593A-4E4B-B31C-2DA1CFAAD41C}"/>
              </a:ext>
            </a:extLst>
          </p:cNvPr>
          <p:cNvSpPr txBox="1"/>
          <p:nvPr/>
        </p:nvSpPr>
        <p:spPr>
          <a:xfrm>
            <a:off x="8999851" y="4561595"/>
            <a:ext cx="2378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B2E7D324-26EF-4141-9BC0-7152A6B7A3BC}"/>
              </a:ext>
            </a:extLst>
          </p:cNvPr>
          <p:cNvSpPr/>
          <p:nvPr/>
        </p:nvSpPr>
        <p:spPr>
          <a:xfrm>
            <a:off x="9229880" y="5270501"/>
            <a:ext cx="1920288" cy="329766"/>
          </a:xfrm>
          <a:prstGeom prst="roundRect">
            <a:avLst>
              <a:gd name="adj" fmla="val 50000"/>
            </a:avLst>
          </a:prstGeom>
          <a:solidFill>
            <a:srgbClr val="FF939D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/>
              <a:t>Lorem ipsum</a:t>
            </a:r>
            <a:endParaRPr lang="ko-KR" altLang="en-US" sz="12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B3FE509-23BF-469A-B80D-4C312B56B2FC}"/>
              </a:ext>
            </a:extLst>
          </p:cNvPr>
          <p:cNvSpPr txBox="1"/>
          <p:nvPr/>
        </p:nvSpPr>
        <p:spPr>
          <a:xfrm>
            <a:off x="2603945" y="5236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INFOGRAPHIC SLIDE TITLE HERE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F21B131-29FD-4AA6-AFDA-D2BBF0842D47}"/>
              </a:ext>
            </a:extLst>
          </p:cNvPr>
          <p:cNvSpPr txBox="1"/>
          <p:nvPr/>
        </p:nvSpPr>
        <p:spPr>
          <a:xfrm>
            <a:off x="2603945" y="9921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B36EF23-FA6E-4A6B-891C-A396F935EA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786EEA6-A6A4-4B79-BF4A-F811FADB40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96AEE61-5B7B-48AF-98FB-4E56AE85EF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D21A0E7-F559-4A9F-8028-5A6DE8CD2B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903367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627652C1-8D55-419F-A16B-DB3D8AD42A31}"/>
              </a:ext>
            </a:extLst>
          </p:cNvPr>
          <p:cNvSpPr/>
          <p:nvPr/>
        </p:nvSpPr>
        <p:spPr>
          <a:xfrm>
            <a:off x="1756841" y="358222"/>
            <a:ext cx="3276953" cy="5653193"/>
          </a:xfrm>
          <a:prstGeom prst="roundRect">
            <a:avLst>
              <a:gd name="adj" fmla="val 2032"/>
            </a:avLst>
          </a:prstGeom>
          <a:solidFill>
            <a:schemeClr val="bg1"/>
          </a:solidFill>
          <a:ln w="38100" cap="flat">
            <a:noFill/>
            <a:prstDash val="solid"/>
            <a:miter/>
          </a:ln>
          <a:effectLst>
            <a:outerShdw blurRad="127000" dist="381000" dir="54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AFA7348-3098-4B04-AD29-DEF5C8AF6910}"/>
              </a:ext>
            </a:extLst>
          </p:cNvPr>
          <p:cNvSpPr/>
          <p:nvPr/>
        </p:nvSpPr>
        <p:spPr>
          <a:xfrm>
            <a:off x="1756840" y="3524813"/>
            <a:ext cx="32740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4E84B7-6229-452C-B310-EB84224307DD}"/>
              </a:ext>
            </a:extLst>
          </p:cNvPr>
          <p:cNvSpPr txBox="1"/>
          <p:nvPr/>
        </p:nvSpPr>
        <p:spPr>
          <a:xfrm>
            <a:off x="1756840" y="4015482"/>
            <a:ext cx="3274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C2A753E-8F01-4742-A0FC-B5C6A0FEAD7D}"/>
              </a:ext>
            </a:extLst>
          </p:cNvPr>
          <p:cNvSpPr/>
          <p:nvPr/>
        </p:nvSpPr>
        <p:spPr>
          <a:xfrm>
            <a:off x="2073515" y="4991414"/>
            <a:ext cx="2643608" cy="453980"/>
          </a:xfrm>
          <a:prstGeom prst="roundRect">
            <a:avLst>
              <a:gd name="adj" fmla="val 50000"/>
            </a:avLst>
          </a:prstGeom>
          <a:solidFill>
            <a:srgbClr val="FF939D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CFDFEE4-FC09-4E80-B8D6-3F331B178250}"/>
              </a:ext>
            </a:extLst>
          </p:cNvPr>
          <p:cNvSpPr/>
          <p:nvPr/>
        </p:nvSpPr>
        <p:spPr>
          <a:xfrm>
            <a:off x="-1190171" y="1905001"/>
            <a:ext cx="2380343" cy="4106418"/>
          </a:xfrm>
          <a:prstGeom prst="roundRect">
            <a:avLst>
              <a:gd name="adj" fmla="val 2032"/>
            </a:avLst>
          </a:prstGeom>
          <a:solidFill>
            <a:schemeClr val="bg1"/>
          </a:solidFill>
          <a:ln w="38100" cap="flat">
            <a:noFill/>
            <a:prstDash val="solid"/>
            <a:miter/>
          </a:ln>
          <a:effectLst>
            <a:outerShdw blurRad="127000" dist="381000" dir="54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15CE48A-817A-4443-B1AE-0077766BDD63}"/>
              </a:ext>
            </a:extLst>
          </p:cNvPr>
          <p:cNvSpPr/>
          <p:nvPr/>
        </p:nvSpPr>
        <p:spPr>
          <a:xfrm>
            <a:off x="-1190172" y="4205178"/>
            <a:ext cx="23782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9C3D53-526E-4958-A78E-2CBD8749EAF7}"/>
              </a:ext>
            </a:extLst>
          </p:cNvPr>
          <p:cNvSpPr txBox="1"/>
          <p:nvPr/>
        </p:nvSpPr>
        <p:spPr>
          <a:xfrm>
            <a:off x="-1190172" y="4561595"/>
            <a:ext cx="2378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2015813-4732-43E3-9DD7-A78B55FEBC4E}"/>
              </a:ext>
            </a:extLst>
          </p:cNvPr>
          <p:cNvSpPr/>
          <p:nvPr/>
        </p:nvSpPr>
        <p:spPr>
          <a:xfrm>
            <a:off x="-960143" y="5270501"/>
            <a:ext cx="1920288" cy="329766"/>
          </a:xfrm>
          <a:prstGeom prst="roundRect">
            <a:avLst>
              <a:gd name="adj" fmla="val 50000"/>
            </a:avLst>
          </a:prstGeom>
          <a:solidFill>
            <a:srgbClr val="F8C8B6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/>
              <a:t>Lorem ipsum</a:t>
            </a:r>
            <a:endParaRPr lang="ko-KR" altLang="en-US" sz="1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7A1D12-2B11-47BC-B5FF-54379C02A52A}"/>
              </a:ext>
            </a:extLst>
          </p:cNvPr>
          <p:cNvSpPr txBox="1"/>
          <p:nvPr/>
        </p:nvSpPr>
        <p:spPr>
          <a:xfrm>
            <a:off x="6746558" y="980498"/>
            <a:ext cx="4466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1A1618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solidFill>
                <a:srgbClr val="1A161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FF70F7B-BEBC-4ABF-8F1B-38CF8CC7DB77}"/>
              </a:ext>
            </a:extLst>
          </p:cNvPr>
          <p:cNvSpPr/>
          <p:nvPr/>
        </p:nvSpPr>
        <p:spPr>
          <a:xfrm>
            <a:off x="7158207" y="2470936"/>
            <a:ext cx="806762" cy="806762"/>
          </a:xfrm>
          <a:prstGeom prst="ellipse">
            <a:avLst/>
          </a:prstGeom>
          <a:solidFill>
            <a:srgbClr val="FF939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AC45AEA-9F42-49C8-AC0F-A9F8779227E3}"/>
              </a:ext>
            </a:extLst>
          </p:cNvPr>
          <p:cNvGrpSpPr/>
          <p:nvPr/>
        </p:nvGrpSpPr>
        <p:grpSpPr>
          <a:xfrm>
            <a:off x="7457243" y="2725095"/>
            <a:ext cx="206690" cy="2756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26CCC0A-D5F8-4B3A-86D1-32788FDD147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D669902-BE87-4FEF-A4A0-06A1F2C8693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70A96A1-2F0F-4CA8-9EB3-FA9ADD4C18EC}"/>
              </a:ext>
            </a:extLst>
          </p:cNvPr>
          <p:cNvSpPr txBox="1"/>
          <p:nvPr/>
        </p:nvSpPr>
        <p:spPr>
          <a:xfrm>
            <a:off x="8293811" y="2839046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A2109ED-1E8B-4D01-A5D4-64FEC503FA88}"/>
              </a:ext>
            </a:extLst>
          </p:cNvPr>
          <p:cNvSpPr/>
          <p:nvPr/>
        </p:nvSpPr>
        <p:spPr>
          <a:xfrm>
            <a:off x="8293810" y="2476184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FB1012B9-A4FF-434D-B53B-D7124BB2386E}"/>
              </a:ext>
            </a:extLst>
          </p:cNvPr>
          <p:cNvSpPr/>
          <p:nvPr/>
        </p:nvSpPr>
        <p:spPr>
          <a:xfrm>
            <a:off x="7158207" y="3859208"/>
            <a:ext cx="806762" cy="806762"/>
          </a:xfrm>
          <a:prstGeom prst="ellipse">
            <a:avLst/>
          </a:prstGeom>
          <a:solidFill>
            <a:srgbClr val="FF939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30DCBFF-7FC7-4343-9B51-B95FF82F6AAC}"/>
              </a:ext>
            </a:extLst>
          </p:cNvPr>
          <p:cNvGrpSpPr/>
          <p:nvPr/>
        </p:nvGrpSpPr>
        <p:grpSpPr>
          <a:xfrm>
            <a:off x="7424904" y="4125907"/>
            <a:ext cx="273366" cy="273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20FA2D9-CF5C-4967-B21E-21FC314631E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79A4CE4-AC09-4158-A46D-C9EEBB957AE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78DFC91-D496-44E6-BF68-F95F24DAB38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35110EF-CA1D-497A-898A-4BD13986E88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4ECFF6D-7CC3-414D-88E0-CA057E7D117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B5328264-746F-4D8A-89ED-E5E8AA15307C}"/>
              </a:ext>
            </a:extLst>
          </p:cNvPr>
          <p:cNvSpPr txBox="1"/>
          <p:nvPr/>
        </p:nvSpPr>
        <p:spPr>
          <a:xfrm>
            <a:off x="8293811" y="4227947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AB5023D-4E3E-4415-A302-B887F63D8346}"/>
              </a:ext>
            </a:extLst>
          </p:cNvPr>
          <p:cNvSpPr/>
          <p:nvPr/>
        </p:nvSpPr>
        <p:spPr>
          <a:xfrm>
            <a:off x="8293810" y="3865085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C14C5408-FF24-41D4-8CA8-0613BB04C8D5}"/>
              </a:ext>
            </a:extLst>
          </p:cNvPr>
          <p:cNvSpPr/>
          <p:nvPr/>
        </p:nvSpPr>
        <p:spPr>
          <a:xfrm>
            <a:off x="7158207" y="5247480"/>
            <a:ext cx="806762" cy="806762"/>
          </a:xfrm>
          <a:prstGeom prst="ellipse">
            <a:avLst/>
          </a:prstGeom>
          <a:solidFill>
            <a:srgbClr val="FF939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CDCEE23B-3036-4C1D-A795-3DE480B1BD95}"/>
              </a:ext>
            </a:extLst>
          </p:cNvPr>
          <p:cNvSpPr/>
          <p:nvPr/>
        </p:nvSpPr>
        <p:spPr>
          <a:xfrm>
            <a:off x="7441573" y="5553426"/>
            <a:ext cx="240030" cy="27336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8EFE06-5A94-4F51-BCF5-C015DB8C6B16}"/>
              </a:ext>
            </a:extLst>
          </p:cNvPr>
          <p:cNvSpPr txBox="1"/>
          <p:nvPr/>
        </p:nvSpPr>
        <p:spPr>
          <a:xfrm>
            <a:off x="8293811" y="5616848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F680067-46E6-4D03-9EAB-20FBA0871BA1}"/>
              </a:ext>
            </a:extLst>
          </p:cNvPr>
          <p:cNvSpPr/>
          <p:nvPr/>
        </p:nvSpPr>
        <p:spPr>
          <a:xfrm>
            <a:off x="8293810" y="5253986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656F355-B9E5-406B-A8D2-E9DEF8957BAB}"/>
              </a:ext>
            </a:extLst>
          </p:cNvPr>
          <p:cNvSpPr txBox="1"/>
          <p:nvPr/>
        </p:nvSpPr>
        <p:spPr>
          <a:xfrm>
            <a:off x="6838950" y="1589581"/>
            <a:ext cx="4373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317FE9E-C659-4D25-888F-4C3A0D868F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3AB76D8-1477-4CBA-99A6-F244993CD9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09340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02570BE-7138-41EB-B5B1-9730F58594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4354286" y="735695"/>
            <a:ext cx="3483427" cy="1660978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F18C6F2-2379-452F-9C8A-3770C30BF7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flipH="1">
            <a:off x="4354286" y="2651581"/>
            <a:ext cx="3483427" cy="1660978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690E1D4-EDF5-4FF6-A5D9-D7EE8AA49E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flipH="1">
            <a:off x="4354286" y="4567467"/>
            <a:ext cx="3483427" cy="1660978"/>
          </a:xfrm>
        </p:spPr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9C4804-24CA-4971-A57B-D6EDF8969C2D}"/>
              </a:ext>
            </a:extLst>
          </p:cNvPr>
          <p:cNvSpPr txBox="1"/>
          <p:nvPr/>
        </p:nvSpPr>
        <p:spPr>
          <a:xfrm>
            <a:off x="573312" y="735695"/>
            <a:ext cx="30842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IMAGE SLIDE TITLE HERE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0EC586-6A4E-4B6C-8A2F-58B39FD54B8E}"/>
              </a:ext>
            </a:extLst>
          </p:cNvPr>
          <p:cNvSpPr txBox="1"/>
          <p:nvPr/>
        </p:nvSpPr>
        <p:spPr>
          <a:xfrm>
            <a:off x="573312" y="2624392"/>
            <a:ext cx="307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AE07595-2AAB-4771-862F-C1602324503E}"/>
              </a:ext>
            </a:extLst>
          </p:cNvPr>
          <p:cNvSpPr/>
          <p:nvPr/>
        </p:nvSpPr>
        <p:spPr>
          <a:xfrm>
            <a:off x="7971489" y="735695"/>
            <a:ext cx="32176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DB8A7F9-C632-43DF-917C-E20F3AE2B2ED}"/>
              </a:ext>
            </a:extLst>
          </p:cNvPr>
          <p:cNvSpPr txBox="1"/>
          <p:nvPr/>
        </p:nvSpPr>
        <p:spPr>
          <a:xfrm>
            <a:off x="7971489" y="1043472"/>
            <a:ext cx="32176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64411C14-8B4F-442D-A739-246E738E638D}"/>
              </a:ext>
            </a:extLst>
          </p:cNvPr>
          <p:cNvSpPr/>
          <p:nvPr/>
        </p:nvSpPr>
        <p:spPr>
          <a:xfrm>
            <a:off x="7971489" y="2651581"/>
            <a:ext cx="32176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347CEE3-6AA7-491F-A869-19525CC167DA}"/>
              </a:ext>
            </a:extLst>
          </p:cNvPr>
          <p:cNvSpPr txBox="1"/>
          <p:nvPr/>
        </p:nvSpPr>
        <p:spPr>
          <a:xfrm>
            <a:off x="7971489" y="2959358"/>
            <a:ext cx="32176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5A6018D-29CF-4E5D-B68B-45EE5FD4924E}"/>
              </a:ext>
            </a:extLst>
          </p:cNvPr>
          <p:cNvSpPr/>
          <p:nvPr/>
        </p:nvSpPr>
        <p:spPr>
          <a:xfrm>
            <a:off x="7971489" y="4567467"/>
            <a:ext cx="32176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7EB0A9D-C4DE-4BED-B9D4-6ED6BF6F4132}"/>
              </a:ext>
            </a:extLst>
          </p:cNvPr>
          <p:cNvSpPr txBox="1"/>
          <p:nvPr/>
        </p:nvSpPr>
        <p:spPr>
          <a:xfrm>
            <a:off x="7971489" y="4875244"/>
            <a:ext cx="32176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7730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사각형: 둥근 모서리 148">
            <a:extLst>
              <a:ext uri="{FF2B5EF4-FFF2-40B4-BE49-F238E27FC236}">
                <a16:creationId xmlns:a16="http://schemas.microsoft.com/office/drawing/2014/main" id="{41DA20DA-7C1C-4829-99CC-14DF19FED30F}"/>
              </a:ext>
            </a:extLst>
          </p:cNvPr>
          <p:cNvSpPr/>
          <p:nvPr/>
        </p:nvSpPr>
        <p:spPr>
          <a:xfrm>
            <a:off x="5225975" y="354563"/>
            <a:ext cx="6288833" cy="6148874"/>
          </a:xfrm>
          <a:prstGeom prst="roundRect">
            <a:avLst>
              <a:gd name="adj" fmla="val 6434"/>
            </a:avLst>
          </a:prstGeom>
          <a:solidFill>
            <a:schemeClr val="bg1">
              <a:alpha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AE465E5-063A-460F-9143-03D62AF89633}"/>
              </a:ext>
            </a:extLst>
          </p:cNvPr>
          <p:cNvSpPr txBox="1"/>
          <p:nvPr/>
        </p:nvSpPr>
        <p:spPr>
          <a:xfrm>
            <a:off x="677191" y="859141"/>
            <a:ext cx="4180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DATA ANALYSIS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9FEC18A-95D6-4D23-9DBB-0C23A5488BC4}"/>
              </a:ext>
            </a:extLst>
          </p:cNvPr>
          <p:cNvSpPr txBox="1"/>
          <p:nvPr/>
        </p:nvSpPr>
        <p:spPr>
          <a:xfrm>
            <a:off x="677191" y="1476072"/>
            <a:ext cx="4169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710181E2-F2BF-4780-8A27-6BD069380AD9}"/>
              </a:ext>
            </a:extLst>
          </p:cNvPr>
          <p:cNvSpPr/>
          <p:nvPr/>
        </p:nvSpPr>
        <p:spPr>
          <a:xfrm>
            <a:off x="6633237" y="4354670"/>
            <a:ext cx="217715" cy="763360"/>
          </a:xfrm>
          <a:prstGeom prst="rect">
            <a:avLst/>
          </a:prstGeom>
          <a:solidFill>
            <a:srgbClr val="9FE4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02083E94-88AC-4DA2-B9D8-0AD08DA7EBFA}"/>
              </a:ext>
            </a:extLst>
          </p:cNvPr>
          <p:cNvSpPr/>
          <p:nvPr/>
        </p:nvSpPr>
        <p:spPr>
          <a:xfrm>
            <a:off x="6995233" y="3225799"/>
            <a:ext cx="217715" cy="1908115"/>
          </a:xfrm>
          <a:prstGeom prst="rect">
            <a:avLst/>
          </a:prstGeom>
          <a:solidFill>
            <a:srgbClr val="FF939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4E6F924E-D60F-4AFB-AEA4-A4003E1967D0}"/>
              </a:ext>
            </a:extLst>
          </p:cNvPr>
          <p:cNvSpPr/>
          <p:nvPr/>
        </p:nvSpPr>
        <p:spPr>
          <a:xfrm>
            <a:off x="7353518" y="1695461"/>
            <a:ext cx="217715" cy="3438454"/>
          </a:xfrm>
          <a:prstGeom prst="rect">
            <a:avLst/>
          </a:prstGeom>
          <a:solidFill>
            <a:srgbClr val="B9A3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D82A9347-08F0-47DE-A8FD-241DD4BE916A}"/>
              </a:ext>
            </a:extLst>
          </p:cNvPr>
          <p:cNvSpPr/>
          <p:nvPr/>
        </p:nvSpPr>
        <p:spPr>
          <a:xfrm>
            <a:off x="8265776" y="4354670"/>
            <a:ext cx="217715" cy="763360"/>
          </a:xfrm>
          <a:prstGeom prst="rect">
            <a:avLst/>
          </a:prstGeom>
          <a:solidFill>
            <a:srgbClr val="9FE4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0C4ABD76-C14B-40DA-83C5-BC714091B7F9}"/>
              </a:ext>
            </a:extLst>
          </p:cNvPr>
          <p:cNvSpPr/>
          <p:nvPr/>
        </p:nvSpPr>
        <p:spPr>
          <a:xfrm>
            <a:off x="8627772" y="3591307"/>
            <a:ext cx="217715" cy="1542607"/>
          </a:xfrm>
          <a:prstGeom prst="rect">
            <a:avLst/>
          </a:prstGeom>
          <a:solidFill>
            <a:srgbClr val="FF939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9" name="직사각형 118">
            <a:extLst>
              <a:ext uri="{FF2B5EF4-FFF2-40B4-BE49-F238E27FC236}">
                <a16:creationId xmlns:a16="http://schemas.microsoft.com/office/drawing/2014/main" id="{89C6A2CB-535D-4BA9-889A-72696B628465}"/>
              </a:ext>
            </a:extLst>
          </p:cNvPr>
          <p:cNvSpPr/>
          <p:nvPr/>
        </p:nvSpPr>
        <p:spPr>
          <a:xfrm>
            <a:off x="8986057" y="2064581"/>
            <a:ext cx="217715" cy="3069334"/>
          </a:xfrm>
          <a:prstGeom prst="rect">
            <a:avLst/>
          </a:prstGeom>
          <a:solidFill>
            <a:srgbClr val="B9A3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0C4618B5-AF39-4A65-9DE5-6FB9FDA0BD46}"/>
              </a:ext>
            </a:extLst>
          </p:cNvPr>
          <p:cNvSpPr/>
          <p:nvPr/>
        </p:nvSpPr>
        <p:spPr>
          <a:xfrm>
            <a:off x="9898314" y="3591307"/>
            <a:ext cx="217715" cy="1526723"/>
          </a:xfrm>
          <a:prstGeom prst="rect">
            <a:avLst/>
          </a:prstGeom>
          <a:solidFill>
            <a:srgbClr val="9FE4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1F9E340F-8164-4F8C-8471-9AF6FF1F50E3}"/>
              </a:ext>
            </a:extLst>
          </p:cNvPr>
          <p:cNvSpPr/>
          <p:nvPr/>
        </p:nvSpPr>
        <p:spPr>
          <a:xfrm>
            <a:off x="10260310" y="3225799"/>
            <a:ext cx="217715" cy="1908115"/>
          </a:xfrm>
          <a:prstGeom prst="rect">
            <a:avLst/>
          </a:prstGeom>
          <a:solidFill>
            <a:srgbClr val="FF939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2A82AC29-7D69-4201-B96A-55CC58429EDD}"/>
              </a:ext>
            </a:extLst>
          </p:cNvPr>
          <p:cNvSpPr/>
          <p:nvPr/>
        </p:nvSpPr>
        <p:spPr>
          <a:xfrm>
            <a:off x="10618595" y="2827943"/>
            <a:ext cx="217715" cy="2305971"/>
          </a:xfrm>
          <a:prstGeom prst="rect">
            <a:avLst/>
          </a:prstGeom>
          <a:solidFill>
            <a:srgbClr val="B9A3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F4918F7F-1697-4401-8AD1-0986483D2F44}"/>
              </a:ext>
            </a:extLst>
          </p:cNvPr>
          <p:cNvGrpSpPr/>
          <p:nvPr/>
        </p:nvGrpSpPr>
        <p:grpSpPr>
          <a:xfrm>
            <a:off x="6199764" y="1301217"/>
            <a:ext cx="4923159" cy="3816813"/>
            <a:chOff x="6586670" y="1678723"/>
            <a:chExt cx="14110029" cy="3816813"/>
          </a:xfrm>
        </p:grpSpPr>
        <p:cxnSp>
          <p:nvCxnSpPr>
            <p:cNvPr id="128" name="직선 연결선 127">
              <a:extLst>
                <a:ext uri="{FF2B5EF4-FFF2-40B4-BE49-F238E27FC236}">
                  <a16:creationId xmlns:a16="http://schemas.microsoft.com/office/drawing/2014/main" id="{D7EC9DB6-EAB9-458D-94FB-2C1FFC15A25E}"/>
                </a:ext>
              </a:extLst>
            </p:cNvPr>
            <p:cNvCxnSpPr/>
            <p:nvPr/>
          </p:nvCxnSpPr>
          <p:spPr>
            <a:xfrm>
              <a:off x="6586670" y="1678723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직선 연결선 128">
              <a:extLst>
                <a:ext uri="{FF2B5EF4-FFF2-40B4-BE49-F238E27FC236}">
                  <a16:creationId xmlns:a16="http://schemas.microsoft.com/office/drawing/2014/main" id="{B188814C-B186-461A-9555-6D983F238FA1}"/>
                </a:ext>
              </a:extLst>
            </p:cNvPr>
            <p:cNvCxnSpPr/>
            <p:nvPr/>
          </p:nvCxnSpPr>
          <p:spPr>
            <a:xfrm>
              <a:off x="6586670" y="2442087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직선 연결선 129">
              <a:extLst>
                <a:ext uri="{FF2B5EF4-FFF2-40B4-BE49-F238E27FC236}">
                  <a16:creationId xmlns:a16="http://schemas.microsoft.com/office/drawing/2014/main" id="{2B425EA0-DDF2-400D-B123-BE94B435922E}"/>
                </a:ext>
              </a:extLst>
            </p:cNvPr>
            <p:cNvCxnSpPr/>
            <p:nvPr/>
          </p:nvCxnSpPr>
          <p:spPr>
            <a:xfrm>
              <a:off x="6586670" y="3205450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직선 연결선 130">
              <a:extLst>
                <a:ext uri="{FF2B5EF4-FFF2-40B4-BE49-F238E27FC236}">
                  <a16:creationId xmlns:a16="http://schemas.microsoft.com/office/drawing/2014/main" id="{1168B372-1D32-4BAB-AEDD-68CD3F4A24ED}"/>
                </a:ext>
              </a:extLst>
            </p:cNvPr>
            <p:cNvCxnSpPr/>
            <p:nvPr/>
          </p:nvCxnSpPr>
          <p:spPr>
            <a:xfrm>
              <a:off x="6586670" y="3968813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연결선 131">
              <a:extLst>
                <a:ext uri="{FF2B5EF4-FFF2-40B4-BE49-F238E27FC236}">
                  <a16:creationId xmlns:a16="http://schemas.microsoft.com/office/drawing/2014/main" id="{541AF2AC-B928-4A31-B46C-1A01C8388BBA}"/>
                </a:ext>
              </a:extLst>
            </p:cNvPr>
            <p:cNvCxnSpPr/>
            <p:nvPr/>
          </p:nvCxnSpPr>
          <p:spPr>
            <a:xfrm>
              <a:off x="6586670" y="4732176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직선 연결선 132">
              <a:extLst>
                <a:ext uri="{FF2B5EF4-FFF2-40B4-BE49-F238E27FC236}">
                  <a16:creationId xmlns:a16="http://schemas.microsoft.com/office/drawing/2014/main" id="{C9FD9908-E759-4413-8B64-925E19C98E3A}"/>
                </a:ext>
              </a:extLst>
            </p:cNvPr>
            <p:cNvCxnSpPr/>
            <p:nvPr/>
          </p:nvCxnSpPr>
          <p:spPr>
            <a:xfrm>
              <a:off x="6586670" y="5495536"/>
              <a:ext cx="14110029" cy="0"/>
            </a:xfrm>
            <a:prstGeom prst="line">
              <a:avLst/>
            </a:prstGeom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551146DE-552E-4DE5-9630-7829F5E34BD2}"/>
              </a:ext>
            </a:extLst>
          </p:cNvPr>
          <p:cNvSpPr/>
          <p:nvPr/>
        </p:nvSpPr>
        <p:spPr>
          <a:xfrm>
            <a:off x="5462351" y="4873344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5" name="직사각형 134">
            <a:extLst>
              <a:ext uri="{FF2B5EF4-FFF2-40B4-BE49-F238E27FC236}">
                <a16:creationId xmlns:a16="http://schemas.microsoft.com/office/drawing/2014/main" id="{8F1456D6-BB42-4C38-8882-C17F54D73EE6}"/>
              </a:ext>
            </a:extLst>
          </p:cNvPr>
          <p:cNvSpPr/>
          <p:nvPr/>
        </p:nvSpPr>
        <p:spPr>
          <a:xfrm>
            <a:off x="5462351" y="4113593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" name="직사각형 135">
            <a:extLst>
              <a:ext uri="{FF2B5EF4-FFF2-40B4-BE49-F238E27FC236}">
                <a16:creationId xmlns:a16="http://schemas.microsoft.com/office/drawing/2014/main" id="{4FEDC2A6-9195-4322-934B-AB7C11F419EA}"/>
              </a:ext>
            </a:extLst>
          </p:cNvPr>
          <p:cNvSpPr/>
          <p:nvPr/>
        </p:nvSpPr>
        <p:spPr>
          <a:xfrm>
            <a:off x="5462351" y="3353841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351FFDA0-B560-4F9A-8F42-2EABB52777E3}"/>
              </a:ext>
            </a:extLst>
          </p:cNvPr>
          <p:cNvSpPr/>
          <p:nvPr/>
        </p:nvSpPr>
        <p:spPr>
          <a:xfrm>
            <a:off x="5462351" y="2594088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33251E43-FBB1-476B-911A-0334B74923EB}"/>
              </a:ext>
            </a:extLst>
          </p:cNvPr>
          <p:cNvSpPr/>
          <p:nvPr/>
        </p:nvSpPr>
        <p:spPr>
          <a:xfrm>
            <a:off x="5462351" y="1834336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420F9CED-DC0F-4775-B226-28161BC405C5}"/>
              </a:ext>
            </a:extLst>
          </p:cNvPr>
          <p:cNvSpPr/>
          <p:nvPr/>
        </p:nvSpPr>
        <p:spPr>
          <a:xfrm>
            <a:off x="5462351" y="1074584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674228B8-BEC3-42D0-B686-9C0189198CC8}"/>
              </a:ext>
            </a:extLst>
          </p:cNvPr>
          <p:cNvSpPr txBox="1"/>
          <p:nvPr/>
        </p:nvSpPr>
        <p:spPr>
          <a:xfrm>
            <a:off x="6368402" y="5328183"/>
            <a:ext cx="147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4D8C90A2-FDAE-4393-A169-19E1027EFE59}"/>
              </a:ext>
            </a:extLst>
          </p:cNvPr>
          <p:cNvSpPr txBox="1"/>
          <p:nvPr/>
        </p:nvSpPr>
        <p:spPr>
          <a:xfrm>
            <a:off x="8000941" y="5328183"/>
            <a:ext cx="147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9B6BF02-1C85-44B5-ABC0-ADD495876FA7}"/>
              </a:ext>
            </a:extLst>
          </p:cNvPr>
          <p:cNvSpPr txBox="1"/>
          <p:nvPr/>
        </p:nvSpPr>
        <p:spPr>
          <a:xfrm>
            <a:off x="9633479" y="5328183"/>
            <a:ext cx="147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2E28291B-977E-4BFE-A29F-610BC91AC221}"/>
              </a:ext>
            </a:extLst>
          </p:cNvPr>
          <p:cNvSpPr/>
          <p:nvPr/>
        </p:nvSpPr>
        <p:spPr>
          <a:xfrm>
            <a:off x="6368402" y="6026308"/>
            <a:ext cx="209720" cy="209720"/>
          </a:xfrm>
          <a:prstGeom prst="rect">
            <a:avLst/>
          </a:prstGeom>
          <a:solidFill>
            <a:srgbClr val="9FE4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C9A6CED-0DB6-43B9-A23C-7512F9D5025E}"/>
              </a:ext>
            </a:extLst>
          </p:cNvPr>
          <p:cNvSpPr txBox="1"/>
          <p:nvPr/>
        </p:nvSpPr>
        <p:spPr>
          <a:xfrm>
            <a:off x="6670051" y="5977279"/>
            <a:ext cx="1069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20xx</a:t>
            </a:r>
          </a:p>
        </p:txBody>
      </p:sp>
      <p:sp>
        <p:nvSpPr>
          <p:cNvPr id="145" name="직사각형 144">
            <a:extLst>
              <a:ext uri="{FF2B5EF4-FFF2-40B4-BE49-F238E27FC236}">
                <a16:creationId xmlns:a16="http://schemas.microsoft.com/office/drawing/2014/main" id="{26B6097D-5070-4CFE-A0D4-2A6CB1A727AA}"/>
              </a:ext>
            </a:extLst>
          </p:cNvPr>
          <p:cNvSpPr/>
          <p:nvPr/>
        </p:nvSpPr>
        <p:spPr>
          <a:xfrm>
            <a:off x="8000940" y="6026308"/>
            <a:ext cx="209720" cy="209720"/>
          </a:xfrm>
          <a:prstGeom prst="rect">
            <a:avLst/>
          </a:prstGeom>
          <a:solidFill>
            <a:srgbClr val="FF939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38D5C934-FAC8-4C70-BE27-484BFEAFC618}"/>
              </a:ext>
            </a:extLst>
          </p:cNvPr>
          <p:cNvSpPr txBox="1"/>
          <p:nvPr/>
        </p:nvSpPr>
        <p:spPr>
          <a:xfrm>
            <a:off x="8302589" y="5977279"/>
            <a:ext cx="1069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20xx</a:t>
            </a:r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FAA1381C-0415-44C1-A420-5C21ACFAF790}"/>
              </a:ext>
            </a:extLst>
          </p:cNvPr>
          <p:cNvSpPr/>
          <p:nvPr/>
        </p:nvSpPr>
        <p:spPr>
          <a:xfrm>
            <a:off x="9633479" y="6026308"/>
            <a:ext cx="209720" cy="209720"/>
          </a:xfrm>
          <a:prstGeom prst="rect">
            <a:avLst/>
          </a:prstGeom>
          <a:solidFill>
            <a:srgbClr val="B9A3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43ED03B-602B-4F6F-AEDA-2A694763DFD3}"/>
              </a:ext>
            </a:extLst>
          </p:cNvPr>
          <p:cNvSpPr txBox="1"/>
          <p:nvPr/>
        </p:nvSpPr>
        <p:spPr>
          <a:xfrm>
            <a:off x="9935128" y="5977279"/>
            <a:ext cx="1069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20xx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0767958F-5E82-4FD8-82BD-BF37A387E3E1}"/>
              </a:ext>
            </a:extLst>
          </p:cNvPr>
          <p:cNvSpPr txBox="1"/>
          <p:nvPr/>
        </p:nvSpPr>
        <p:spPr>
          <a:xfrm>
            <a:off x="677191" y="3230731"/>
            <a:ext cx="4169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</p:txBody>
      </p:sp>
      <p:sp>
        <p:nvSpPr>
          <p:cNvPr id="151" name="직사각형 150">
            <a:extLst>
              <a:ext uri="{FF2B5EF4-FFF2-40B4-BE49-F238E27FC236}">
                <a16:creationId xmlns:a16="http://schemas.microsoft.com/office/drawing/2014/main" id="{ACA345A1-AE82-4535-9C3F-0BF5BA8446A4}"/>
              </a:ext>
            </a:extLst>
          </p:cNvPr>
          <p:cNvSpPr/>
          <p:nvPr/>
        </p:nvSpPr>
        <p:spPr>
          <a:xfrm>
            <a:off x="677190" y="2832566"/>
            <a:ext cx="416985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7FBB2300-C505-4802-8C50-77FB4A581DF0}"/>
              </a:ext>
            </a:extLst>
          </p:cNvPr>
          <p:cNvSpPr txBox="1"/>
          <p:nvPr/>
        </p:nvSpPr>
        <p:spPr>
          <a:xfrm>
            <a:off x="677191" y="4478539"/>
            <a:ext cx="4169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</p:txBody>
      </p: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AD3D925F-8DE5-4016-9525-4969B4BFE87C}"/>
              </a:ext>
            </a:extLst>
          </p:cNvPr>
          <p:cNvSpPr/>
          <p:nvPr/>
        </p:nvSpPr>
        <p:spPr>
          <a:xfrm>
            <a:off x="677190" y="4080374"/>
            <a:ext cx="416985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F476C48-6342-4100-9A4B-9BB64E434D06}"/>
              </a:ext>
            </a:extLst>
          </p:cNvPr>
          <p:cNvSpPr txBox="1"/>
          <p:nvPr/>
        </p:nvSpPr>
        <p:spPr>
          <a:xfrm>
            <a:off x="677191" y="5726348"/>
            <a:ext cx="4169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</p:txBody>
      </p:sp>
      <p:sp>
        <p:nvSpPr>
          <p:cNvPr id="155" name="직사각형 154">
            <a:extLst>
              <a:ext uri="{FF2B5EF4-FFF2-40B4-BE49-F238E27FC236}">
                <a16:creationId xmlns:a16="http://schemas.microsoft.com/office/drawing/2014/main" id="{82D7205E-BF30-4B70-B7DB-C7C473074442}"/>
              </a:ext>
            </a:extLst>
          </p:cNvPr>
          <p:cNvSpPr/>
          <p:nvPr/>
        </p:nvSpPr>
        <p:spPr>
          <a:xfrm>
            <a:off x="677190" y="5328183"/>
            <a:ext cx="416985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230929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3CB37390-11AE-4CA5-9C55-344018D3331F}"/>
              </a:ext>
            </a:extLst>
          </p:cNvPr>
          <p:cNvSpPr txBox="1"/>
          <p:nvPr/>
        </p:nvSpPr>
        <p:spPr>
          <a:xfrm>
            <a:off x="2603945" y="5236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E942E12-57F0-4440-903B-3DE400DF30B0}"/>
              </a:ext>
            </a:extLst>
          </p:cNvPr>
          <p:cNvSpPr txBox="1"/>
          <p:nvPr/>
        </p:nvSpPr>
        <p:spPr>
          <a:xfrm>
            <a:off x="2603945" y="9921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86982470-0332-41AE-BF1F-4726A2F46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4453" y="2733869"/>
            <a:ext cx="1421546" cy="10357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043952C3-8DDB-41E0-9BDC-74754DA293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88057" y="2733869"/>
            <a:ext cx="1421546" cy="103570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C28338D-907E-4E82-9D36-87F0049EA4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71661" y="2733869"/>
            <a:ext cx="1421546" cy="103570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AC209438-4561-4B8F-B6B1-B94E08FC07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55263" y="2733869"/>
            <a:ext cx="1421546" cy="1035700"/>
          </a:xfrm>
          <a:prstGeom prst="rect">
            <a:avLst/>
          </a:prstGeom>
        </p:spPr>
      </p:pic>
      <p:sp>
        <p:nvSpPr>
          <p:cNvPr id="53" name="그래픽 59">
            <a:extLst>
              <a:ext uri="{FF2B5EF4-FFF2-40B4-BE49-F238E27FC236}">
                <a16:creationId xmlns:a16="http://schemas.microsoft.com/office/drawing/2014/main" id="{68DC2764-C093-410D-A543-12621868B1EF}"/>
              </a:ext>
            </a:extLst>
          </p:cNvPr>
          <p:cNvSpPr/>
          <p:nvPr/>
        </p:nvSpPr>
        <p:spPr>
          <a:xfrm>
            <a:off x="982815" y="2701449"/>
            <a:ext cx="1462162" cy="1096624"/>
          </a:xfrm>
          <a:custGeom>
            <a:avLst/>
            <a:gdLst>
              <a:gd name="connsiteX0" fmla="*/ 1077213 w 1462161"/>
              <a:gd name="connsiteY0" fmla="*/ 45823 h 1096623"/>
              <a:gd name="connsiteX1" fmla="*/ 1050203 w 1462161"/>
              <a:gd name="connsiteY1" fmla="*/ 32420 h 1096623"/>
              <a:gd name="connsiteX2" fmla="*/ 35423 w 1462161"/>
              <a:gd name="connsiteY2" fmla="*/ 32420 h 1096623"/>
              <a:gd name="connsiteX3" fmla="*/ 32986 w 1462161"/>
              <a:gd name="connsiteY3" fmla="*/ 37294 h 1096623"/>
              <a:gd name="connsiteX4" fmla="*/ 408477 w 1462161"/>
              <a:gd name="connsiteY4" fmla="*/ 536461 h 1096623"/>
              <a:gd name="connsiteX5" fmla="*/ 408477 w 1462161"/>
              <a:gd name="connsiteY5" fmla="*/ 566110 h 1096623"/>
              <a:gd name="connsiteX6" fmla="*/ 32986 w 1462161"/>
              <a:gd name="connsiteY6" fmla="*/ 1065277 h 1096623"/>
              <a:gd name="connsiteX7" fmla="*/ 35423 w 1462161"/>
              <a:gd name="connsiteY7" fmla="*/ 1070151 h 1096623"/>
              <a:gd name="connsiteX8" fmla="*/ 1050203 w 1462161"/>
              <a:gd name="connsiteY8" fmla="*/ 1070151 h 1096623"/>
              <a:gd name="connsiteX9" fmla="*/ 1077213 w 1462161"/>
              <a:gd name="connsiteY9" fmla="*/ 1056748 h 1096623"/>
              <a:gd name="connsiteX10" fmla="*/ 1442144 w 1462161"/>
              <a:gd name="connsiteY10" fmla="*/ 571593 h 1096623"/>
              <a:gd name="connsiteX11" fmla="*/ 1442144 w 1462161"/>
              <a:gd name="connsiteY11" fmla="*/ 530978 h 1096623"/>
              <a:gd name="connsiteX12" fmla="*/ 1077213 w 1462161"/>
              <a:gd name="connsiteY12" fmla="*/ 45823 h 109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2161" h="1096623">
                <a:moveTo>
                  <a:pt x="1077213" y="45823"/>
                </a:moveTo>
                <a:cubicBezTo>
                  <a:pt x="1070714" y="37497"/>
                  <a:pt x="1060764" y="32420"/>
                  <a:pt x="1050203" y="32420"/>
                </a:cubicBezTo>
                <a:lnTo>
                  <a:pt x="35423" y="32420"/>
                </a:lnTo>
                <a:cubicBezTo>
                  <a:pt x="32986" y="32420"/>
                  <a:pt x="31564" y="35263"/>
                  <a:pt x="32986" y="37294"/>
                </a:cubicBezTo>
                <a:lnTo>
                  <a:pt x="408477" y="536461"/>
                </a:lnTo>
                <a:cubicBezTo>
                  <a:pt x="415179" y="545193"/>
                  <a:pt x="415179" y="557378"/>
                  <a:pt x="408477" y="566110"/>
                </a:cubicBezTo>
                <a:lnTo>
                  <a:pt x="32986" y="1065277"/>
                </a:lnTo>
                <a:cubicBezTo>
                  <a:pt x="31564" y="1067308"/>
                  <a:pt x="32986" y="1070151"/>
                  <a:pt x="35423" y="1070151"/>
                </a:cubicBezTo>
                <a:lnTo>
                  <a:pt x="1050203" y="1070151"/>
                </a:lnTo>
                <a:cubicBezTo>
                  <a:pt x="1060764" y="1070151"/>
                  <a:pt x="1070917" y="1065074"/>
                  <a:pt x="1077213" y="1056748"/>
                </a:cubicBezTo>
                <a:lnTo>
                  <a:pt x="1442144" y="571593"/>
                </a:lnTo>
                <a:cubicBezTo>
                  <a:pt x="1451283" y="559612"/>
                  <a:pt x="1451283" y="542959"/>
                  <a:pt x="1442144" y="530978"/>
                </a:cubicBezTo>
                <a:lnTo>
                  <a:pt x="1077213" y="45823"/>
                </a:lnTo>
                <a:close/>
              </a:path>
            </a:pathLst>
          </a:cu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12000" rtlCol="0" anchor="ctr"/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64" name="그래픽 60">
            <a:extLst>
              <a:ext uri="{FF2B5EF4-FFF2-40B4-BE49-F238E27FC236}">
                <a16:creationId xmlns:a16="http://schemas.microsoft.com/office/drawing/2014/main" id="{310B7CF3-5F99-4FA8-90FE-ED06710C2A1A}"/>
              </a:ext>
            </a:extLst>
          </p:cNvPr>
          <p:cNvSpPr/>
          <p:nvPr/>
        </p:nvSpPr>
        <p:spPr>
          <a:xfrm>
            <a:off x="3566330" y="2701449"/>
            <a:ext cx="1462162" cy="1096624"/>
          </a:xfrm>
          <a:custGeom>
            <a:avLst/>
            <a:gdLst>
              <a:gd name="connsiteX0" fmla="*/ 1077301 w 1462161"/>
              <a:gd name="connsiteY0" fmla="*/ 45823 h 1096623"/>
              <a:gd name="connsiteX1" fmla="*/ 1050292 w 1462161"/>
              <a:gd name="connsiteY1" fmla="*/ 32420 h 1096623"/>
              <a:gd name="connsiteX2" fmla="*/ 35511 w 1462161"/>
              <a:gd name="connsiteY2" fmla="*/ 32420 h 1096623"/>
              <a:gd name="connsiteX3" fmla="*/ 33074 w 1462161"/>
              <a:gd name="connsiteY3" fmla="*/ 37294 h 1096623"/>
              <a:gd name="connsiteX4" fmla="*/ 408565 w 1462161"/>
              <a:gd name="connsiteY4" fmla="*/ 536461 h 1096623"/>
              <a:gd name="connsiteX5" fmla="*/ 408565 w 1462161"/>
              <a:gd name="connsiteY5" fmla="*/ 566110 h 1096623"/>
              <a:gd name="connsiteX6" fmla="*/ 33074 w 1462161"/>
              <a:gd name="connsiteY6" fmla="*/ 1065277 h 1096623"/>
              <a:gd name="connsiteX7" fmla="*/ 35511 w 1462161"/>
              <a:gd name="connsiteY7" fmla="*/ 1070151 h 1096623"/>
              <a:gd name="connsiteX8" fmla="*/ 1050292 w 1462161"/>
              <a:gd name="connsiteY8" fmla="*/ 1070151 h 1096623"/>
              <a:gd name="connsiteX9" fmla="*/ 1077301 w 1462161"/>
              <a:gd name="connsiteY9" fmla="*/ 1056748 h 1096623"/>
              <a:gd name="connsiteX10" fmla="*/ 1442232 w 1462161"/>
              <a:gd name="connsiteY10" fmla="*/ 571593 h 1096623"/>
              <a:gd name="connsiteX11" fmla="*/ 1442232 w 1462161"/>
              <a:gd name="connsiteY11" fmla="*/ 530978 h 1096623"/>
              <a:gd name="connsiteX12" fmla="*/ 1077301 w 1462161"/>
              <a:gd name="connsiteY12" fmla="*/ 45823 h 109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2161" h="1096623">
                <a:moveTo>
                  <a:pt x="1077301" y="45823"/>
                </a:moveTo>
                <a:cubicBezTo>
                  <a:pt x="1070803" y="37497"/>
                  <a:pt x="1060852" y="32420"/>
                  <a:pt x="1050292" y="32420"/>
                </a:cubicBezTo>
                <a:lnTo>
                  <a:pt x="35511" y="32420"/>
                </a:lnTo>
                <a:cubicBezTo>
                  <a:pt x="33074" y="32420"/>
                  <a:pt x="31449" y="35263"/>
                  <a:pt x="33074" y="37294"/>
                </a:cubicBezTo>
                <a:lnTo>
                  <a:pt x="408565" y="536461"/>
                </a:lnTo>
                <a:cubicBezTo>
                  <a:pt x="415267" y="545193"/>
                  <a:pt x="415267" y="557378"/>
                  <a:pt x="408565" y="566110"/>
                </a:cubicBezTo>
                <a:lnTo>
                  <a:pt x="33074" y="1065277"/>
                </a:lnTo>
                <a:cubicBezTo>
                  <a:pt x="31652" y="1067308"/>
                  <a:pt x="33074" y="1070151"/>
                  <a:pt x="35511" y="1070151"/>
                </a:cubicBezTo>
                <a:lnTo>
                  <a:pt x="1050292" y="1070151"/>
                </a:lnTo>
                <a:cubicBezTo>
                  <a:pt x="1060852" y="1070151"/>
                  <a:pt x="1071006" y="1065074"/>
                  <a:pt x="1077301" y="1056748"/>
                </a:cubicBezTo>
                <a:lnTo>
                  <a:pt x="1442232" y="571593"/>
                </a:lnTo>
                <a:cubicBezTo>
                  <a:pt x="1451371" y="559612"/>
                  <a:pt x="1451371" y="542959"/>
                  <a:pt x="1442232" y="530978"/>
                </a:cubicBezTo>
                <a:lnTo>
                  <a:pt x="1077301" y="45823"/>
                </a:lnTo>
                <a:close/>
              </a:path>
            </a:pathLst>
          </a:cu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12000" rtlCol="0" anchor="ctr"/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65" name="그래픽 61">
            <a:extLst>
              <a:ext uri="{FF2B5EF4-FFF2-40B4-BE49-F238E27FC236}">
                <a16:creationId xmlns:a16="http://schemas.microsoft.com/office/drawing/2014/main" id="{D89E51E5-7B03-4A90-A04D-85879B27A5A7}"/>
              </a:ext>
            </a:extLst>
          </p:cNvPr>
          <p:cNvSpPr/>
          <p:nvPr/>
        </p:nvSpPr>
        <p:spPr>
          <a:xfrm>
            <a:off x="6149934" y="2701449"/>
            <a:ext cx="1462162" cy="1096624"/>
          </a:xfrm>
          <a:custGeom>
            <a:avLst/>
            <a:gdLst>
              <a:gd name="connsiteX0" fmla="*/ 1077301 w 1462161"/>
              <a:gd name="connsiteY0" fmla="*/ 45823 h 1096623"/>
              <a:gd name="connsiteX1" fmla="*/ 1050292 w 1462161"/>
              <a:gd name="connsiteY1" fmla="*/ 32420 h 1096623"/>
              <a:gd name="connsiteX2" fmla="*/ 35511 w 1462161"/>
              <a:gd name="connsiteY2" fmla="*/ 32420 h 1096623"/>
              <a:gd name="connsiteX3" fmla="*/ 33074 w 1462161"/>
              <a:gd name="connsiteY3" fmla="*/ 37294 h 1096623"/>
              <a:gd name="connsiteX4" fmla="*/ 408565 w 1462161"/>
              <a:gd name="connsiteY4" fmla="*/ 536461 h 1096623"/>
              <a:gd name="connsiteX5" fmla="*/ 408565 w 1462161"/>
              <a:gd name="connsiteY5" fmla="*/ 566110 h 1096623"/>
              <a:gd name="connsiteX6" fmla="*/ 33074 w 1462161"/>
              <a:gd name="connsiteY6" fmla="*/ 1065277 h 1096623"/>
              <a:gd name="connsiteX7" fmla="*/ 35511 w 1462161"/>
              <a:gd name="connsiteY7" fmla="*/ 1070151 h 1096623"/>
              <a:gd name="connsiteX8" fmla="*/ 1050292 w 1462161"/>
              <a:gd name="connsiteY8" fmla="*/ 1070151 h 1096623"/>
              <a:gd name="connsiteX9" fmla="*/ 1077301 w 1462161"/>
              <a:gd name="connsiteY9" fmla="*/ 1056748 h 1096623"/>
              <a:gd name="connsiteX10" fmla="*/ 1442232 w 1462161"/>
              <a:gd name="connsiteY10" fmla="*/ 571593 h 1096623"/>
              <a:gd name="connsiteX11" fmla="*/ 1442232 w 1462161"/>
              <a:gd name="connsiteY11" fmla="*/ 530978 h 1096623"/>
              <a:gd name="connsiteX12" fmla="*/ 1077301 w 1462161"/>
              <a:gd name="connsiteY12" fmla="*/ 45823 h 109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2161" h="1096623">
                <a:moveTo>
                  <a:pt x="1077301" y="45823"/>
                </a:moveTo>
                <a:cubicBezTo>
                  <a:pt x="1070803" y="37497"/>
                  <a:pt x="1060852" y="32420"/>
                  <a:pt x="1050292" y="32420"/>
                </a:cubicBezTo>
                <a:lnTo>
                  <a:pt x="35511" y="32420"/>
                </a:lnTo>
                <a:cubicBezTo>
                  <a:pt x="33074" y="32420"/>
                  <a:pt x="31449" y="35263"/>
                  <a:pt x="33074" y="37294"/>
                </a:cubicBezTo>
                <a:lnTo>
                  <a:pt x="408565" y="536461"/>
                </a:lnTo>
                <a:cubicBezTo>
                  <a:pt x="415267" y="545193"/>
                  <a:pt x="415267" y="557378"/>
                  <a:pt x="408565" y="566110"/>
                </a:cubicBezTo>
                <a:lnTo>
                  <a:pt x="33074" y="1065277"/>
                </a:lnTo>
                <a:cubicBezTo>
                  <a:pt x="31652" y="1067308"/>
                  <a:pt x="33074" y="1070151"/>
                  <a:pt x="35511" y="1070151"/>
                </a:cubicBezTo>
                <a:lnTo>
                  <a:pt x="1050292" y="1070151"/>
                </a:lnTo>
                <a:cubicBezTo>
                  <a:pt x="1060852" y="1070151"/>
                  <a:pt x="1071006" y="1065074"/>
                  <a:pt x="1077301" y="1056748"/>
                </a:cubicBezTo>
                <a:lnTo>
                  <a:pt x="1442232" y="571593"/>
                </a:lnTo>
                <a:cubicBezTo>
                  <a:pt x="1451371" y="559612"/>
                  <a:pt x="1451371" y="542959"/>
                  <a:pt x="1442232" y="530978"/>
                </a:cubicBezTo>
                <a:lnTo>
                  <a:pt x="1077301" y="45823"/>
                </a:lnTo>
                <a:close/>
              </a:path>
            </a:pathLst>
          </a:cu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12000" rtlCol="0" anchor="ctr"/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66" name="그래픽 62">
            <a:extLst>
              <a:ext uri="{FF2B5EF4-FFF2-40B4-BE49-F238E27FC236}">
                <a16:creationId xmlns:a16="http://schemas.microsoft.com/office/drawing/2014/main" id="{137879B9-9A18-442C-AD1A-8A6E76684D1B}"/>
              </a:ext>
            </a:extLst>
          </p:cNvPr>
          <p:cNvSpPr/>
          <p:nvPr/>
        </p:nvSpPr>
        <p:spPr>
          <a:xfrm>
            <a:off x="8733536" y="2701449"/>
            <a:ext cx="1462162" cy="1096624"/>
          </a:xfrm>
          <a:custGeom>
            <a:avLst/>
            <a:gdLst>
              <a:gd name="connsiteX0" fmla="*/ 1077301 w 1462161"/>
              <a:gd name="connsiteY0" fmla="*/ 45823 h 1096623"/>
              <a:gd name="connsiteX1" fmla="*/ 1050292 w 1462161"/>
              <a:gd name="connsiteY1" fmla="*/ 32420 h 1096623"/>
              <a:gd name="connsiteX2" fmla="*/ 35511 w 1462161"/>
              <a:gd name="connsiteY2" fmla="*/ 32420 h 1096623"/>
              <a:gd name="connsiteX3" fmla="*/ 33074 w 1462161"/>
              <a:gd name="connsiteY3" fmla="*/ 37294 h 1096623"/>
              <a:gd name="connsiteX4" fmla="*/ 408565 w 1462161"/>
              <a:gd name="connsiteY4" fmla="*/ 536461 h 1096623"/>
              <a:gd name="connsiteX5" fmla="*/ 408565 w 1462161"/>
              <a:gd name="connsiteY5" fmla="*/ 566110 h 1096623"/>
              <a:gd name="connsiteX6" fmla="*/ 33074 w 1462161"/>
              <a:gd name="connsiteY6" fmla="*/ 1065277 h 1096623"/>
              <a:gd name="connsiteX7" fmla="*/ 35511 w 1462161"/>
              <a:gd name="connsiteY7" fmla="*/ 1070151 h 1096623"/>
              <a:gd name="connsiteX8" fmla="*/ 1050292 w 1462161"/>
              <a:gd name="connsiteY8" fmla="*/ 1070151 h 1096623"/>
              <a:gd name="connsiteX9" fmla="*/ 1077301 w 1462161"/>
              <a:gd name="connsiteY9" fmla="*/ 1056748 h 1096623"/>
              <a:gd name="connsiteX10" fmla="*/ 1442232 w 1462161"/>
              <a:gd name="connsiteY10" fmla="*/ 571593 h 1096623"/>
              <a:gd name="connsiteX11" fmla="*/ 1442232 w 1462161"/>
              <a:gd name="connsiteY11" fmla="*/ 530978 h 1096623"/>
              <a:gd name="connsiteX12" fmla="*/ 1077301 w 1462161"/>
              <a:gd name="connsiteY12" fmla="*/ 45823 h 109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2161" h="1096623">
                <a:moveTo>
                  <a:pt x="1077301" y="45823"/>
                </a:moveTo>
                <a:cubicBezTo>
                  <a:pt x="1070803" y="37497"/>
                  <a:pt x="1060852" y="32420"/>
                  <a:pt x="1050292" y="32420"/>
                </a:cubicBezTo>
                <a:lnTo>
                  <a:pt x="35511" y="32420"/>
                </a:lnTo>
                <a:cubicBezTo>
                  <a:pt x="33074" y="32420"/>
                  <a:pt x="31449" y="35263"/>
                  <a:pt x="33074" y="37294"/>
                </a:cubicBezTo>
                <a:lnTo>
                  <a:pt x="408565" y="536461"/>
                </a:lnTo>
                <a:cubicBezTo>
                  <a:pt x="415267" y="545193"/>
                  <a:pt x="415267" y="557378"/>
                  <a:pt x="408565" y="566110"/>
                </a:cubicBezTo>
                <a:lnTo>
                  <a:pt x="33074" y="1065277"/>
                </a:lnTo>
                <a:cubicBezTo>
                  <a:pt x="31652" y="1067308"/>
                  <a:pt x="33074" y="1070151"/>
                  <a:pt x="35511" y="1070151"/>
                </a:cubicBezTo>
                <a:lnTo>
                  <a:pt x="1050292" y="1070151"/>
                </a:lnTo>
                <a:cubicBezTo>
                  <a:pt x="1060852" y="1070151"/>
                  <a:pt x="1071006" y="1065074"/>
                  <a:pt x="1077301" y="1056748"/>
                </a:cubicBezTo>
                <a:lnTo>
                  <a:pt x="1442232" y="571593"/>
                </a:lnTo>
                <a:cubicBezTo>
                  <a:pt x="1451371" y="559612"/>
                  <a:pt x="1451371" y="542959"/>
                  <a:pt x="1442232" y="530978"/>
                </a:cubicBezTo>
                <a:lnTo>
                  <a:pt x="1077301" y="45823"/>
                </a:lnTo>
                <a:close/>
              </a:path>
            </a:pathLst>
          </a:cu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12000" rtlCol="0" anchor="ctr"/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51A4DE2-9CA8-40DA-B0FF-36AF370ED70F}"/>
              </a:ext>
            </a:extLst>
          </p:cNvPr>
          <p:cNvSpPr txBox="1"/>
          <p:nvPr/>
        </p:nvSpPr>
        <p:spPr>
          <a:xfrm>
            <a:off x="982815" y="4065571"/>
            <a:ext cx="2443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+mj-lt"/>
              </a:rPr>
              <a:t>INCOME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18194B5-B04D-4C77-9373-A8D5CFBF0BBB}"/>
              </a:ext>
            </a:extLst>
          </p:cNvPr>
          <p:cNvSpPr txBox="1"/>
          <p:nvPr/>
        </p:nvSpPr>
        <p:spPr>
          <a:xfrm>
            <a:off x="982815" y="4500526"/>
            <a:ext cx="24431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3EDCEE7-C7F3-41DA-99CB-31BB28BD9B9D}"/>
              </a:ext>
            </a:extLst>
          </p:cNvPr>
          <p:cNvSpPr txBox="1"/>
          <p:nvPr/>
        </p:nvSpPr>
        <p:spPr>
          <a:xfrm>
            <a:off x="3566419" y="4065571"/>
            <a:ext cx="2443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+mj-lt"/>
              </a:rPr>
              <a:t>COMPANY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93F4AAD-4BB3-40B3-9E62-5946E216CBDC}"/>
              </a:ext>
            </a:extLst>
          </p:cNvPr>
          <p:cNvSpPr txBox="1"/>
          <p:nvPr/>
        </p:nvSpPr>
        <p:spPr>
          <a:xfrm>
            <a:off x="3566419" y="4500526"/>
            <a:ext cx="24431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130F7EC-D6AF-4316-9DB3-FF17B90D1CF5}"/>
              </a:ext>
            </a:extLst>
          </p:cNvPr>
          <p:cNvSpPr txBox="1"/>
          <p:nvPr/>
        </p:nvSpPr>
        <p:spPr>
          <a:xfrm>
            <a:off x="6149934" y="4065571"/>
            <a:ext cx="2443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+mj-lt"/>
              </a:rPr>
              <a:t>STRATEGY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EC81144-B581-49DB-AA6F-85CFA274C352}"/>
              </a:ext>
            </a:extLst>
          </p:cNvPr>
          <p:cNvSpPr txBox="1"/>
          <p:nvPr/>
        </p:nvSpPr>
        <p:spPr>
          <a:xfrm>
            <a:off x="6149934" y="4500526"/>
            <a:ext cx="24431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07DF635-A8E8-47BD-84F9-9A5CDE7A487E}"/>
              </a:ext>
            </a:extLst>
          </p:cNvPr>
          <p:cNvSpPr txBox="1"/>
          <p:nvPr/>
        </p:nvSpPr>
        <p:spPr>
          <a:xfrm>
            <a:off x="8733625" y="4065571"/>
            <a:ext cx="2443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+mj-lt"/>
              </a:rPr>
              <a:t>BUSINESS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D86F95E-5CC6-489F-A26E-C68A848A0E2A}"/>
              </a:ext>
            </a:extLst>
          </p:cNvPr>
          <p:cNvSpPr txBox="1"/>
          <p:nvPr/>
        </p:nvSpPr>
        <p:spPr>
          <a:xfrm>
            <a:off x="8733625" y="4500526"/>
            <a:ext cx="24431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F980CB58-7A12-422E-A63A-DFE9D1338B33}"/>
              </a:ext>
            </a:extLst>
          </p:cNvPr>
          <p:cNvGrpSpPr/>
          <p:nvPr/>
        </p:nvGrpSpPr>
        <p:grpSpPr>
          <a:xfrm>
            <a:off x="10372871" y="3002252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AC4201C6-C248-412E-B529-0CE9B6266F69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6CAD1D58-2B1E-4AD9-B31A-639CDA9BB7C7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0279A81A-66C7-43F1-9769-0D4FAF2C64BF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53B058D4-CC6A-42E3-8076-9210E8D3AF4F}"/>
              </a:ext>
            </a:extLst>
          </p:cNvPr>
          <p:cNvGrpSpPr/>
          <p:nvPr/>
        </p:nvGrpSpPr>
        <p:grpSpPr>
          <a:xfrm>
            <a:off x="5208267" y="3001252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EE5884C6-24D7-4EB8-9682-B515E1283E0D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60E75D9A-9316-45CA-82D8-612210CCF0DF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2CBDC924-7237-49FD-94BC-87D06EAA5B9F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FD2C34A5-B1CA-4D11-B9E6-32DC45E8B23B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4" name="자유형: 도형 83">
            <a:extLst>
              <a:ext uri="{FF2B5EF4-FFF2-40B4-BE49-F238E27FC236}">
                <a16:creationId xmlns:a16="http://schemas.microsoft.com/office/drawing/2014/main" id="{9F529C61-45A2-4CE2-AED9-9C89C77DF74F}"/>
              </a:ext>
            </a:extLst>
          </p:cNvPr>
          <p:cNvSpPr/>
          <p:nvPr/>
        </p:nvSpPr>
        <p:spPr>
          <a:xfrm>
            <a:off x="2649911" y="3002490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726CB9A3-E605-4318-9D26-20967F6D9BB0}"/>
              </a:ext>
            </a:extLst>
          </p:cNvPr>
          <p:cNvGrpSpPr/>
          <p:nvPr/>
        </p:nvGrpSpPr>
        <p:grpSpPr>
          <a:xfrm>
            <a:off x="7809804" y="3002490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A319504F-870C-4CA3-9954-DAD835DD615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A4B6C13B-7094-4287-9FCD-59DFC74D1761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F2405727-4F93-4D0A-B48D-EAD2B8B1725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890FE-1A46-4B85-9354-BA8896E1FD8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B26D4222-AF7C-4C82-BB9D-FC285001166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4976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93D6B916-A180-420E-8C49-317E21EF02FD}"/>
              </a:ext>
            </a:extLst>
          </p:cNvPr>
          <p:cNvSpPr txBox="1"/>
          <p:nvPr/>
        </p:nvSpPr>
        <p:spPr>
          <a:xfrm>
            <a:off x="2603945" y="5236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441DC8-DB82-48A5-BAD4-D59741889634}"/>
              </a:ext>
            </a:extLst>
          </p:cNvPr>
          <p:cNvSpPr txBox="1"/>
          <p:nvPr/>
        </p:nvSpPr>
        <p:spPr>
          <a:xfrm>
            <a:off x="2603945" y="9921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E2B2D986-9F3E-4184-A7C6-B326032D10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B1C6E028-7FA1-457B-B702-4F5C0E973E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1001DC16-0D42-42FE-AC1E-72C8FA0135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6E9EF6-4924-4B2B-AD9C-59117DD1EFDF}"/>
              </a:ext>
            </a:extLst>
          </p:cNvPr>
          <p:cNvSpPr txBox="1"/>
          <p:nvPr/>
        </p:nvSpPr>
        <p:spPr>
          <a:xfrm>
            <a:off x="1609055" y="5042643"/>
            <a:ext cx="1837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A4D492C-4ECE-40BC-9FD6-109212EB7623}"/>
              </a:ext>
            </a:extLst>
          </p:cNvPr>
          <p:cNvSpPr/>
          <p:nvPr/>
        </p:nvSpPr>
        <p:spPr>
          <a:xfrm>
            <a:off x="1609054" y="4727966"/>
            <a:ext cx="1837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A8CDA3-CC5B-44E2-9F1A-F65E8BA3FBFF}"/>
              </a:ext>
            </a:extLst>
          </p:cNvPr>
          <p:cNvSpPr txBox="1"/>
          <p:nvPr/>
        </p:nvSpPr>
        <p:spPr>
          <a:xfrm>
            <a:off x="5184014" y="5042643"/>
            <a:ext cx="1837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4994C69-A1FE-4D3D-B958-FB41DFBA6D7E}"/>
              </a:ext>
            </a:extLst>
          </p:cNvPr>
          <p:cNvSpPr/>
          <p:nvPr/>
        </p:nvSpPr>
        <p:spPr>
          <a:xfrm>
            <a:off x="5184013" y="4727966"/>
            <a:ext cx="1837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6A784AB-EF0D-46A8-882C-81232A49A0AC}"/>
              </a:ext>
            </a:extLst>
          </p:cNvPr>
          <p:cNvSpPr txBox="1"/>
          <p:nvPr/>
        </p:nvSpPr>
        <p:spPr>
          <a:xfrm>
            <a:off x="8758972" y="5042643"/>
            <a:ext cx="1837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59AD7B8-2FB6-4FE4-904B-3E223953FD2D}"/>
              </a:ext>
            </a:extLst>
          </p:cNvPr>
          <p:cNvSpPr/>
          <p:nvPr/>
        </p:nvSpPr>
        <p:spPr>
          <a:xfrm>
            <a:off x="8758971" y="4727966"/>
            <a:ext cx="1837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4216C339-8088-44FD-929A-5DF69DECD796}"/>
              </a:ext>
            </a:extLst>
          </p:cNvPr>
          <p:cNvSpPr/>
          <p:nvPr/>
        </p:nvSpPr>
        <p:spPr>
          <a:xfrm>
            <a:off x="2101941" y="3784827"/>
            <a:ext cx="838200" cy="838200"/>
          </a:xfrm>
          <a:prstGeom prst="ellipse">
            <a:avLst/>
          </a:prstGeom>
          <a:solidFill>
            <a:srgbClr val="1A161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D24071F6-3091-4F7C-8331-902F86FD6C50}"/>
              </a:ext>
            </a:extLst>
          </p:cNvPr>
          <p:cNvGrpSpPr/>
          <p:nvPr/>
        </p:nvGrpSpPr>
        <p:grpSpPr>
          <a:xfrm>
            <a:off x="2373803" y="4056689"/>
            <a:ext cx="294475" cy="29447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3AB6B02-8BC9-4490-8021-96766A01E71C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7B13DB4-DBC1-47C3-BF1C-9A80D69CB374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639B659-DEC1-4F31-BCA7-7DFC61E44B32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11AE1F1-6A0B-49EF-A043-D8EB497FBA0E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DAD7965-AC80-444D-A49F-5A7EABD04939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94DC468C-00FF-4441-AE9A-222BAC90A082}"/>
              </a:ext>
            </a:extLst>
          </p:cNvPr>
          <p:cNvSpPr/>
          <p:nvPr/>
        </p:nvSpPr>
        <p:spPr>
          <a:xfrm>
            <a:off x="5676900" y="3784827"/>
            <a:ext cx="838200" cy="838200"/>
          </a:xfrm>
          <a:prstGeom prst="ellipse">
            <a:avLst/>
          </a:prstGeom>
          <a:solidFill>
            <a:srgbClr val="1A161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B57B8C41-65EC-4610-B553-84B5FCFE603D}"/>
              </a:ext>
            </a:extLst>
          </p:cNvPr>
          <p:cNvSpPr/>
          <p:nvPr/>
        </p:nvSpPr>
        <p:spPr>
          <a:xfrm>
            <a:off x="9251858" y="3784827"/>
            <a:ext cx="838200" cy="838200"/>
          </a:xfrm>
          <a:prstGeom prst="ellipse">
            <a:avLst/>
          </a:prstGeom>
          <a:solidFill>
            <a:srgbClr val="1A161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1B5C17E3-7903-441A-BAE8-4E8793C9F9D3}"/>
              </a:ext>
            </a:extLst>
          </p:cNvPr>
          <p:cNvGrpSpPr/>
          <p:nvPr/>
        </p:nvGrpSpPr>
        <p:grpSpPr>
          <a:xfrm>
            <a:off x="9547054" y="4051691"/>
            <a:ext cx="247808" cy="29584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EB8EA82-30AF-464E-919E-F2293FE598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AC70416-DA29-453E-A623-0529F6F1A17E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BDA3ED3-DAC4-4564-AC6E-7FD947713AF9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E425-F141-43B7-B1A7-8D4A72F5C706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940898E-4AC5-42A0-92B4-4E2F85BFE5BE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2DFA97A-7547-4CCC-8730-9ADEE221FDBF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298ED42F-2E50-4BCB-B672-68F73DB1B7E1}"/>
              </a:ext>
            </a:extLst>
          </p:cNvPr>
          <p:cNvGrpSpPr/>
          <p:nvPr/>
        </p:nvGrpSpPr>
        <p:grpSpPr>
          <a:xfrm>
            <a:off x="5948762" y="4059975"/>
            <a:ext cx="294475" cy="29447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F23DE02-9632-4FC3-8F3C-30A66031E9C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F70E3C1-16D4-4853-8FAE-D0FFBCA33BD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D4ACB16E-14D2-4F46-83DD-35F88250A9E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8DA40B6D-9642-4821-8F68-A567AB54BF4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CEF0D659-C7A4-4E79-AB91-8BC293F824C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6258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429000"/>
            <a:ext cx="360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071282"/>
            <a:ext cx="3553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01:00pm ~ 01:30pm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B9A3E6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D6E16A01-4D36-4F0A-A041-B48628475060}"/>
              </a:ext>
            </a:extLst>
          </p:cNvPr>
          <p:cNvSpPr txBox="1"/>
          <p:nvPr/>
        </p:nvSpPr>
        <p:spPr>
          <a:xfrm>
            <a:off x="2484726" y="27658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WORLD MAP INFOGRAPHIC SLIDES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62AE95-6A81-4663-B600-153550434235}"/>
              </a:ext>
            </a:extLst>
          </p:cNvPr>
          <p:cNvSpPr txBox="1"/>
          <p:nvPr/>
        </p:nvSpPr>
        <p:spPr>
          <a:xfrm>
            <a:off x="6783678" y="2912676"/>
            <a:ext cx="4640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14AC14-AF3D-4FF1-AF0F-2C3BE7C0D38D}"/>
              </a:ext>
            </a:extLst>
          </p:cNvPr>
          <p:cNvSpPr/>
          <p:nvPr/>
        </p:nvSpPr>
        <p:spPr>
          <a:xfrm>
            <a:off x="6096001" y="2518465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01.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8DA03AE-B69B-46CF-A2FE-F745CAF4522E}"/>
              </a:ext>
            </a:extLst>
          </p:cNvPr>
          <p:cNvSpPr/>
          <p:nvPr/>
        </p:nvSpPr>
        <p:spPr>
          <a:xfrm>
            <a:off x="6763045" y="2574115"/>
            <a:ext cx="46563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6EB68FC-F0A8-4A4B-A6C7-F0FFDC196DA2}"/>
              </a:ext>
            </a:extLst>
          </p:cNvPr>
          <p:cNvSpPr txBox="1"/>
          <p:nvPr/>
        </p:nvSpPr>
        <p:spPr>
          <a:xfrm>
            <a:off x="5600700" y="1136806"/>
            <a:ext cx="4640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BF410B-C1F6-43C4-8DA6-1063CD54D277}"/>
              </a:ext>
            </a:extLst>
          </p:cNvPr>
          <p:cNvSpPr txBox="1"/>
          <p:nvPr/>
        </p:nvSpPr>
        <p:spPr>
          <a:xfrm>
            <a:off x="5651500" y="1688866"/>
            <a:ext cx="46404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ko-KR" altLang="en-US" sz="12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ABFCBF-7D42-4B8E-839F-EB9D8FC4CC6C}"/>
              </a:ext>
            </a:extLst>
          </p:cNvPr>
          <p:cNvSpPr txBox="1"/>
          <p:nvPr/>
        </p:nvSpPr>
        <p:spPr>
          <a:xfrm>
            <a:off x="6783678" y="4106591"/>
            <a:ext cx="4640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A1D4D9A-8083-4425-9072-AF4C76A11F70}"/>
              </a:ext>
            </a:extLst>
          </p:cNvPr>
          <p:cNvSpPr/>
          <p:nvPr/>
        </p:nvSpPr>
        <p:spPr>
          <a:xfrm>
            <a:off x="6096001" y="3712380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02.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2135282-5DDA-4AB5-A0C0-867CD01CF897}"/>
              </a:ext>
            </a:extLst>
          </p:cNvPr>
          <p:cNvSpPr/>
          <p:nvPr/>
        </p:nvSpPr>
        <p:spPr>
          <a:xfrm>
            <a:off x="6763045" y="3768030"/>
            <a:ext cx="46563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9B4C66-0A1B-4A90-885B-AFEF3FF45405}"/>
              </a:ext>
            </a:extLst>
          </p:cNvPr>
          <p:cNvSpPr txBox="1"/>
          <p:nvPr/>
        </p:nvSpPr>
        <p:spPr>
          <a:xfrm>
            <a:off x="6783678" y="5300506"/>
            <a:ext cx="4640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E5A0ABA-EE0B-47A6-BDA6-2023560BDB84}"/>
              </a:ext>
            </a:extLst>
          </p:cNvPr>
          <p:cNvSpPr/>
          <p:nvPr/>
        </p:nvSpPr>
        <p:spPr>
          <a:xfrm>
            <a:off x="6096001" y="4906295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03.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24F47DE-7AAC-46BC-A18B-ADE1394A3CCC}"/>
              </a:ext>
            </a:extLst>
          </p:cNvPr>
          <p:cNvSpPr/>
          <p:nvPr/>
        </p:nvSpPr>
        <p:spPr>
          <a:xfrm>
            <a:off x="6763045" y="4961945"/>
            <a:ext cx="46563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192C948-63E1-42E3-9D00-9A975726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3DA1FEFA-1EF2-45A2-A099-C02F5B44CBCB}"/>
              </a:ext>
            </a:extLst>
          </p:cNvPr>
          <p:cNvGrpSpPr/>
          <p:nvPr/>
        </p:nvGrpSpPr>
        <p:grpSpPr>
          <a:xfrm>
            <a:off x="634749" y="1233155"/>
            <a:ext cx="2476500" cy="5039389"/>
            <a:chOff x="634749" y="1233155"/>
            <a:chExt cx="2476500" cy="5039389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EE1F5B4E-23C9-497B-BA5E-88261D65B915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F0DBC2F7-BEDE-4CE8-BB93-29CC2D172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A945BC2-C1E3-4594-8D08-753CEB8CE8A4}"/>
              </a:ext>
            </a:extLst>
          </p:cNvPr>
          <p:cNvGrpSpPr/>
          <p:nvPr/>
        </p:nvGrpSpPr>
        <p:grpSpPr>
          <a:xfrm>
            <a:off x="3466849" y="1233155"/>
            <a:ext cx="2476500" cy="5039389"/>
            <a:chOff x="3466849" y="1233155"/>
            <a:chExt cx="2476500" cy="5039389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7EB392E1-A2AC-405B-AE48-BFC6458F389E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3381A707-A6B0-4B00-B4DC-4BF33041C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7E4B499-5C17-4629-8B8D-99D25E7E7D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8B6CC65-BE3B-4ACC-8A48-74C7099559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092D0B-8F27-4E34-9AB9-2E1DF5190341}"/>
              </a:ext>
            </a:extLst>
          </p:cNvPr>
          <p:cNvSpPr txBox="1"/>
          <p:nvPr/>
        </p:nvSpPr>
        <p:spPr>
          <a:xfrm>
            <a:off x="6475804" y="4055380"/>
            <a:ext cx="5017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Mobile project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543B12-DD07-415D-8A70-9C4925446144}"/>
              </a:ext>
            </a:extLst>
          </p:cNvPr>
          <p:cNvSpPr txBox="1"/>
          <p:nvPr/>
        </p:nvSpPr>
        <p:spPr>
          <a:xfrm>
            <a:off x="6475805" y="4837323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CF2C382A-F820-4307-B60A-24658316A3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2550" y="1381125"/>
            <a:ext cx="1038226" cy="13843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6254B6F2-FBC1-4B0D-84AE-33B1371984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5986" y="1381125"/>
            <a:ext cx="1038226" cy="13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925446DA-FCEE-401E-8D35-5D835F76B4E4}"/>
              </a:ext>
            </a:extLst>
          </p:cNvPr>
          <p:cNvGrpSpPr/>
          <p:nvPr/>
        </p:nvGrpSpPr>
        <p:grpSpPr>
          <a:xfrm>
            <a:off x="993775" y="986679"/>
            <a:ext cx="4175125" cy="5477621"/>
            <a:chOff x="993775" y="986679"/>
            <a:chExt cx="4175125" cy="5477621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C5288768-CA43-409D-A55B-35B44231AAC0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DED932F9-3771-46E8-B65E-CE1292356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A176964-32A9-4DD7-A84D-F985BFFAC012}"/>
              </a:ext>
            </a:extLst>
          </p:cNvPr>
          <p:cNvSpPr txBox="1"/>
          <p:nvPr/>
        </p:nvSpPr>
        <p:spPr>
          <a:xfrm>
            <a:off x="7727483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67692C-C926-4F07-B6B0-FDC2078B286B}"/>
              </a:ext>
            </a:extLst>
          </p:cNvPr>
          <p:cNvSpPr txBox="1"/>
          <p:nvPr/>
        </p:nvSpPr>
        <p:spPr>
          <a:xfrm>
            <a:off x="7727484" y="4512089"/>
            <a:ext cx="376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6192CC6-E461-4023-9096-0AB708EBF8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77153E6A-3AAA-4063-882E-184EDD324C20}"/>
              </a:ext>
            </a:extLst>
          </p:cNvPr>
          <p:cNvGrpSpPr/>
          <p:nvPr/>
        </p:nvGrpSpPr>
        <p:grpSpPr>
          <a:xfrm>
            <a:off x="461149" y="1203138"/>
            <a:ext cx="6814550" cy="5654862"/>
            <a:chOff x="665751" y="860699"/>
            <a:chExt cx="6814550" cy="5654862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FB8A0B12-5F11-4459-9C22-CF2A01E55852}"/>
                </a:ext>
              </a:extLst>
            </p:cNvPr>
            <p:cNvSpPr/>
            <p:nvPr/>
          </p:nvSpPr>
          <p:spPr>
            <a:xfrm>
              <a:off x="800100" y="962025"/>
              <a:ext cx="6553200" cy="4143375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BAD9B604-F739-485D-BCBD-735785362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751" y="860699"/>
              <a:ext cx="6814550" cy="5654862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6FEBCDD-F535-4F8C-A516-2560D0E90287}"/>
              </a:ext>
            </a:extLst>
          </p:cNvPr>
          <p:cNvSpPr txBox="1"/>
          <p:nvPr/>
        </p:nvSpPr>
        <p:spPr>
          <a:xfrm>
            <a:off x="7727483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Desktop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8D1AF8-5F12-4932-9C95-4DC37C99BBEA}"/>
              </a:ext>
            </a:extLst>
          </p:cNvPr>
          <p:cNvSpPr txBox="1"/>
          <p:nvPr/>
        </p:nvSpPr>
        <p:spPr>
          <a:xfrm>
            <a:off x="7727484" y="4512089"/>
            <a:ext cx="376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3E0B0C8-9414-4560-B6F0-362A568A06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/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/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6A97099-AA3A-4334-BAA6-83B89504CA3C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75D9D3-10E0-4BCD-9DE3-A8FB83126410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  <a:r>
              <a:rPr lang="en-US" altLang="ko-KR" sz="1100" dirty="0" err="1">
                <a:solidFill>
                  <a:schemeClr val="bg1"/>
                </a:solidFill>
              </a:rPr>
              <a:t>Etiam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aliquet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eu</a:t>
            </a:r>
            <a:r>
              <a:rPr lang="en-US" altLang="ko-KR" sz="1100" dirty="0">
                <a:solidFill>
                  <a:schemeClr val="bg1"/>
                </a:solidFill>
              </a:rPr>
              <a:t> mi </a:t>
            </a:r>
            <a:r>
              <a:rPr lang="en-US" altLang="ko-KR" sz="1100" dirty="0" err="1">
                <a:solidFill>
                  <a:schemeClr val="bg1"/>
                </a:solidFill>
              </a:rPr>
              <a:t>quis</a:t>
            </a:r>
            <a:r>
              <a:rPr lang="en-US" altLang="ko-KR" sz="1100" dirty="0">
                <a:solidFill>
                  <a:schemeClr val="bg1"/>
                </a:solidFill>
              </a:rPr>
              <a:t> lacinia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5765953-AAC1-4AA0-A32B-3CF15FB4AD08}"/>
              </a:ext>
            </a:extLst>
          </p:cNvPr>
          <p:cNvSpPr/>
          <p:nvPr/>
        </p:nvSpPr>
        <p:spPr>
          <a:xfrm>
            <a:off x="5634004" y="2517481"/>
            <a:ext cx="898591" cy="898591"/>
          </a:xfrm>
          <a:prstGeom prst="roundRect">
            <a:avLst/>
          </a:pr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2961E02-7182-42A9-B67C-2C703B653725}"/>
              </a:ext>
            </a:extLst>
          </p:cNvPr>
          <p:cNvGrpSpPr/>
          <p:nvPr/>
        </p:nvGrpSpPr>
        <p:grpSpPr>
          <a:xfrm>
            <a:off x="5953420" y="2779392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0FE4496-4135-4E56-8064-6C7D9326ECC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EE65288-CC6B-4DEA-9505-FB47D23211B7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8685437-EADA-4B67-95E4-C621E91E1333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2F76D79-668B-48DF-BB8F-C412AE47A4AC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C8AEFD9-4D11-4CC3-B64F-DCE3B134EA44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817B7D3-B9CA-4BAD-890A-B9556CCE3C45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8530AF6-F90B-4EB1-84DA-CBC0EF027D4E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810FDF17-9B86-4D00-BC17-E61A282CE241}"/>
              </a:ext>
            </a:extLst>
          </p:cNvPr>
          <p:cNvSpPr/>
          <p:nvPr/>
        </p:nvSpPr>
        <p:spPr>
          <a:xfrm>
            <a:off x="5634004" y="3711396"/>
            <a:ext cx="898591" cy="898591"/>
          </a:xfrm>
          <a:prstGeom prst="roundRect">
            <a:avLst/>
          </a:pr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B6D73FC-7E18-4D81-81E8-0BDC2B34056E}"/>
              </a:ext>
            </a:extLst>
          </p:cNvPr>
          <p:cNvGrpSpPr/>
          <p:nvPr/>
        </p:nvGrpSpPr>
        <p:grpSpPr>
          <a:xfrm>
            <a:off x="5921341" y="3974082"/>
            <a:ext cx="316629" cy="32479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D812DB4-3A92-4A52-8138-D1F5AC01389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8332360-48AD-4FFB-B129-83C8014D274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10B7B9D-5647-44DD-9191-A908BEB4F04B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5CAB2A0-F8C7-4040-9E53-35F57534DB9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D58D9F52-14CE-4AEE-92A3-C7436EF79F31}"/>
              </a:ext>
            </a:extLst>
          </p:cNvPr>
          <p:cNvSpPr/>
          <p:nvPr/>
        </p:nvSpPr>
        <p:spPr>
          <a:xfrm>
            <a:off x="5634004" y="4905311"/>
            <a:ext cx="898591" cy="898591"/>
          </a:xfrm>
          <a:prstGeom prst="roundRect">
            <a:avLst/>
          </a:pr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D3E4912-3EE8-447A-A231-B73A040FA4C8}"/>
              </a:ext>
            </a:extLst>
          </p:cNvPr>
          <p:cNvGrpSpPr/>
          <p:nvPr/>
        </p:nvGrpSpPr>
        <p:grpSpPr>
          <a:xfrm>
            <a:off x="5937489" y="5197197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378A10C-20CD-4793-8ED6-4AF5933A0EA8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AA479BD-533A-4D19-8C9C-195CCD00C841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5C412B45-7A01-4441-A613-56A69D4C01F7}"/>
              </a:ext>
            </a:extLst>
          </p:cNvPr>
          <p:cNvSpPr txBox="1"/>
          <p:nvPr/>
        </p:nvSpPr>
        <p:spPr>
          <a:xfrm>
            <a:off x="6783678" y="2912676"/>
            <a:ext cx="4640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1383081-D354-41DC-AE78-4BA71D5BF9B6}"/>
              </a:ext>
            </a:extLst>
          </p:cNvPr>
          <p:cNvSpPr/>
          <p:nvPr/>
        </p:nvSpPr>
        <p:spPr>
          <a:xfrm>
            <a:off x="6763045" y="2574115"/>
            <a:ext cx="46563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8FA3D2-7FE1-47EA-A150-373EE7AF6FA2}"/>
              </a:ext>
            </a:extLst>
          </p:cNvPr>
          <p:cNvSpPr txBox="1"/>
          <p:nvPr/>
        </p:nvSpPr>
        <p:spPr>
          <a:xfrm>
            <a:off x="6783678" y="4106591"/>
            <a:ext cx="4640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BAA4947-94CA-474F-8516-CA66C81EB50A}"/>
              </a:ext>
            </a:extLst>
          </p:cNvPr>
          <p:cNvSpPr/>
          <p:nvPr/>
        </p:nvSpPr>
        <p:spPr>
          <a:xfrm>
            <a:off x="6763045" y="3768030"/>
            <a:ext cx="46563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61ECF4A-ED01-4F1A-99C6-DB0B5737CEC7}"/>
              </a:ext>
            </a:extLst>
          </p:cNvPr>
          <p:cNvSpPr txBox="1"/>
          <p:nvPr/>
        </p:nvSpPr>
        <p:spPr>
          <a:xfrm>
            <a:off x="6783678" y="5300506"/>
            <a:ext cx="4640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064DA57-29BC-44DB-AE59-0DE2297A1235}"/>
              </a:ext>
            </a:extLst>
          </p:cNvPr>
          <p:cNvSpPr/>
          <p:nvPr/>
        </p:nvSpPr>
        <p:spPr>
          <a:xfrm>
            <a:off x="6763045" y="4961945"/>
            <a:ext cx="46563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1468AB1-D2A8-4A55-B47F-F33A0DA9CE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4F3D222-5BA4-4CA9-B9DC-B6097908E53F}"/>
              </a:ext>
            </a:extLst>
          </p:cNvPr>
          <p:cNvSpPr txBox="1"/>
          <p:nvPr/>
        </p:nvSpPr>
        <p:spPr>
          <a:xfrm>
            <a:off x="5600700" y="1136806"/>
            <a:ext cx="4640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87307C-0FA4-45FE-9C1D-1FA39B144CF0}"/>
              </a:ext>
            </a:extLst>
          </p:cNvPr>
          <p:cNvSpPr txBox="1"/>
          <p:nvPr/>
        </p:nvSpPr>
        <p:spPr>
          <a:xfrm>
            <a:off x="5651500" y="1688866"/>
            <a:ext cx="46404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ko-KR" altLang="en-US" sz="12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642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490E1806-F42F-4D9D-9167-361AEFBD221C}"/>
              </a:ext>
            </a:extLst>
          </p:cNvPr>
          <p:cNvSpPr txBox="1"/>
          <p:nvPr/>
        </p:nvSpPr>
        <p:spPr>
          <a:xfrm>
            <a:off x="4514850" y="3084512"/>
            <a:ext cx="316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C153A8D-6880-4309-A960-D65E0649A3B3}"/>
              </a:ext>
            </a:extLst>
          </p:cNvPr>
          <p:cNvSpPr txBox="1"/>
          <p:nvPr/>
        </p:nvSpPr>
        <p:spPr>
          <a:xfrm>
            <a:off x="4762500" y="3980692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  <a:cs typeface="Arial" panose="020B0604020202020204" pitchFamily="34" charset="0"/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  <a:cs typeface="Arial" panose="020B0604020202020204" pitchFamily="34" charset="0"/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cs typeface="Arial" panose="020B0604020202020204" pitchFamily="34" charset="0"/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cs typeface="Arial" panose="020B0604020202020204" pitchFamily="34" charset="0"/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60BA5C-7911-46E6-A73F-F804720B361C}"/>
              </a:ext>
            </a:extLst>
          </p:cNvPr>
          <p:cNvSpPr txBox="1"/>
          <p:nvPr/>
        </p:nvSpPr>
        <p:spPr>
          <a:xfrm>
            <a:off x="4514850" y="2561292"/>
            <a:ext cx="316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01.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B1ABD3C-5749-4DB1-9F87-E9704705B06B}"/>
              </a:ext>
            </a:extLst>
          </p:cNvPr>
          <p:cNvSpPr/>
          <p:nvPr/>
        </p:nvSpPr>
        <p:spPr>
          <a:xfrm>
            <a:off x="4419600" y="1781175"/>
            <a:ext cx="3352800" cy="3676650"/>
          </a:xfrm>
          <a:prstGeom prst="rect">
            <a:avLst/>
          </a:prstGeom>
          <a:noFill/>
          <a:ln w="57150">
            <a:solidFill>
              <a:schemeClr val="bg1"/>
            </a:solidFill>
          </a:ln>
          <a:effectLst>
            <a:outerShdw blurRad="127000" dist="381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B81BFDA7-BFF0-427F-AFCA-CCAF784A4BFA}"/>
              </a:ext>
            </a:extLst>
          </p:cNvPr>
          <p:cNvCxnSpPr/>
          <p:nvPr/>
        </p:nvCxnSpPr>
        <p:spPr>
          <a:xfrm>
            <a:off x="4838700" y="3860800"/>
            <a:ext cx="2514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5B58DEC9-A4F0-4019-A32C-2F5B09445E80}"/>
              </a:ext>
            </a:extLst>
          </p:cNvPr>
          <p:cNvSpPr txBox="1"/>
          <p:nvPr/>
        </p:nvSpPr>
        <p:spPr>
          <a:xfrm>
            <a:off x="2734400" y="1700867"/>
            <a:ext cx="672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6E81E5-72CA-4D7F-BC05-8A0C89292402}"/>
              </a:ext>
            </a:extLst>
          </p:cNvPr>
          <p:cNvSpPr txBox="1"/>
          <p:nvPr/>
        </p:nvSpPr>
        <p:spPr>
          <a:xfrm>
            <a:off x="2743200" y="2333032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5134B56-8256-4599-BEC7-C0629DA8ED32}"/>
              </a:ext>
            </a:extLst>
          </p:cNvPr>
          <p:cNvSpPr/>
          <p:nvPr/>
        </p:nvSpPr>
        <p:spPr>
          <a:xfrm>
            <a:off x="4910137" y="3492499"/>
            <a:ext cx="2371726" cy="160389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C193E1-350D-4FE5-8A16-7ABE8953E633}"/>
              </a:ext>
            </a:extLst>
          </p:cNvPr>
          <p:cNvSpPr txBox="1"/>
          <p:nvPr/>
        </p:nvSpPr>
        <p:spPr>
          <a:xfrm>
            <a:off x="1950008" y="5224117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DA223F5-4192-4403-A0DA-43B58D142A95}"/>
              </a:ext>
            </a:extLst>
          </p:cNvPr>
          <p:cNvSpPr/>
          <p:nvPr/>
        </p:nvSpPr>
        <p:spPr>
          <a:xfrm>
            <a:off x="1950007" y="4800016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458C7BD-0674-44A3-8C2F-4D26DAF526A4}"/>
              </a:ext>
            </a:extLst>
          </p:cNvPr>
          <p:cNvSpPr/>
          <p:nvPr/>
        </p:nvSpPr>
        <p:spPr>
          <a:xfrm>
            <a:off x="1950007" y="4368771"/>
            <a:ext cx="1662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788A39-64A4-4C58-9ABC-459CC6A0BB80}"/>
              </a:ext>
            </a:extLst>
          </p:cNvPr>
          <p:cNvSpPr txBox="1"/>
          <p:nvPr/>
        </p:nvSpPr>
        <p:spPr>
          <a:xfrm>
            <a:off x="4159808" y="5224117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6134F19-FCA7-4774-B782-B06A40CA4B4D}"/>
              </a:ext>
            </a:extLst>
          </p:cNvPr>
          <p:cNvSpPr/>
          <p:nvPr/>
        </p:nvSpPr>
        <p:spPr>
          <a:xfrm>
            <a:off x="4159807" y="4800016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AAD1789-FDE8-439D-B797-3C14F27ADC3B}"/>
              </a:ext>
            </a:extLst>
          </p:cNvPr>
          <p:cNvSpPr/>
          <p:nvPr/>
        </p:nvSpPr>
        <p:spPr>
          <a:xfrm>
            <a:off x="4159807" y="4368771"/>
            <a:ext cx="1662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02.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6AC666-37A4-47B2-A2BC-6998F1457609}"/>
              </a:ext>
            </a:extLst>
          </p:cNvPr>
          <p:cNvSpPr txBox="1"/>
          <p:nvPr/>
        </p:nvSpPr>
        <p:spPr>
          <a:xfrm>
            <a:off x="6369608" y="5224117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EDBB14F-612F-4F9A-BDC5-454F162B7850}"/>
              </a:ext>
            </a:extLst>
          </p:cNvPr>
          <p:cNvSpPr/>
          <p:nvPr/>
        </p:nvSpPr>
        <p:spPr>
          <a:xfrm>
            <a:off x="6369607" y="4800016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4A5B6FE-3FCF-4FBB-80A0-DF7C3AFE1C0F}"/>
              </a:ext>
            </a:extLst>
          </p:cNvPr>
          <p:cNvSpPr/>
          <p:nvPr/>
        </p:nvSpPr>
        <p:spPr>
          <a:xfrm>
            <a:off x="6369607" y="4368771"/>
            <a:ext cx="1662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03.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5DB53D-BC57-4801-BAC6-048E8BF82B26}"/>
              </a:ext>
            </a:extLst>
          </p:cNvPr>
          <p:cNvSpPr txBox="1"/>
          <p:nvPr/>
        </p:nvSpPr>
        <p:spPr>
          <a:xfrm>
            <a:off x="8579408" y="5224117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42B581A-8A8D-4D9B-A685-7F86018869E2}"/>
              </a:ext>
            </a:extLst>
          </p:cNvPr>
          <p:cNvSpPr/>
          <p:nvPr/>
        </p:nvSpPr>
        <p:spPr>
          <a:xfrm>
            <a:off x="8579407" y="4800016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CE4B807-67C0-42C1-A714-DB000FE05DC0}"/>
              </a:ext>
            </a:extLst>
          </p:cNvPr>
          <p:cNvSpPr/>
          <p:nvPr/>
        </p:nvSpPr>
        <p:spPr>
          <a:xfrm>
            <a:off x="8579407" y="4368771"/>
            <a:ext cx="1662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04.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F932DAD-0C86-4FBA-BC43-9FFEF77BAE94}"/>
              </a:ext>
            </a:extLst>
          </p:cNvPr>
          <p:cNvSpPr/>
          <p:nvPr/>
        </p:nvSpPr>
        <p:spPr>
          <a:xfrm>
            <a:off x="4910137" y="889813"/>
            <a:ext cx="2371726" cy="160389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7745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8A4ECC85-5851-4352-AAFC-766F87CFE06B}"/>
              </a:ext>
            </a:extLst>
          </p:cNvPr>
          <p:cNvSpPr txBox="1"/>
          <p:nvPr/>
        </p:nvSpPr>
        <p:spPr>
          <a:xfrm>
            <a:off x="5429250" y="2690336"/>
            <a:ext cx="38516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ECA7460-4537-4C48-A6D5-A2B9F70AC63B}"/>
              </a:ext>
            </a:extLst>
          </p:cNvPr>
          <p:cNvSpPr txBox="1"/>
          <p:nvPr/>
        </p:nvSpPr>
        <p:spPr>
          <a:xfrm>
            <a:off x="5429250" y="1802626"/>
            <a:ext cx="3851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595B4D"/>
                </a:solidFill>
              </a:defRPr>
            </a:lvl1pPr>
          </a:lstStyle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About Us</a:t>
            </a:r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E1F50CC-7D11-456D-B924-02C76A26A555}"/>
              </a:ext>
            </a:extLst>
          </p:cNvPr>
          <p:cNvGrpSpPr/>
          <p:nvPr/>
        </p:nvGrpSpPr>
        <p:grpSpPr>
          <a:xfrm>
            <a:off x="7743804" y="4030853"/>
            <a:ext cx="578306" cy="578304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3DD52457-996F-45EC-AA24-FC939284CBCE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FA170145-C762-413F-9E39-A4A28C94DA07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A8540B1C-FC9D-486C-9C08-85BA095802A4}"/>
              </a:ext>
            </a:extLst>
          </p:cNvPr>
          <p:cNvSpPr/>
          <p:nvPr/>
        </p:nvSpPr>
        <p:spPr>
          <a:xfrm>
            <a:off x="7176613" y="4997500"/>
            <a:ext cx="1712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9CD5401-DFCA-42C7-BB4A-AE32176FBC77}"/>
              </a:ext>
            </a:extLst>
          </p:cNvPr>
          <p:cNvSpPr txBox="1"/>
          <p:nvPr/>
        </p:nvSpPr>
        <p:spPr>
          <a:xfrm>
            <a:off x="7176612" y="5462363"/>
            <a:ext cx="1712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89" name="자유형: 도형 88">
            <a:extLst>
              <a:ext uri="{FF2B5EF4-FFF2-40B4-BE49-F238E27FC236}">
                <a16:creationId xmlns:a16="http://schemas.microsoft.com/office/drawing/2014/main" id="{C552D7D4-7A57-4E7A-B5D8-083406AE6255}"/>
              </a:ext>
            </a:extLst>
          </p:cNvPr>
          <p:cNvSpPr/>
          <p:nvPr/>
        </p:nvSpPr>
        <p:spPr>
          <a:xfrm>
            <a:off x="9848116" y="4068953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6DB0FFBB-7D92-4D4C-938A-F61AD542796B}"/>
              </a:ext>
            </a:extLst>
          </p:cNvPr>
          <p:cNvSpPr/>
          <p:nvPr/>
        </p:nvSpPr>
        <p:spPr>
          <a:xfrm>
            <a:off x="9280925" y="4997500"/>
            <a:ext cx="1712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FDEEC2A-CD11-45A3-BEF3-BA76EC602BB8}"/>
              </a:ext>
            </a:extLst>
          </p:cNvPr>
          <p:cNvSpPr txBox="1"/>
          <p:nvPr/>
        </p:nvSpPr>
        <p:spPr>
          <a:xfrm>
            <a:off x="9280924" y="5462363"/>
            <a:ext cx="1712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9BF0827D-A15A-47A5-A0B4-82354C3C1177}"/>
              </a:ext>
            </a:extLst>
          </p:cNvPr>
          <p:cNvGrpSpPr/>
          <p:nvPr/>
        </p:nvGrpSpPr>
        <p:grpSpPr>
          <a:xfrm>
            <a:off x="5639492" y="4052810"/>
            <a:ext cx="578306" cy="578304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D6975EF5-A88E-40B0-B7A0-FA433CCA3891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AA810844-E4AB-4FA4-8802-C19492708C71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905D8B32-A04E-4304-B835-4FD03F7E9D8D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7A0A1E77-9FC7-440C-BE51-C38C35A82C03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C7CF5A37-BEFC-454E-8EF4-CF7E350112C3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4F7E72A5-9DB8-4A22-BBDB-50F0D02E125E}"/>
              </a:ext>
            </a:extLst>
          </p:cNvPr>
          <p:cNvSpPr/>
          <p:nvPr/>
        </p:nvSpPr>
        <p:spPr>
          <a:xfrm>
            <a:off x="5072301" y="4997500"/>
            <a:ext cx="1712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03A7413-23FC-4118-9E22-786C61E8F082}"/>
              </a:ext>
            </a:extLst>
          </p:cNvPr>
          <p:cNvSpPr txBox="1"/>
          <p:nvPr/>
        </p:nvSpPr>
        <p:spPr>
          <a:xfrm>
            <a:off x="5072300" y="5462363"/>
            <a:ext cx="1712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40A1B1F-5509-436D-AF11-97BC26430F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047612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BB55E7B7-7162-4688-BCF6-B7080C1EE73E}"/>
              </a:ext>
            </a:extLst>
          </p:cNvPr>
          <p:cNvSpPr txBox="1"/>
          <p:nvPr/>
        </p:nvSpPr>
        <p:spPr>
          <a:xfrm>
            <a:off x="2603945" y="5236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OUR CREATIVE TEAM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E11BD4D-B605-4F49-9E14-A2D46D066857}"/>
              </a:ext>
            </a:extLst>
          </p:cNvPr>
          <p:cNvSpPr txBox="1"/>
          <p:nvPr/>
        </p:nvSpPr>
        <p:spPr>
          <a:xfrm>
            <a:off x="2603945" y="9921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46AE9CC-5EDE-47F7-BFA1-1AFD03E3FB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C0962DCA-79D0-4875-80F7-6F123F3D05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1DF4A694-0369-4098-8619-C6F02AEC27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D7FC3790-2910-41CA-8663-04A79EA36271}"/>
              </a:ext>
            </a:extLst>
          </p:cNvPr>
          <p:cNvSpPr/>
          <p:nvPr/>
        </p:nvSpPr>
        <p:spPr>
          <a:xfrm>
            <a:off x="2308994" y="4505041"/>
            <a:ext cx="2133600" cy="1290743"/>
          </a:xfrm>
          <a:custGeom>
            <a:avLst/>
            <a:gdLst>
              <a:gd name="connsiteX0" fmla="*/ 0 w 2133600"/>
              <a:gd name="connsiteY0" fmla="*/ 0 h 1290743"/>
              <a:gd name="connsiteX1" fmla="*/ 2133600 w 2133600"/>
              <a:gd name="connsiteY1" fmla="*/ 0 h 1290743"/>
              <a:gd name="connsiteX2" fmla="*/ 2133600 w 2133600"/>
              <a:gd name="connsiteY2" fmla="*/ 1098366 h 1290743"/>
              <a:gd name="connsiteX3" fmla="*/ 1941223 w 2133600"/>
              <a:gd name="connsiteY3" fmla="*/ 1290743 h 1290743"/>
              <a:gd name="connsiteX4" fmla="*/ 192377 w 2133600"/>
              <a:gd name="connsiteY4" fmla="*/ 1290743 h 1290743"/>
              <a:gd name="connsiteX5" fmla="*/ 0 w 2133600"/>
              <a:gd name="connsiteY5" fmla="*/ 1098366 h 129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3600" h="1290743">
                <a:moveTo>
                  <a:pt x="0" y="0"/>
                </a:moveTo>
                <a:lnTo>
                  <a:pt x="2133600" y="0"/>
                </a:lnTo>
                <a:lnTo>
                  <a:pt x="2133600" y="1098366"/>
                </a:lnTo>
                <a:cubicBezTo>
                  <a:pt x="2133600" y="1204613"/>
                  <a:pt x="2047470" y="1290743"/>
                  <a:pt x="1941223" y="1290743"/>
                </a:cubicBezTo>
                <a:lnTo>
                  <a:pt x="192377" y="1290743"/>
                </a:lnTo>
                <a:cubicBezTo>
                  <a:pt x="86130" y="1290743"/>
                  <a:pt x="0" y="1204613"/>
                  <a:pt x="0" y="1098366"/>
                </a:cubicBezTo>
                <a:close/>
              </a:path>
            </a:pathLst>
          </a:custGeom>
          <a:gradFill>
            <a:gsLst>
              <a:gs pos="0">
                <a:srgbClr val="BAEDD3"/>
              </a:gs>
              <a:gs pos="100000">
                <a:srgbClr val="9FE6D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5D33BD1F-CBB4-4716-97B9-8CA10BE5745C}"/>
              </a:ext>
            </a:extLst>
          </p:cNvPr>
          <p:cNvSpPr/>
          <p:nvPr/>
        </p:nvSpPr>
        <p:spPr>
          <a:xfrm>
            <a:off x="5029200" y="4505041"/>
            <a:ext cx="2133600" cy="1290743"/>
          </a:xfrm>
          <a:custGeom>
            <a:avLst/>
            <a:gdLst>
              <a:gd name="connsiteX0" fmla="*/ 0 w 2133600"/>
              <a:gd name="connsiteY0" fmla="*/ 0 h 1290743"/>
              <a:gd name="connsiteX1" fmla="*/ 2133600 w 2133600"/>
              <a:gd name="connsiteY1" fmla="*/ 0 h 1290743"/>
              <a:gd name="connsiteX2" fmla="*/ 2133600 w 2133600"/>
              <a:gd name="connsiteY2" fmla="*/ 1098366 h 1290743"/>
              <a:gd name="connsiteX3" fmla="*/ 1941223 w 2133600"/>
              <a:gd name="connsiteY3" fmla="*/ 1290743 h 1290743"/>
              <a:gd name="connsiteX4" fmla="*/ 192377 w 2133600"/>
              <a:gd name="connsiteY4" fmla="*/ 1290743 h 1290743"/>
              <a:gd name="connsiteX5" fmla="*/ 0 w 2133600"/>
              <a:gd name="connsiteY5" fmla="*/ 1098366 h 129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3600" h="1290743">
                <a:moveTo>
                  <a:pt x="0" y="0"/>
                </a:moveTo>
                <a:lnTo>
                  <a:pt x="2133600" y="0"/>
                </a:lnTo>
                <a:lnTo>
                  <a:pt x="2133600" y="1098366"/>
                </a:lnTo>
                <a:cubicBezTo>
                  <a:pt x="2133600" y="1204613"/>
                  <a:pt x="2047470" y="1290743"/>
                  <a:pt x="1941223" y="1290743"/>
                </a:cubicBezTo>
                <a:lnTo>
                  <a:pt x="192377" y="1290743"/>
                </a:lnTo>
                <a:cubicBezTo>
                  <a:pt x="86130" y="1290743"/>
                  <a:pt x="0" y="1204613"/>
                  <a:pt x="0" y="1098366"/>
                </a:cubicBezTo>
                <a:close/>
              </a:path>
            </a:pathLst>
          </a:custGeom>
          <a:gradFill>
            <a:gsLst>
              <a:gs pos="0">
                <a:srgbClr val="A8D5E4"/>
              </a:gs>
              <a:gs pos="100000">
                <a:srgbClr val="B9A3E6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D954A1FE-5FBF-4E9D-BB02-ECE1E44D3738}"/>
              </a:ext>
            </a:extLst>
          </p:cNvPr>
          <p:cNvSpPr/>
          <p:nvPr/>
        </p:nvSpPr>
        <p:spPr>
          <a:xfrm>
            <a:off x="7749406" y="4505041"/>
            <a:ext cx="2133600" cy="1290743"/>
          </a:xfrm>
          <a:custGeom>
            <a:avLst/>
            <a:gdLst>
              <a:gd name="connsiteX0" fmla="*/ 0 w 2133600"/>
              <a:gd name="connsiteY0" fmla="*/ 0 h 1290743"/>
              <a:gd name="connsiteX1" fmla="*/ 2133600 w 2133600"/>
              <a:gd name="connsiteY1" fmla="*/ 0 h 1290743"/>
              <a:gd name="connsiteX2" fmla="*/ 2133600 w 2133600"/>
              <a:gd name="connsiteY2" fmla="*/ 1098366 h 1290743"/>
              <a:gd name="connsiteX3" fmla="*/ 1941223 w 2133600"/>
              <a:gd name="connsiteY3" fmla="*/ 1290743 h 1290743"/>
              <a:gd name="connsiteX4" fmla="*/ 192377 w 2133600"/>
              <a:gd name="connsiteY4" fmla="*/ 1290743 h 1290743"/>
              <a:gd name="connsiteX5" fmla="*/ 0 w 2133600"/>
              <a:gd name="connsiteY5" fmla="*/ 1098366 h 129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3600" h="1290743">
                <a:moveTo>
                  <a:pt x="0" y="0"/>
                </a:moveTo>
                <a:lnTo>
                  <a:pt x="2133600" y="0"/>
                </a:lnTo>
                <a:lnTo>
                  <a:pt x="2133600" y="1098366"/>
                </a:lnTo>
                <a:cubicBezTo>
                  <a:pt x="2133600" y="1204613"/>
                  <a:pt x="2047470" y="1290743"/>
                  <a:pt x="1941223" y="1290743"/>
                </a:cubicBezTo>
                <a:lnTo>
                  <a:pt x="192377" y="1290743"/>
                </a:lnTo>
                <a:cubicBezTo>
                  <a:pt x="86130" y="1290743"/>
                  <a:pt x="0" y="1204613"/>
                  <a:pt x="0" y="1098366"/>
                </a:cubicBezTo>
                <a:close/>
              </a:path>
            </a:pathLst>
          </a:custGeom>
          <a:gradFill>
            <a:gsLst>
              <a:gs pos="0">
                <a:srgbClr val="B9A3E6"/>
              </a:gs>
              <a:gs pos="100000">
                <a:srgbClr val="F8C8B6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AA26CB7-3F5E-431B-8343-CC875A2EBACC}"/>
              </a:ext>
            </a:extLst>
          </p:cNvPr>
          <p:cNvSpPr txBox="1"/>
          <p:nvPr/>
        </p:nvSpPr>
        <p:spPr>
          <a:xfrm>
            <a:off x="2422184" y="5091697"/>
            <a:ext cx="190722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83380099-FD06-4F8F-B92A-CC01ECD5807B}"/>
              </a:ext>
            </a:extLst>
          </p:cNvPr>
          <p:cNvSpPr/>
          <p:nvPr/>
        </p:nvSpPr>
        <p:spPr>
          <a:xfrm>
            <a:off x="2422184" y="4778522"/>
            <a:ext cx="190722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01C6916-24A5-423C-AEFD-64719F7DCF0F}"/>
              </a:ext>
            </a:extLst>
          </p:cNvPr>
          <p:cNvSpPr txBox="1"/>
          <p:nvPr/>
        </p:nvSpPr>
        <p:spPr>
          <a:xfrm>
            <a:off x="5142390" y="5091697"/>
            <a:ext cx="190722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340A26A-DF46-45B5-89C0-2FC759E6FC25}"/>
              </a:ext>
            </a:extLst>
          </p:cNvPr>
          <p:cNvSpPr/>
          <p:nvPr/>
        </p:nvSpPr>
        <p:spPr>
          <a:xfrm>
            <a:off x="5142390" y="4778522"/>
            <a:ext cx="190722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E1BC646-8110-4D1E-99F8-73AA3C8B3235}"/>
              </a:ext>
            </a:extLst>
          </p:cNvPr>
          <p:cNvSpPr txBox="1"/>
          <p:nvPr/>
        </p:nvSpPr>
        <p:spPr>
          <a:xfrm>
            <a:off x="7862596" y="5091697"/>
            <a:ext cx="190722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D1C6A125-C82F-4381-876C-728A98009A85}"/>
              </a:ext>
            </a:extLst>
          </p:cNvPr>
          <p:cNvSpPr/>
          <p:nvPr/>
        </p:nvSpPr>
        <p:spPr>
          <a:xfrm>
            <a:off x="7862596" y="4778522"/>
            <a:ext cx="190722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04452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9F67F9B4-CAF6-4834-95E0-4655B4997FC6}"/>
              </a:ext>
            </a:extLst>
          </p:cNvPr>
          <p:cNvSpPr txBox="1"/>
          <p:nvPr/>
        </p:nvSpPr>
        <p:spPr>
          <a:xfrm>
            <a:off x="2603945" y="5236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E3BCFC6-ACDB-447F-9356-16EB4C17C28E}"/>
              </a:ext>
            </a:extLst>
          </p:cNvPr>
          <p:cNvSpPr txBox="1"/>
          <p:nvPr/>
        </p:nvSpPr>
        <p:spPr>
          <a:xfrm>
            <a:off x="1209350" y="5135048"/>
            <a:ext cx="228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697D3DB-817E-45DE-9AF8-2F4A237666B7}"/>
              </a:ext>
            </a:extLst>
          </p:cNvPr>
          <p:cNvSpPr txBox="1"/>
          <p:nvPr/>
        </p:nvSpPr>
        <p:spPr>
          <a:xfrm>
            <a:off x="1209350" y="5570003"/>
            <a:ext cx="2280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FED56D5-F8E0-49AE-9F36-439F20B2A840}"/>
              </a:ext>
            </a:extLst>
          </p:cNvPr>
          <p:cNvSpPr txBox="1"/>
          <p:nvPr/>
        </p:nvSpPr>
        <p:spPr>
          <a:xfrm>
            <a:off x="4955850" y="5135048"/>
            <a:ext cx="228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0A9720F-8682-4021-9AAD-7BE401A83008}"/>
              </a:ext>
            </a:extLst>
          </p:cNvPr>
          <p:cNvSpPr txBox="1"/>
          <p:nvPr/>
        </p:nvSpPr>
        <p:spPr>
          <a:xfrm>
            <a:off x="4955850" y="5570003"/>
            <a:ext cx="2280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672E16E-8BF6-480D-A266-C62C21D24903}"/>
              </a:ext>
            </a:extLst>
          </p:cNvPr>
          <p:cNvSpPr txBox="1"/>
          <p:nvPr/>
        </p:nvSpPr>
        <p:spPr>
          <a:xfrm>
            <a:off x="8702350" y="5135048"/>
            <a:ext cx="228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3384CD0-8529-41C7-89AB-CE9108F3FBEE}"/>
              </a:ext>
            </a:extLst>
          </p:cNvPr>
          <p:cNvSpPr txBox="1"/>
          <p:nvPr/>
        </p:nvSpPr>
        <p:spPr>
          <a:xfrm>
            <a:off x="8702350" y="5570003"/>
            <a:ext cx="2280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CC53F6B-C8C3-4846-B2DD-478D0EE851F9}"/>
              </a:ext>
            </a:extLst>
          </p:cNvPr>
          <p:cNvSpPr txBox="1"/>
          <p:nvPr/>
        </p:nvSpPr>
        <p:spPr>
          <a:xfrm>
            <a:off x="2603945" y="9921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4A083B7-399A-4F16-89F9-DC432C58F4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0EE00F2-9612-4EC5-83E9-E8F6E3C7B0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8E58AF8-C443-4424-B679-63DE3903D7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316680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23DCEC-2987-4DF9-AECD-8F80BEBE2CA5}"/>
              </a:ext>
            </a:extLst>
          </p:cNvPr>
          <p:cNvSpPr txBox="1"/>
          <p:nvPr/>
        </p:nvSpPr>
        <p:spPr>
          <a:xfrm>
            <a:off x="2603945" y="5236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TIMELINE SLIDE TITLE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67063-0B66-44E1-B617-8B509D241771}"/>
              </a:ext>
            </a:extLst>
          </p:cNvPr>
          <p:cNvSpPr txBox="1"/>
          <p:nvPr/>
        </p:nvSpPr>
        <p:spPr>
          <a:xfrm>
            <a:off x="2603945" y="9921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B9E6813A-C14A-4ACB-A339-4D63091C8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1257" y="3463669"/>
            <a:ext cx="10009486" cy="27868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A04C77D-7600-4F90-9B17-AB0B74457D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69258" y="1818305"/>
            <a:ext cx="1091522" cy="1346985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9AE37BF-D941-4D8B-AAFF-56B5B3E665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2652" y="1818305"/>
            <a:ext cx="1091522" cy="134698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B1D47A65-7188-4465-BAC6-CED413487C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56047" y="1818305"/>
            <a:ext cx="1091522" cy="134698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35F20824-4221-4381-BF52-79D4C4F26E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99442" y="1818305"/>
            <a:ext cx="1091522" cy="134698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B02604ED-6A2F-4F08-AE46-A30AFD3D75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2834" y="1818305"/>
            <a:ext cx="1091522" cy="134698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1B7C6DF-ABB8-45B3-BA72-7970CCA94A3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79300" y="3885230"/>
            <a:ext cx="71438" cy="114300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D9796DE-E282-480E-ABD8-4999444A6998}"/>
              </a:ext>
            </a:extLst>
          </p:cNvPr>
          <p:cNvSpPr txBox="1"/>
          <p:nvPr/>
        </p:nvSpPr>
        <p:spPr>
          <a:xfrm>
            <a:off x="1274869" y="5056813"/>
            <a:ext cx="228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82C336-A885-47CA-8BCA-A1A0505FB875}"/>
              </a:ext>
            </a:extLst>
          </p:cNvPr>
          <p:cNvSpPr txBox="1"/>
          <p:nvPr/>
        </p:nvSpPr>
        <p:spPr>
          <a:xfrm>
            <a:off x="1274869" y="5491768"/>
            <a:ext cx="2280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2452AB-5CE3-4CBC-95F4-625234AC3576}"/>
              </a:ext>
            </a:extLst>
          </p:cNvPr>
          <p:cNvSpPr txBox="1"/>
          <p:nvPr/>
        </p:nvSpPr>
        <p:spPr>
          <a:xfrm>
            <a:off x="1743938" y="3449123"/>
            <a:ext cx="1342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CE54E3-90AB-4743-ADED-694EBB3E9B9F}"/>
              </a:ext>
            </a:extLst>
          </p:cNvPr>
          <p:cNvSpPr txBox="1"/>
          <p:nvPr/>
        </p:nvSpPr>
        <p:spPr>
          <a:xfrm>
            <a:off x="2048738" y="2120958"/>
            <a:ext cx="732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01</a:t>
            </a: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85E01FAC-6BA6-47AB-89F1-F90FCFA497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222694" y="3885230"/>
            <a:ext cx="71438" cy="114300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4EC319A-D212-45F8-A0F4-F328DF0BF200}"/>
              </a:ext>
            </a:extLst>
          </p:cNvPr>
          <p:cNvSpPr txBox="1"/>
          <p:nvPr/>
        </p:nvSpPr>
        <p:spPr>
          <a:xfrm>
            <a:off x="3118263" y="5056813"/>
            <a:ext cx="228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455DE6-8808-4B38-96CF-7723BB825804}"/>
              </a:ext>
            </a:extLst>
          </p:cNvPr>
          <p:cNvSpPr txBox="1"/>
          <p:nvPr/>
        </p:nvSpPr>
        <p:spPr>
          <a:xfrm>
            <a:off x="3118263" y="5491768"/>
            <a:ext cx="2280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97700BC-FA46-4CB8-B25F-F310D552DD83}"/>
              </a:ext>
            </a:extLst>
          </p:cNvPr>
          <p:cNvSpPr txBox="1"/>
          <p:nvPr/>
        </p:nvSpPr>
        <p:spPr>
          <a:xfrm>
            <a:off x="3587332" y="3449123"/>
            <a:ext cx="1342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FEFA34A-777A-453D-962E-1CEA90481C5C}"/>
              </a:ext>
            </a:extLst>
          </p:cNvPr>
          <p:cNvSpPr txBox="1"/>
          <p:nvPr/>
        </p:nvSpPr>
        <p:spPr>
          <a:xfrm>
            <a:off x="3892132" y="2120958"/>
            <a:ext cx="732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02</a:t>
            </a: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700FA9DB-4B77-47C7-BFA6-16440976F1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066088" y="3885230"/>
            <a:ext cx="71438" cy="114300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C8B5EA4A-A63F-4391-B8B7-9F80871EEA29}"/>
              </a:ext>
            </a:extLst>
          </p:cNvPr>
          <p:cNvSpPr txBox="1"/>
          <p:nvPr/>
        </p:nvSpPr>
        <p:spPr>
          <a:xfrm>
            <a:off x="4961657" y="5056813"/>
            <a:ext cx="228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47AE31A-28F1-4E7D-8470-A05B681E8911}"/>
              </a:ext>
            </a:extLst>
          </p:cNvPr>
          <p:cNvSpPr txBox="1"/>
          <p:nvPr/>
        </p:nvSpPr>
        <p:spPr>
          <a:xfrm>
            <a:off x="4961657" y="5491768"/>
            <a:ext cx="2280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5D28C43-ADDA-463E-B40D-BEBD40A36924}"/>
              </a:ext>
            </a:extLst>
          </p:cNvPr>
          <p:cNvSpPr txBox="1"/>
          <p:nvPr/>
        </p:nvSpPr>
        <p:spPr>
          <a:xfrm>
            <a:off x="5430726" y="3449123"/>
            <a:ext cx="1342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3D49FBF-1505-4364-8904-947A9EDC7585}"/>
              </a:ext>
            </a:extLst>
          </p:cNvPr>
          <p:cNvSpPr txBox="1"/>
          <p:nvPr/>
        </p:nvSpPr>
        <p:spPr>
          <a:xfrm>
            <a:off x="5735526" y="2120958"/>
            <a:ext cx="732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03</a:t>
            </a: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91BD7860-894B-42B7-97CB-5ACD874B25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909482" y="3885230"/>
            <a:ext cx="71438" cy="114300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260CC65E-C888-4AE9-BD6E-F0D433FF8D30}"/>
              </a:ext>
            </a:extLst>
          </p:cNvPr>
          <p:cNvSpPr txBox="1"/>
          <p:nvPr/>
        </p:nvSpPr>
        <p:spPr>
          <a:xfrm>
            <a:off x="6805051" y="5056813"/>
            <a:ext cx="228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D26C9CA-3B2D-4164-8EDF-5DFDFB692C8E}"/>
              </a:ext>
            </a:extLst>
          </p:cNvPr>
          <p:cNvSpPr txBox="1"/>
          <p:nvPr/>
        </p:nvSpPr>
        <p:spPr>
          <a:xfrm>
            <a:off x="6805051" y="5491768"/>
            <a:ext cx="2280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FBC2E30-22BD-444A-A6FB-DE11AA16DECE}"/>
              </a:ext>
            </a:extLst>
          </p:cNvPr>
          <p:cNvSpPr txBox="1"/>
          <p:nvPr/>
        </p:nvSpPr>
        <p:spPr>
          <a:xfrm>
            <a:off x="7274120" y="3449123"/>
            <a:ext cx="1342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47C8D19-C90A-4946-B454-F8CD6566D03E}"/>
              </a:ext>
            </a:extLst>
          </p:cNvPr>
          <p:cNvSpPr txBox="1"/>
          <p:nvPr/>
        </p:nvSpPr>
        <p:spPr>
          <a:xfrm>
            <a:off x="7578920" y="2120958"/>
            <a:ext cx="732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04</a:t>
            </a:r>
          </a:p>
        </p:txBody>
      </p:sp>
      <p:pic>
        <p:nvPicPr>
          <p:cNvPr id="55" name="그래픽 54">
            <a:extLst>
              <a:ext uri="{FF2B5EF4-FFF2-40B4-BE49-F238E27FC236}">
                <a16:creationId xmlns:a16="http://schemas.microsoft.com/office/drawing/2014/main" id="{D936D0A5-0A6B-4A8F-A7FE-98C62022DF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52876" y="3885230"/>
            <a:ext cx="71438" cy="1143008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9C6FEC6E-0E77-4878-A9A5-25D0E5476CC9}"/>
              </a:ext>
            </a:extLst>
          </p:cNvPr>
          <p:cNvSpPr txBox="1"/>
          <p:nvPr/>
        </p:nvSpPr>
        <p:spPr>
          <a:xfrm>
            <a:off x="8648445" y="5056813"/>
            <a:ext cx="228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C4B92E6-A8F7-4AD2-9841-1A612F289A5B}"/>
              </a:ext>
            </a:extLst>
          </p:cNvPr>
          <p:cNvSpPr txBox="1"/>
          <p:nvPr/>
        </p:nvSpPr>
        <p:spPr>
          <a:xfrm>
            <a:off x="8648445" y="5491768"/>
            <a:ext cx="2280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D6CF736-1820-46AA-91DE-B8E990DCC8E5}"/>
              </a:ext>
            </a:extLst>
          </p:cNvPr>
          <p:cNvSpPr txBox="1"/>
          <p:nvPr/>
        </p:nvSpPr>
        <p:spPr>
          <a:xfrm>
            <a:off x="9117514" y="3449123"/>
            <a:ext cx="1342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4A2BC2C-2372-4180-AC43-25CC6E978778}"/>
              </a:ext>
            </a:extLst>
          </p:cNvPr>
          <p:cNvSpPr txBox="1"/>
          <p:nvPr/>
        </p:nvSpPr>
        <p:spPr>
          <a:xfrm>
            <a:off x="9422314" y="2120958"/>
            <a:ext cx="732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00508859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Arial">
      <a:majorFont>
        <a:latin typeface="Arial Black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1480</Words>
  <Application>Microsoft Office PowerPoint</Application>
  <PresentationFormat>와이드스크린</PresentationFormat>
  <Paragraphs>223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Arial Unicode MS</vt:lpstr>
      <vt:lpstr>맑은 고딕</vt:lpstr>
      <vt:lpstr>Arial</vt:lpstr>
      <vt:lpstr>Arial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116</cp:revision>
  <dcterms:created xsi:type="dcterms:W3CDTF">2019-04-06T05:20:47Z</dcterms:created>
  <dcterms:modified xsi:type="dcterms:W3CDTF">2019-10-22T09:05:22Z</dcterms:modified>
</cp:coreProperties>
</file>